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2"/>
  </p:notesMasterIdLst>
  <p:handoutMasterIdLst>
    <p:handoutMasterId r:id="rId13"/>
  </p:handoutMasterIdLst>
  <p:sldIdLst>
    <p:sldId id="256" r:id="rId2"/>
    <p:sldId id="523" r:id="rId3"/>
    <p:sldId id="407" r:id="rId4"/>
    <p:sldId id="383" r:id="rId5"/>
    <p:sldId id="408" r:id="rId6"/>
    <p:sldId id="388" r:id="rId7"/>
    <p:sldId id="409" r:id="rId8"/>
    <p:sldId id="524" r:id="rId9"/>
    <p:sldId id="410" r:id="rId10"/>
    <p:sldId id="450" r:id="rId11"/>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 id="{BC04B8E0-1747-4414-94A2-0A50DEF6DD96}">
          <p14:sldIdLst>
            <p14:sldId id="256"/>
            <p14:sldId id="523"/>
          </p14:sldIdLst>
        </p14:section>
        <p14:section name="(1)歯・口の発達と機能の発育" id="{1F7728B7-D26D-4C57-995B-3119DBCBD1DC}">
          <p14:sldIdLst>
            <p14:sldId id="407"/>
            <p14:sldId id="383"/>
            <p14:sldId id="408"/>
            <p14:sldId id="388"/>
            <p14:sldId id="409"/>
            <p14:sldId id="524"/>
            <p14:sldId id="410"/>
            <p14:sldId id="450"/>
          </p14:sldIdLst>
        </p14:section>
      </p14:sectionLst>
    </p:ext>
    <p:ext uri="{EFAFB233-063F-42B5-8137-9DF3F51BA10A}">
      <p15:sldGuideLst xmlns:p15="http://schemas.microsoft.com/office/powerpoint/2012/main">
        <p15:guide id="1" orient="horz" pos="2160">
          <p15:clr>
            <a:srgbClr val="A4A3A4"/>
          </p15:clr>
        </p15:guide>
        <p15:guide id="2" pos="292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FFCC00"/>
    <a:srgbClr val="FFFF00"/>
    <a:srgbClr val="FF9933"/>
    <a:srgbClr val="FF3399"/>
    <a:srgbClr val="9999FF"/>
    <a:srgbClr val="339966"/>
    <a:srgbClr val="996600"/>
    <a:srgbClr val="FF9966"/>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65" autoAdjust="0"/>
    <p:restoredTop sz="81802" autoAdjust="0"/>
  </p:normalViewPr>
  <p:slideViewPr>
    <p:cSldViewPr>
      <p:cViewPr varScale="1">
        <p:scale>
          <a:sx n="60" d="100"/>
          <a:sy n="60" d="100"/>
        </p:scale>
        <p:origin x="1428" y="60"/>
      </p:cViewPr>
      <p:guideLst>
        <p:guide orient="horz" pos="2160"/>
        <p:guide pos="2925"/>
      </p:guideLst>
    </p:cSldViewPr>
  </p:slideViewPr>
  <p:notesTextViewPr>
    <p:cViewPr>
      <p:scale>
        <a:sx n="1" d="1"/>
        <a:sy n="1" d="1"/>
      </p:scale>
      <p:origin x="0" y="0"/>
    </p:cViewPr>
  </p:notesTextViewPr>
  <p:sorterViewPr>
    <p:cViewPr varScale="1">
      <p:scale>
        <a:sx n="1" d="1"/>
        <a:sy n="1" d="1"/>
      </p:scale>
      <p:origin x="0" y="-4194"/>
    </p:cViewPr>
  </p:sorterViewPr>
  <p:notesViewPr>
    <p:cSldViewPr>
      <p:cViewPr varScale="1">
        <p:scale>
          <a:sx n="77" d="100"/>
          <a:sy n="77" d="100"/>
        </p:scale>
        <p:origin x="21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765BF51B-74E2-4F0D-BBBB-60F4EB9FBA9D}" type="datetimeFigureOut">
              <a:rPr kumimoji="1" lang="ja-JP" altLang="en-US" smtClean="0"/>
              <a:t>2021/7/5</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B5DADC80-918F-445A-AD56-CA415887F2DA}" type="slidenum">
              <a:rPr kumimoji="1" lang="ja-JP" altLang="en-US" smtClean="0"/>
              <a:t>‹#›</a:t>
            </a:fld>
            <a:endParaRPr kumimoji="1" lang="ja-JP" altLang="en-US"/>
          </a:p>
        </p:txBody>
      </p:sp>
    </p:spTree>
    <p:extLst>
      <p:ext uri="{BB962C8B-B14F-4D97-AF65-F5344CB8AC3E}">
        <p14:creationId xmlns:p14="http://schemas.microsoft.com/office/powerpoint/2010/main" val="40699636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9E41456C-E9CF-4A3B-A360-FAFD8267C420}" type="datetimeFigureOut">
              <a:rPr kumimoji="1" lang="ja-JP" altLang="en-US" smtClean="0"/>
              <a:pPr/>
              <a:t>2021/7/5</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D2569595-CB9C-4055-8312-7BBEB59C1C8D}" type="slidenum">
              <a:rPr kumimoji="1" lang="ja-JP" altLang="en-US" smtClean="0"/>
              <a:pPr/>
              <a:t>‹#›</a:t>
            </a:fld>
            <a:endParaRPr kumimoji="1" lang="ja-JP" altLang="en-US"/>
          </a:p>
        </p:txBody>
      </p:sp>
    </p:spTree>
    <p:extLst>
      <p:ext uri="{BB962C8B-B14F-4D97-AF65-F5344CB8AC3E}">
        <p14:creationId xmlns:p14="http://schemas.microsoft.com/office/powerpoint/2010/main" val="18263807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今日は、歯の健康について勉強しましょう。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D2569595-CB9C-4055-8312-7BBEB59C1C8D}" type="slidenum">
              <a:rPr kumimoji="1" lang="ja-JP" altLang="en-US" smtClean="0"/>
              <a:pPr/>
              <a:t>1</a:t>
            </a:fld>
            <a:endParaRPr kumimoji="1" lang="ja-JP" altLang="en-US"/>
          </a:p>
        </p:txBody>
      </p:sp>
    </p:spTree>
    <p:extLst>
      <p:ext uri="{BB962C8B-B14F-4D97-AF65-F5344CB8AC3E}">
        <p14:creationId xmlns:p14="http://schemas.microsoft.com/office/powerpoint/2010/main" val="4026139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 name="ノート プレースホルダ 2"/>
          <p:cNvSpPr>
            <a:spLocks noGrp="1"/>
          </p:cNvSpPr>
          <p:nvPr>
            <p:ph type="body" idx="1"/>
          </p:nvPr>
        </p:nvSpPr>
        <p:spPr/>
        <p:txBody>
          <a:bodyPr>
            <a:normAutofit/>
          </a:bodyPr>
          <a:lstStyle/>
          <a:p>
            <a:pPr rtl="0"/>
            <a:r>
              <a:rPr lang="ja-JP" altLang="en-US" dirty="0" smtClean="0"/>
              <a:t>歯や口の役割</a:t>
            </a:r>
            <a:endParaRPr lang="en-US" altLang="ja-JP" dirty="0" smtClean="0"/>
          </a:p>
          <a:p>
            <a:pPr rtl="0"/>
            <a:endParaRPr lang="ja-JP" altLang="en-US" dirty="0" smtClean="0"/>
          </a:p>
          <a:p>
            <a:pPr rtl="0"/>
            <a:r>
              <a:rPr lang="ja-JP" altLang="en-US" dirty="0" smtClean="0"/>
              <a:t>●「食物をよく噛み、味わいおいしく食べること」「人と豊かに話すこと」など歯・口の働きは、生活の楽しさ・豊かさに深く結びつき、生涯にわたる</a:t>
            </a:r>
            <a:r>
              <a:rPr lang="en-US" altLang="ja-JP" dirty="0" smtClean="0"/>
              <a:t>QOL</a:t>
            </a:r>
            <a:r>
              <a:rPr lang="ja-JP" altLang="en-US" dirty="0" err="1" smtClean="0"/>
              <a:t>に寄</a:t>
            </a:r>
            <a:r>
              <a:rPr lang="ja-JP" altLang="en-US" dirty="0" smtClean="0"/>
              <a:t>与するものです。</a:t>
            </a:r>
            <a:endParaRPr lang="ja-JP" altLang="en-US" dirty="0"/>
          </a:p>
        </p:txBody>
      </p:sp>
      <p:sp>
        <p:nvSpPr>
          <p:cNvPr id="23556" name="スライド番号プレースホルダ 3"/>
          <p:cNvSpPr>
            <a:spLocks noGrp="1"/>
          </p:cNvSpPr>
          <p:nvPr>
            <p:ph type="sldNum" sz="quarter" idx="5"/>
          </p:nvPr>
        </p:nvSpPr>
        <p:spPr bwMode="auto">
          <a:noFill/>
          <a:ln>
            <a:miter lim="800000"/>
            <a:headEnd/>
            <a:tailEnd/>
          </a:ln>
        </p:spPr>
        <p:txBody>
          <a:bodyPr/>
          <a:lstStyle/>
          <a:p>
            <a:fld id="{2BEF713A-3246-4E3D-A32B-309C6203187D}" type="slidenum">
              <a:rPr lang="ja-JP" altLang="en-US" smtClean="0">
                <a:ea typeface="ＭＳ Ｐゴシック" pitchFamily="50" charset="-128"/>
              </a:rPr>
              <a:pPr/>
              <a:t>10</a:t>
            </a:fld>
            <a:endParaRPr lang="ja-JP" altLang="en-US" smtClean="0">
              <a:ea typeface="ＭＳ Ｐゴシック" pitchFamily="50" charset="-128"/>
            </a:endParaRPr>
          </a:p>
        </p:txBody>
      </p:sp>
    </p:spTree>
    <p:extLst>
      <p:ext uri="{BB962C8B-B14F-4D97-AF65-F5344CB8AC3E}">
        <p14:creationId xmlns:p14="http://schemas.microsoft.com/office/powerpoint/2010/main" val="1211369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2569595-CB9C-4055-8312-7BBEB59C1C8D}" type="slidenum">
              <a:rPr kumimoji="1" lang="ja-JP" altLang="en-US" smtClean="0"/>
              <a:pPr/>
              <a:t>2</a:t>
            </a:fld>
            <a:endParaRPr kumimoji="1" lang="ja-JP" altLang="en-US"/>
          </a:p>
        </p:txBody>
      </p:sp>
    </p:spTree>
    <p:extLst>
      <p:ext uri="{BB962C8B-B14F-4D97-AF65-F5344CB8AC3E}">
        <p14:creationId xmlns:p14="http://schemas.microsoft.com/office/powerpoint/2010/main" val="1286351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2">
                    <a:lumMod val="10000"/>
                  </a:schemeClr>
                </a:solidFill>
                <a:effectLst/>
              </a:rPr>
              <a:t>（１）歯・口の発育と機能の発達</a:t>
            </a:r>
          </a:p>
          <a:p>
            <a:endParaRPr kumimoji="1" lang="ja-JP" altLang="en-US" dirty="0">
              <a:solidFill>
                <a:schemeClr val="bg1">
                  <a:lumMod val="95000"/>
                  <a:lumOff val="5000"/>
                </a:schemeClr>
              </a:solidFill>
            </a:endParaRPr>
          </a:p>
        </p:txBody>
      </p:sp>
      <p:sp>
        <p:nvSpPr>
          <p:cNvPr id="4" name="スライド番号プレースホルダー 3"/>
          <p:cNvSpPr>
            <a:spLocks noGrp="1"/>
          </p:cNvSpPr>
          <p:nvPr>
            <p:ph type="sldNum" sz="quarter" idx="10"/>
          </p:nvPr>
        </p:nvSpPr>
        <p:spPr/>
        <p:txBody>
          <a:bodyPr/>
          <a:lstStyle/>
          <a:p>
            <a:fld id="{D2569595-CB9C-4055-8312-7BBEB59C1C8D}" type="slidenum">
              <a:rPr kumimoji="1" lang="ja-JP" altLang="en-US" smtClean="0"/>
              <a:pPr/>
              <a:t>3</a:t>
            </a:fld>
            <a:endParaRPr kumimoji="1" lang="ja-JP" altLang="en-US"/>
          </a:p>
        </p:txBody>
      </p:sp>
    </p:spTree>
    <p:extLst>
      <p:ext uri="{BB962C8B-B14F-4D97-AF65-F5344CB8AC3E}">
        <p14:creationId xmlns:p14="http://schemas.microsoft.com/office/powerpoint/2010/main" val="1932358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D3B0077D-EC7A-4EF8-8B89-6EC285394FB9}" type="slidenum">
              <a:rPr lang="en-US" altLang="ja-JP" smtClean="0">
                <a:solidFill>
                  <a:srgbClr val="000000"/>
                </a:solidFill>
              </a:rPr>
              <a:pPr/>
              <a:t>4</a:t>
            </a:fld>
            <a:endParaRPr lang="en-US" altLang="ja-JP" smtClean="0">
              <a:solidFill>
                <a:srgbClr val="000000"/>
              </a:solidFill>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4" name="Rectangle 3"/>
          <p:cNvSpPr>
            <a:spLocks noGrp="1" noChangeArrowheads="1"/>
          </p:cNvSpPr>
          <p:nvPr>
            <p:ph type="body" idx="1"/>
          </p:nvPr>
        </p:nvSpPr>
        <p:spPr bwMode="auto">
          <a:xfrm>
            <a:off x="673576" y="4686498"/>
            <a:ext cx="5369900" cy="1870489"/>
          </a:xfrm>
          <a:extLst/>
        </p:spPr>
        <p:txBody>
          <a:bodyPr wrap="square" numCol="1" anchor="t" anchorCtr="0" compatLnSpc="1">
            <a:prstTxWarp prst="textNoShape">
              <a:avLst/>
            </a:prstTxWarp>
            <a:normAutofit fontScale="77500" lnSpcReduction="20000"/>
          </a:bodyPr>
          <a:lstStyle/>
          <a:p>
            <a:pPr rtl="0"/>
            <a:r>
              <a:rPr lang="ja-JP" altLang="en-US" dirty="0" smtClean="0"/>
              <a:t>一生つかう大切な歯</a:t>
            </a:r>
            <a:endParaRPr lang="en-US" altLang="ja-JP" dirty="0" smtClean="0"/>
          </a:p>
          <a:p>
            <a:pPr rtl="0"/>
            <a:endParaRPr lang="ja-JP" altLang="en-US" dirty="0" smtClean="0"/>
          </a:p>
          <a:p>
            <a:pPr rtl="0"/>
            <a:r>
              <a:rPr lang="ja-JP" altLang="en-US" dirty="0" smtClean="0"/>
              <a:t>　歯、口は成長過程のなかでダイナミックに変化していきます。特に小学生の時は、乳歯が抜け、永久歯へと生え変わる大切な時期です。</a:t>
            </a:r>
          </a:p>
          <a:p>
            <a:pPr rtl="0"/>
            <a:r>
              <a:rPr lang="ja-JP" altLang="en-US" dirty="0" smtClean="0"/>
              <a:t>　生涯を通じて生活を豊かに過ごすためには、歯と口の健康を維持して、より良く食べる機能の獲得が大変重要となります。</a:t>
            </a:r>
            <a:endParaRPr lang="en-US" altLang="ja-JP" dirty="0" smtClean="0"/>
          </a:p>
          <a:p>
            <a:pPr rtl="0"/>
            <a:endParaRPr lang="ja-JP" altLang="en-US" dirty="0" smtClean="0"/>
          </a:p>
          <a:p>
            <a:pPr rtl="0"/>
            <a:r>
              <a:rPr lang="ja-JP" altLang="en-US" dirty="0" smtClean="0"/>
              <a:t>●生まれたばかりの赤ちゃんはまだ歯がありません。</a:t>
            </a:r>
          </a:p>
          <a:p>
            <a:pPr rtl="0"/>
            <a:r>
              <a:rPr lang="ja-JP" altLang="en-US" dirty="0" smtClean="0"/>
              <a:t>●生後</a:t>
            </a:r>
            <a:r>
              <a:rPr lang="en-US" altLang="ja-JP" dirty="0" smtClean="0"/>
              <a:t>6</a:t>
            </a:r>
            <a:r>
              <a:rPr lang="ja-JP" altLang="en-US" dirty="0" smtClean="0"/>
              <a:t>カ月くらいから乳歯（子どもの歯）が生え始め、</a:t>
            </a:r>
            <a:r>
              <a:rPr lang="en-US" altLang="ja-JP" dirty="0" smtClean="0"/>
              <a:t>3</a:t>
            </a:r>
            <a:r>
              <a:rPr lang="ja-JP" altLang="en-US" dirty="0" smtClean="0"/>
              <a:t>歳ころに生え揃います。</a:t>
            </a:r>
          </a:p>
          <a:p>
            <a:pPr rtl="0"/>
            <a:r>
              <a:rPr lang="ja-JP" altLang="en-US" dirty="0" smtClean="0"/>
              <a:t>●そして、</a:t>
            </a:r>
            <a:r>
              <a:rPr lang="en-US" altLang="ja-JP" dirty="0" smtClean="0"/>
              <a:t>6</a:t>
            </a:r>
            <a:r>
              <a:rPr lang="ja-JP" altLang="en-US" dirty="0" smtClean="0"/>
              <a:t>歳ころから乳歯が永久歯（おとなの歯）に生え変わり始めます。</a:t>
            </a:r>
          </a:p>
          <a:p>
            <a:pPr rtl="0"/>
            <a:r>
              <a:rPr lang="ja-JP" altLang="en-US" dirty="0" smtClean="0"/>
              <a:t>●顎の筋肉や骨の成長とともに</a:t>
            </a:r>
            <a:r>
              <a:rPr lang="en-US" altLang="ja-JP" dirty="0" smtClean="0"/>
              <a:t>12</a:t>
            </a:r>
            <a:r>
              <a:rPr lang="ja-JP" altLang="en-US" dirty="0" smtClean="0"/>
              <a:t>歳～</a:t>
            </a:r>
            <a:r>
              <a:rPr lang="en-US" altLang="ja-JP" dirty="0" smtClean="0"/>
              <a:t>14</a:t>
            </a:r>
            <a:r>
              <a:rPr lang="ja-JP" altLang="en-US" dirty="0" smtClean="0"/>
              <a:t>歳ころに永久歯が生え揃います。</a:t>
            </a:r>
          </a:p>
          <a:p>
            <a:pPr rtl="0"/>
            <a:r>
              <a:rPr lang="ja-JP" altLang="en-US" dirty="0" smtClean="0"/>
              <a:t>●ここで完成された永久歯列は、皆さんが、おじいさんおばあさんになっても毎日の生活を根底から支える大切なものです。</a:t>
            </a:r>
            <a:endParaRPr lang="en-US" altLang="ja-JP" dirty="0" smtClean="0"/>
          </a:p>
          <a:p>
            <a:pPr rtl="0"/>
            <a:endParaRPr lang="ja-JP" altLang="en-US" dirty="0" smtClean="0"/>
          </a:p>
          <a:p>
            <a:pPr rtl="0"/>
            <a:r>
              <a:rPr lang="ja-JP" altLang="en-US" dirty="0" smtClean="0"/>
              <a:t>　むし歯や歯周炎で歯を失わず、丈夫な歯でよく噛んで食べて、健康な未来をつくっていきましょう。</a:t>
            </a:r>
          </a:p>
        </p:txBody>
      </p:sp>
    </p:spTree>
    <p:extLst>
      <p:ext uri="{BB962C8B-B14F-4D97-AF65-F5344CB8AC3E}">
        <p14:creationId xmlns:p14="http://schemas.microsoft.com/office/powerpoint/2010/main" val="3646350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rtl="0"/>
            <a:r>
              <a:rPr lang="ja-JP" altLang="en-US" dirty="0" smtClean="0"/>
              <a:t>乳歯の口の中の様子</a:t>
            </a:r>
            <a:endParaRPr lang="en-US" altLang="ja-JP" dirty="0" smtClean="0"/>
          </a:p>
          <a:p>
            <a:pPr rtl="0"/>
            <a:endParaRPr lang="ja-JP" altLang="en-US" dirty="0" smtClean="0"/>
          </a:p>
          <a:p>
            <a:pPr rtl="0"/>
            <a:r>
              <a:rPr lang="ja-JP" altLang="en-US" dirty="0" smtClean="0"/>
              <a:t>　乳歯が生える時期には、個人差がありますが、通常は６ヶ月頃に生えはじめ、２歳半から３歳頃までに生え揃います。</a:t>
            </a:r>
            <a:endParaRPr lang="en-US" altLang="ja-JP" dirty="0" smtClean="0"/>
          </a:p>
          <a:p>
            <a:pPr rtl="0"/>
            <a:endParaRPr lang="ja-JP" altLang="en-US" dirty="0" smtClean="0"/>
          </a:p>
          <a:p>
            <a:pPr rtl="0"/>
            <a:r>
              <a:rPr lang="ja-JP" altLang="en-US" dirty="0" smtClean="0"/>
              <a:t>●これは乳歯の歯並びを正面からみたものです。</a:t>
            </a:r>
            <a:endParaRPr lang="en-US" altLang="ja-JP" dirty="0" smtClean="0"/>
          </a:p>
          <a:p>
            <a:pPr rtl="0"/>
            <a:endParaRPr lang="ja-JP" altLang="en-US" dirty="0" smtClean="0"/>
          </a:p>
          <a:p>
            <a:pPr rtl="0"/>
            <a:r>
              <a:rPr lang="ja-JP" altLang="en-US" dirty="0" smtClean="0"/>
              <a:t>●乳歯の数は、上と下</a:t>
            </a:r>
            <a:r>
              <a:rPr lang="en-US" altLang="ja-JP" dirty="0" smtClean="0"/>
              <a:t>10</a:t>
            </a:r>
            <a:r>
              <a:rPr lang="ja-JP" altLang="en-US" dirty="0" smtClean="0"/>
              <a:t>本ずつで合わせて</a:t>
            </a:r>
            <a:r>
              <a:rPr lang="en-US" altLang="ja-JP" dirty="0" smtClean="0"/>
              <a:t>20</a:t>
            </a:r>
            <a:r>
              <a:rPr lang="ja-JP" altLang="en-US" dirty="0" smtClean="0"/>
              <a:t>本です。乳歯が生えることでものを噛むことができるようになり、顔の形も整います。</a:t>
            </a:r>
          </a:p>
          <a:p>
            <a:pPr rtl="0"/>
            <a:r>
              <a:rPr lang="ja-JP" altLang="en-US" dirty="0" smtClean="0"/>
              <a:t> ・永久歯と同じように切歯、犬歯、臼歯があります。</a:t>
            </a:r>
          </a:p>
          <a:p>
            <a:pPr rtl="0"/>
            <a:r>
              <a:rPr lang="ja-JP" altLang="en-US" dirty="0" smtClean="0"/>
              <a:t> ・ 一番奥の臼歯</a:t>
            </a:r>
            <a:r>
              <a:rPr lang="en-US" altLang="ja-JP" dirty="0" smtClean="0"/>
              <a:t>(</a:t>
            </a:r>
            <a:r>
              <a:rPr lang="ja-JP" altLang="en-US" dirty="0" smtClean="0"/>
              <a:t>第二乳臼歯）のさらに奥から第一大臼歯（</a:t>
            </a:r>
            <a:r>
              <a:rPr lang="en-US" altLang="ja-JP" dirty="0" smtClean="0"/>
              <a:t>6</a:t>
            </a:r>
            <a:r>
              <a:rPr lang="ja-JP" altLang="en-US" dirty="0" smtClean="0"/>
              <a:t>歳臼歯）が</a:t>
            </a:r>
            <a:r>
              <a:rPr lang="en-US" altLang="ja-JP" dirty="0" smtClean="0"/>
              <a:t>6</a:t>
            </a:r>
            <a:r>
              <a:rPr lang="ja-JP" altLang="en-US" dirty="0" smtClean="0"/>
              <a:t>歳ころから生えてきます。</a:t>
            </a:r>
          </a:p>
          <a:p>
            <a:pPr rtl="0"/>
            <a:r>
              <a:rPr lang="ja-JP" altLang="en-US" dirty="0" smtClean="0"/>
              <a:t> ・乳歯は、むし歯の進行が早く、この時期のむし歯や歯並びの問題は次に生えてくる永久歯に影響するので特に注意が必要です。</a:t>
            </a:r>
          </a:p>
        </p:txBody>
      </p:sp>
    </p:spTree>
    <p:extLst>
      <p:ext uri="{BB962C8B-B14F-4D97-AF65-F5344CB8AC3E}">
        <p14:creationId xmlns:p14="http://schemas.microsoft.com/office/powerpoint/2010/main" val="3062557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8"/>
          <p:cNvSpPr>
            <a:spLocks noGrp="1" noChangeArrowheads="1"/>
          </p:cNvSpPr>
          <p:nvPr>
            <p:ph type="sldNum" sz="quarter" idx="5"/>
          </p:nvPr>
        </p:nvSpPr>
        <p:spPr bwMode="auto">
          <a:noFill/>
          <a:ln>
            <a:miter lim="800000"/>
            <a:headEnd/>
            <a:tailEnd/>
          </a:ln>
        </p:spPr>
        <p:txBody>
          <a:bodyPr/>
          <a:lstStyle/>
          <a:p>
            <a:fld id="{1B365C09-4709-42AF-A459-F31BA9D5A06E}" type="slidenum">
              <a:rPr lang="en-US" altLang="ja-JP" smtClean="0"/>
              <a:pPr/>
              <a:t>6</a:t>
            </a:fld>
            <a:endParaRPr lang="en-US" altLang="ja-JP" smtClean="0"/>
          </a:p>
        </p:txBody>
      </p:sp>
      <p:sp>
        <p:nvSpPr>
          <p:cNvPr id="21507"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1508" name="Rectangle 2"/>
          <p:cNvSpPr>
            <a:spLocks noGrp="1" noChangeArrowheads="1"/>
          </p:cNvSpPr>
          <p:nvPr>
            <p:ph type="body" idx="1"/>
          </p:nvPr>
        </p:nvSpPr>
        <p:spPr bwMode="auto">
          <a:noFill/>
        </p:spPr>
        <p:txBody>
          <a:bodyPr wrap="none" numCol="1" anchor="ctr" anchorCtr="0" compatLnSpc="1">
            <a:prstTxWarp prst="textNoShape">
              <a:avLst/>
            </a:prstTxWarp>
          </a:bodyPr>
          <a:lstStyle/>
          <a:p>
            <a:pPr rtl="0"/>
            <a:r>
              <a:rPr lang="ja-JP" altLang="en-US" dirty="0" smtClean="0"/>
              <a:t>乳歯から永久歯への生えかわり</a:t>
            </a:r>
            <a:endParaRPr lang="en-US" altLang="ja-JP" dirty="0" smtClean="0"/>
          </a:p>
          <a:p>
            <a:pPr rtl="0"/>
            <a:endParaRPr lang="ja-JP" altLang="en-US" dirty="0" smtClean="0"/>
          </a:p>
          <a:p>
            <a:pPr rtl="0"/>
            <a:r>
              <a:rPr lang="ja-JP" altLang="en-US" dirty="0" smtClean="0"/>
              <a:t>●小学生期は、乳歯から永久歯へ生え変わる時期で歯並びや噛み合わせを育成する面から大切な時期です。</a:t>
            </a:r>
          </a:p>
          <a:p>
            <a:pPr rtl="0"/>
            <a:r>
              <a:rPr lang="ja-JP" altLang="en-US" dirty="0" smtClean="0"/>
              <a:t>　・個人差はありますが、一般的に</a:t>
            </a:r>
            <a:r>
              <a:rPr lang="en-US" altLang="ja-JP" dirty="0" smtClean="0"/>
              <a:t>6</a:t>
            </a:r>
            <a:r>
              <a:rPr lang="ja-JP" altLang="en-US" dirty="0" smtClean="0"/>
              <a:t>歳前後</a:t>
            </a:r>
            <a:r>
              <a:rPr lang="en-US" altLang="ja-JP" dirty="0" smtClean="0"/>
              <a:t>7</a:t>
            </a:r>
            <a:r>
              <a:rPr lang="ja-JP" altLang="en-US" dirty="0" smtClean="0"/>
              <a:t>年にかけて乳歯から永久歯への生えかわりが始まります。中学生までには第二大臼歯も</a:t>
            </a:r>
            <a:r>
              <a:rPr lang="ja-JP" altLang="en-US" u="none" dirty="0" smtClean="0"/>
              <a:t>萌出し</a:t>
            </a:r>
            <a:r>
              <a:rPr lang="ja-JP" altLang="en-US" dirty="0" smtClean="0"/>
              <a:t>永久歯列となります。</a:t>
            </a:r>
          </a:p>
          <a:p>
            <a:pPr rtl="0"/>
            <a:r>
              <a:rPr lang="ja-JP" altLang="en-US" dirty="0" smtClean="0"/>
              <a:t>　・乳切歯が抜けたあと永久歯の切歯が生えてきます。第一大臼歯も生える時期です。</a:t>
            </a:r>
            <a:endParaRPr lang="en-US" altLang="ja-JP" dirty="0" smtClean="0"/>
          </a:p>
          <a:p>
            <a:pPr rtl="0"/>
            <a:endParaRPr lang="ja-JP" altLang="en-US" dirty="0" smtClean="0"/>
          </a:p>
          <a:p>
            <a:pPr rtl="0"/>
            <a:r>
              <a:rPr lang="ja-JP" altLang="en-US" dirty="0" smtClean="0"/>
              <a:t>●乳臼歯生え変わりの時期は噛み合わせが悪く、うまく噛めません。</a:t>
            </a:r>
          </a:p>
          <a:p>
            <a:pPr rtl="0"/>
            <a:r>
              <a:rPr lang="ja-JP" altLang="en-US" dirty="0" smtClean="0"/>
              <a:t>　唇をしっかり閉じてゆっくり良く噛んで食べるようにしましょう。</a:t>
            </a:r>
          </a:p>
          <a:p>
            <a:pPr rtl="0"/>
            <a:r>
              <a:rPr lang="ja-JP" altLang="en-US" dirty="0" smtClean="0"/>
              <a:t>　この時期は歯みがきがしにくい時期なので</a:t>
            </a:r>
            <a:r>
              <a:rPr lang="en-US" altLang="ja-JP" dirty="0" smtClean="0"/>
              <a:t>1</a:t>
            </a:r>
            <a:r>
              <a:rPr lang="ja-JP" altLang="en-US" dirty="0" smtClean="0"/>
              <a:t>本ずつ丁寧にみがくように心がけましょう。</a:t>
            </a:r>
            <a:endParaRPr lang="en-US" altLang="ja-JP" dirty="0" smtClean="0"/>
          </a:p>
        </p:txBody>
      </p:sp>
    </p:spTree>
    <p:extLst>
      <p:ext uri="{BB962C8B-B14F-4D97-AF65-F5344CB8AC3E}">
        <p14:creationId xmlns:p14="http://schemas.microsoft.com/office/powerpoint/2010/main" val="3975070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rtl="0"/>
            <a:r>
              <a:rPr lang="ja-JP" altLang="en-US" dirty="0" smtClean="0"/>
              <a:t>永久歯の口の中の様子</a:t>
            </a:r>
            <a:endParaRPr lang="en-US" altLang="ja-JP" dirty="0" smtClean="0"/>
          </a:p>
          <a:p>
            <a:pPr rtl="0"/>
            <a:endParaRPr lang="ja-JP" altLang="en-US" dirty="0" smtClean="0"/>
          </a:p>
          <a:p>
            <a:pPr rtl="0"/>
            <a:r>
              <a:rPr lang="ja-JP" altLang="en-US" dirty="0" smtClean="0"/>
              <a:t>●これは永久歯の歯並びを正面から見たものです。</a:t>
            </a:r>
            <a:endParaRPr lang="en-US" altLang="ja-JP" dirty="0" smtClean="0"/>
          </a:p>
          <a:p>
            <a:pPr rtl="0"/>
            <a:endParaRPr lang="ja-JP" altLang="en-US" dirty="0" smtClean="0"/>
          </a:p>
          <a:p>
            <a:pPr rtl="0"/>
            <a:r>
              <a:rPr lang="ja-JP" altLang="en-US" dirty="0" smtClean="0"/>
              <a:t>●小学生期に乳歯が永久歯へと生え変わり中学生になると第二大臼歯が生え永久歯列が完成します。</a:t>
            </a:r>
          </a:p>
          <a:p>
            <a:pPr rtl="0"/>
            <a:r>
              <a:rPr lang="ja-JP" altLang="en-US" dirty="0" smtClean="0"/>
              <a:t>　・上と下</a:t>
            </a:r>
            <a:r>
              <a:rPr lang="en-US" altLang="ja-JP" dirty="0" smtClean="0"/>
              <a:t>14</a:t>
            </a:r>
            <a:r>
              <a:rPr lang="ja-JP" altLang="en-US" dirty="0" smtClean="0"/>
              <a:t>本ずつで合わせて</a:t>
            </a:r>
            <a:r>
              <a:rPr lang="en-US" altLang="ja-JP" dirty="0" smtClean="0"/>
              <a:t>28</a:t>
            </a:r>
            <a:r>
              <a:rPr lang="ja-JP" altLang="en-US" dirty="0" smtClean="0"/>
              <a:t>本あります。親</a:t>
            </a:r>
            <a:r>
              <a:rPr lang="ja-JP" altLang="en-US" dirty="0" err="1" smtClean="0"/>
              <a:t>知らずまで</a:t>
            </a:r>
            <a:r>
              <a:rPr lang="ja-JP" altLang="en-US" dirty="0" smtClean="0"/>
              <a:t>含めると</a:t>
            </a:r>
            <a:r>
              <a:rPr lang="en-US" altLang="ja-JP" dirty="0" smtClean="0"/>
              <a:t>32</a:t>
            </a:r>
            <a:r>
              <a:rPr lang="ja-JP" altLang="en-US" dirty="0" smtClean="0"/>
              <a:t>本です。</a:t>
            </a:r>
          </a:p>
          <a:p>
            <a:pPr rtl="0"/>
            <a:r>
              <a:rPr lang="ja-JP" altLang="en-US" dirty="0" smtClean="0"/>
              <a:t>　・乳歯と永久歯のちがい</a:t>
            </a:r>
            <a:endParaRPr lang="en-US" altLang="ja-JP" dirty="0" smtClean="0"/>
          </a:p>
          <a:p>
            <a:pPr rtl="0"/>
            <a:endParaRPr lang="ja-JP" altLang="en-US" dirty="0" smtClean="0"/>
          </a:p>
          <a:p>
            <a:pPr rtl="0"/>
            <a:r>
              <a:rPr lang="ja-JP" altLang="en-US" dirty="0" smtClean="0"/>
              <a:t>　①色が違う</a:t>
            </a:r>
            <a:r>
              <a:rPr lang="en-US" altLang="ja-JP" dirty="0" smtClean="0"/>
              <a:t>…</a:t>
            </a:r>
            <a:endParaRPr lang="ja-JP" altLang="en-US" dirty="0" smtClean="0"/>
          </a:p>
          <a:p>
            <a:pPr rtl="0"/>
            <a:r>
              <a:rPr lang="ja-JP" altLang="en-US" dirty="0" smtClean="0"/>
              <a:t>　　乳歯は白に近く、それに比べて永久歯は黄色味を帯びています。</a:t>
            </a:r>
            <a:endParaRPr lang="en-US" altLang="ja-JP" dirty="0" smtClean="0"/>
          </a:p>
          <a:p>
            <a:pPr rtl="0"/>
            <a:endParaRPr lang="ja-JP" altLang="en-US" dirty="0" smtClean="0"/>
          </a:p>
          <a:p>
            <a:pPr rtl="0"/>
            <a:r>
              <a:rPr lang="ja-JP" altLang="en-US" dirty="0" smtClean="0"/>
              <a:t>　②大きさが違う</a:t>
            </a:r>
            <a:r>
              <a:rPr lang="en-US" altLang="ja-JP" dirty="0" smtClean="0"/>
              <a:t>…</a:t>
            </a:r>
            <a:endParaRPr lang="ja-JP" altLang="en-US" dirty="0" smtClean="0"/>
          </a:p>
          <a:p>
            <a:pPr rtl="0"/>
            <a:r>
              <a:rPr lang="ja-JP" altLang="en-US" dirty="0" smtClean="0"/>
              <a:t>　　永久歯の方が全般に乳歯よりもひとまわり大きいサイズです。</a:t>
            </a:r>
            <a:endParaRPr lang="en-US" altLang="ja-JP" dirty="0" smtClean="0"/>
          </a:p>
          <a:p>
            <a:pPr rtl="0"/>
            <a:endParaRPr lang="ja-JP" altLang="en-US" dirty="0" smtClean="0"/>
          </a:p>
          <a:p>
            <a:pPr rtl="0"/>
            <a:r>
              <a:rPr lang="ja-JP" altLang="en-US" dirty="0" smtClean="0"/>
              <a:t>　③歯質が違う</a:t>
            </a:r>
            <a:r>
              <a:rPr lang="en-US" altLang="ja-JP" dirty="0" smtClean="0"/>
              <a:t>…</a:t>
            </a:r>
            <a:endParaRPr lang="ja-JP" altLang="en-US" dirty="0" smtClean="0"/>
          </a:p>
          <a:p>
            <a:pPr rtl="0"/>
            <a:r>
              <a:rPr lang="ja-JP" altLang="en-US" dirty="0" smtClean="0"/>
              <a:t>　　エナメル質、象牙質ともに乳歯の方が薄いため、乳歯のむし歯は早く進行します。</a:t>
            </a:r>
          </a:p>
        </p:txBody>
      </p:sp>
    </p:spTree>
    <p:extLst>
      <p:ext uri="{BB962C8B-B14F-4D97-AF65-F5344CB8AC3E}">
        <p14:creationId xmlns:p14="http://schemas.microsoft.com/office/powerpoint/2010/main" val="708666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7DEDA12D-45FD-4B34-B8D4-AFBF207A6E5B}" type="slidenum">
              <a:rPr lang="en-US" altLang="ja-JP" smtClean="0"/>
              <a:pPr/>
              <a:t>8</a:t>
            </a:fld>
            <a:endParaRPr lang="en-US" altLang="ja-JP" smtClean="0"/>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rtl="0"/>
            <a:r>
              <a:rPr lang="ja-JP" altLang="en-US" dirty="0" smtClean="0"/>
              <a:t>お口の中を見てみよう</a:t>
            </a:r>
            <a:endParaRPr lang="en-US" altLang="ja-JP" dirty="0" smtClean="0"/>
          </a:p>
          <a:p>
            <a:pPr rtl="0"/>
            <a:endParaRPr lang="ja-JP" altLang="en-US" dirty="0" smtClean="0"/>
          </a:p>
          <a:p>
            <a:pPr rtl="0"/>
            <a:r>
              <a:rPr lang="ja-JP" altLang="en-US" dirty="0" smtClean="0"/>
              <a:t>●それぞれの歯は、食べる機能に関係して、その役割に適した形になっています。</a:t>
            </a:r>
            <a:endParaRPr lang="en-US" altLang="ja-JP" dirty="0" smtClean="0"/>
          </a:p>
          <a:p>
            <a:pPr rtl="0"/>
            <a:endParaRPr lang="ja-JP" altLang="en-US" dirty="0" smtClean="0"/>
          </a:p>
          <a:p>
            <a:pPr rtl="0"/>
            <a:r>
              <a:rPr lang="ja-JP" altLang="en-US" dirty="0" smtClean="0"/>
              <a:t>●これは永久歯（大人の歯）です。</a:t>
            </a:r>
            <a:endParaRPr lang="en-US" altLang="ja-JP" dirty="0" smtClean="0"/>
          </a:p>
          <a:p>
            <a:pPr rtl="0"/>
            <a:endParaRPr lang="ja-JP" altLang="en-US" dirty="0" smtClean="0"/>
          </a:p>
          <a:p>
            <a:pPr rtl="0"/>
            <a:r>
              <a:rPr lang="ja-JP" altLang="en-US" dirty="0" smtClean="0"/>
              <a:t>●「切歯（せっし）」</a:t>
            </a:r>
          </a:p>
          <a:p>
            <a:pPr rtl="0"/>
            <a:r>
              <a:rPr lang="ja-JP" altLang="en-US" dirty="0" smtClean="0"/>
              <a:t>　食べ物をとらえ、食べ物の硬さや、大きさを確かめながら 物を噛み切ったり、発音を整える働きをしています。</a:t>
            </a:r>
            <a:endParaRPr lang="en-US" altLang="ja-JP" dirty="0" smtClean="0"/>
          </a:p>
          <a:p>
            <a:pPr rtl="0"/>
            <a:endParaRPr lang="ja-JP" altLang="en-US" dirty="0" smtClean="0"/>
          </a:p>
          <a:p>
            <a:pPr rtl="0"/>
            <a:r>
              <a:rPr lang="ja-JP" altLang="en-US" dirty="0" smtClean="0"/>
              <a:t>●「犬歯（けんし）」</a:t>
            </a:r>
          </a:p>
          <a:p>
            <a:pPr rtl="0"/>
            <a:r>
              <a:rPr lang="ja-JP" altLang="en-US" dirty="0" smtClean="0"/>
              <a:t>　食べ物を引きちぎる働きをしています。肉食動物ではこの歯が発達しています。</a:t>
            </a:r>
          </a:p>
          <a:p>
            <a:pPr rtl="0"/>
            <a:r>
              <a:rPr lang="ja-JP" altLang="en-US" dirty="0" smtClean="0"/>
              <a:t>　切歯、犬歯ともに顔つきを整える役割もあります。</a:t>
            </a:r>
            <a:endParaRPr lang="en-US" altLang="ja-JP" dirty="0" smtClean="0"/>
          </a:p>
          <a:p>
            <a:pPr rtl="0"/>
            <a:endParaRPr lang="ja-JP" altLang="en-US" dirty="0" smtClean="0"/>
          </a:p>
          <a:p>
            <a:pPr rtl="0"/>
            <a:r>
              <a:rPr lang="ja-JP" altLang="en-US" dirty="0" smtClean="0"/>
              <a:t>●「小臼歯（しょうきゅうし）」</a:t>
            </a:r>
          </a:p>
          <a:p>
            <a:pPr rtl="0"/>
            <a:r>
              <a:rPr lang="ja-JP" altLang="en-US" dirty="0" smtClean="0"/>
              <a:t>　 物を噛み砕く働きをしています。</a:t>
            </a:r>
            <a:endParaRPr lang="en-US" altLang="ja-JP" dirty="0" smtClean="0"/>
          </a:p>
          <a:p>
            <a:pPr rtl="0"/>
            <a:endParaRPr lang="ja-JP" altLang="en-US" dirty="0" smtClean="0"/>
          </a:p>
          <a:p>
            <a:pPr rtl="0"/>
            <a:r>
              <a:rPr lang="ja-JP" altLang="en-US" dirty="0" smtClean="0"/>
              <a:t>●「大臼歯（だいきゅうし）」</a:t>
            </a:r>
          </a:p>
          <a:p>
            <a:pPr rtl="0"/>
            <a:r>
              <a:rPr lang="ja-JP" altLang="en-US" dirty="0" smtClean="0"/>
              <a:t>　食べ物を噛み砕き、すりつぶしながら、唾液と混ぜ合わせて飲み込みやすい形にします。</a:t>
            </a:r>
            <a:endParaRPr lang="en-US" altLang="ja-JP" dirty="0" smtClean="0"/>
          </a:p>
          <a:p>
            <a:pPr rtl="0"/>
            <a:endParaRPr lang="ja-JP" altLang="en-US" dirty="0" smtClean="0"/>
          </a:p>
          <a:p>
            <a:pPr rtl="0"/>
            <a:r>
              <a:rPr lang="ja-JP" altLang="en-US" dirty="0" smtClean="0"/>
              <a:t>●他に口を構成する組織として口蓋（こうがい）、舌、唇、頬、口腔底および周囲の筋肉があり、それらの共同作業で食べたり飲み込んだり出来るのです。</a:t>
            </a:r>
            <a:endParaRPr lang="en-US" altLang="ja-JP" dirty="0" smtClean="0"/>
          </a:p>
        </p:txBody>
      </p:sp>
    </p:spTree>
    <p:extLst>
      <p:ext uri="{BB962C8B-B14F-4D97-AF65-F5344CB8AC3E}">
        <p14:creationId xmlns:p14="http://schemas.microsoft.com/office/powerpoint/2010/main" val="391325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a:lstStyle/>
          <a:p>
            <a:fld id="{236C342C-B3BA-4C69-858E-85BE6333A5D9}" type="slidenum">
              <a:rPr lang="en-US" altLang="ja-JP" smtClean="0"/>
              <a:pPr/>
              <a:t>9</a:t>
            </a:fld>
            <a:endParaRPr lang="en-US" altLang="ja-JP" smtClean="0"/>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rtl="0"/>
            <a:r>
              <a:rPr lang="ja-JP" altLang="en-US" dirty="0" smtClean="0"/>
              <a:t>口のまわりを見てみよう</a:t>
            </a:r>
          </a:p>
          <a:p>
            <a:pPr rtl="0"/>
            <a:r>
              <a:rPr lang="ja-JP" altLang="en-US" dirty="0" smtClean="0"/>
              <a:t>●噛むという行為は、歯、口だけではなく頭や首の周りの数多くの筋肉も動くことや、顎の関節のはたらきによって行われています。</a:t>
            </a:r>
          </a:p>
          <a:p>
            <a:pPr rtl="0"/>
            <a:r>
              <a:rPr lang="ja-JP" altLang="en-US" dirty="0" smtClean="0"/>
              <a:t>●口を開ける働きをする筋肉</a:t>
            </a:r>
          </a:p>
          <a:p>
            <a:pPr rtl="0"/>
            <a:r>
              <a:rPr lang="ja-JP" altLang="en-US" dirty="0" smtClean="0"/>
              <a:t>●口を閉じる働きをする筋肉（かむ時の力点）</a:t>
            </a:r>
          </a:p>
          <a:p>
            <a:pPr rtl="0"/>
            <a:r>
              <a:rPr lang="ja-JP" altLang="en-US" dirty="0" smtClean="0"/>
              <a:t>●頭をささえる働きをする筋肉</a:t>
            </a:r>
          </a:p>
          <a:p>
            <a:pPr rtl="0"/>
            <a:r>
              <a:rPr lang="ja-JP" altLang="en-US" dirty="0" smtClean="0"/>
              <a:t>●開閉する支点となる関節</a:t>
            </a:r>
          </a:p>
          <a:p>
            <a:pPr rtl="0"/>
            <a:r>
              <a:rPr lang="ja-JP" altLang="en-US" dirty="0" smtClean="0"/>
              <a:t>●歯（歯列）は作用点となる</a:t>
            </a:r>
          </a:p>
          <a:p>
            <a:pPr rtl="0"/>
            <a:r>
              <a:rPr lang="ja-JP" altLang="en-US" dirty="0" smtClean="0"/>
              <a:t> ・そのために噛み合わせがよくなかったり、間違った噛み癖があるとこれらの筋肉のバランスが崩れて、肩こりや頭痛がおこってくることもあります。</a:t>
            </a:r>
          </a:p>
          <a:p>
            <a:pPr rtl="0"/>
            <a:r>
              <a:rPr lang="ja-JP" altLang="en-US" dirty="0" smtClean="0"/>
              <a:t>右と左でバランスよく、しっかり良く噛んで食べましょう。</a:t>
            </a:r>
          </a:p>
        </p:txBody>
      </p:sp>
    </p:spTree>
    <p:extLst>
      <p:ext uri="{BB962C8B-B14F-4D97-AF65-F5344CB8AC3E}">
        <p14:creationId xmlns:p14="http://schemas.microsoft.com/office/powerpoint/2010/main" val="3168513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10E7DF8-EE14-4A22-9473-34773C2CCD3C}" type="datetimeFigureOut">
              <a:rPr kumimoji="1" lang="ja-JP" altLang="en-US" smtClean="0"/>
              <a:pPr/>
              <a:t>2021/7/5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1114795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10E7DF8-EE14-4A22-9473-34773C2CCD3C}" type="datetimeFigureOut">
              <a:rPr kumimoji="1" lang="ja-JP" altLang="en-US" smtClean="0"/>
              <a:pPr/>
              <a:t>2021/7/5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3447349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10E7DF8-EE14-4A22-9473-34773C2CCD3C}" type="datetimeFigureOut">
              <a:rPr kumimoji="1" lang="ja-JP" altLang="en-US" smtClean="0"/>
              <a:pPr/>
              <a:t>2021/7/5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2698300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381000"/>
            <a:ext cx="8229600" cy="13716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981200"/>
            <a:ext cx="40386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981200"/>
            <a:ext cx="40386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57200" y="4114800"/>
            <a:ext cx="40386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4114800"/>
            <a:ext cx="40386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a:xfrm>
            <a:off x="457200" y="6245225"/>
            <a:ext cx="2133600" cy="476250"/>
          </a:xfrm>
        </p:spPr>
        <p:txBody>
          <a:bodyPr/>
          <a:lstStyle>
            <a:lvl1pPr>
              <a:defRPr/>
            </a:lvl1pPr>
          </a:lstStyle>
          <a:p>
            <a:pPr>
              <a:defRPr/>
            </a:pPr>
            <a:endParaRPr lang="en-US" altLang="ja-JP"/>
          </a:p>
        </p:txBody>
      </p:sp>
      <p:sp>
        <p:nvSpPr>
          <p:cNvPr id="8" name="フッター プレースホルダ 7"/>
          <p:cNvSpPr>
            <a:spLocks noGrp="1"/>
          </p:cNvSpPr>
          <p:nvPr>
            <p:ph type="ftr" sz="quarter" idx="11"/>
          </p:nvPr>
        </p:nvSpPr>
        <p:spPr>
          <a:xfrm>
            <a:off x="3124200" y="6245225"/>
            <a:ext cx="2895600" cy="476250"/>
          </a:xfrm>
        </p:spPr>
        <p:txBody>
          <a:bodyPr/>
          <a:lstStyle>
            <a:lvl1pPr>
              <a:defRPr/>
            </a:lvl1pPr>
          </a:lstStyle>
          <a:p>
            <a:pPr>
              <a:defRPr/>
            </a:pPr>
            <a:endParaRPr lang="en-US" altLang="ja-JP"/>
          </a:p>
        </p:txBody>
      </p:sp>
      <p:sp>
        <p:nvSpPr>
          <p:cNvPr id="9" name="スライド番号プレースホルダ 8"/>
          <p:cNvSpPr>
            <a:spLocks noGrp="1"/>
          </p:cNvSpPr>
          <p:nvPr>
            <p:ph type="sldNum" sz="quarter" idx="12"/>
          </p:nvPr>
        </p:nvSpPr>
        <p:spPr>
          <a:xfrm>
            <a:off x="6553200" y="6245225"/>
            <a:ext cx="2133600" cy="476250"/>
          </a:xfrm>
        </p:spPr>
        <p:txBody>
          <a:bodyPr/>
          <a:lstStyle>
            <a:lvl1pPr>
              <a:defRPr/>
            </a:lvl1pPr>
          </a:lstStyle>
          <a:p>
            <a:pPr>
              <a:defRPr/>
            </a:pPr>
            <a:fld id="{3379AB9C-EADA-4B05-9D11-9C00F8559653}" type="slidenum">
              <a:rPr lang="en-US" altLang="ja-JP"/>
              <a:pPr>
                <a:defRPr/>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81000"/>
            <a:ext cx="8229600" cy="13716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981200"/>
            <a:ext cx="40386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981200"/>
            <a:ext cx="40386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4114800"/>
            <a:ext cx="40386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 5"/>
          <p:cNvSpPr>
            <a:spLocks noGrp="1"/>
          </p:cNvSpPr>
          <p:nvPr>
            <p:ph type="dt" sz="half" idx="10"/>
          </p:nvPr>
        </p:nvSpPr>
        <p:spPr>
          <a:xfrm>
            <a:off x="457200" y="6245225"/>
            <a:ext cx="2133600" cy="476250"/>
          </a:xfrm>
        </p:spPr>
        <p:txBody>
          <a:bodyPr/>
          <a:lstStyle>
            <a:lvl1pPr>
              <a:defRPr/>
            </a:lvl1pPr>
          </a:lstStyle>
          <a:p>
            <a:pPr>
              <a:defRPr/>
            </a:pPr>
            <a:endParaRPr lang="en-US" altLang="ja-JP"/>
          </a:p>
        </p:txBody>
      </p:sp>
      <p:sp>
        <p:nvSpPr>
          <p:cNvPr id="7" name="フッター プレースホルダ 6"/>
          <p:cNvSpPr>
            <a:spLocks noGrp="1"/>
          </p:cNvSpPr>
          <p:nvPr>
            <p:ph type="ftr" sz="quarter" idx="11"/>
          </p:nvPr>
        </p:nvSpPr>
        <p:spPr>
          <a:xfrm>
            <a:off x="3124200" y="6245225"/>
            <a:ext cx="2895600" cy="476250"/>
          </a:xfrm>
        </p:spPr>
        <p:txBody>
          <a:bodyPr/>
          <a:lstStyle>
            <a:lvl1pPr>
              <a:defRPr/>
            </a:lvl1pPr>
          </a:lstStyle>
          <a:p>
            <a:pPr>
              <a:defRPr/>
            </a:pPr>
            <a:endParaRPr lang="en-US" altLang="ja-JP"/>
          </a:p>
        </p:txBody>
      </p:sp>
      <p:sp>
        <p:nvSpPr>
          <p:cNvPr id="8" name="スライド番号プレースホルダ 7"/>
          <p:cNvSpPr>
            <a:spLocks noGrp="1"/>
          </p:cNvSpPr>
          <p:nvPr>
            <p:ph type="sldNum" sz="quarter" idx="12"/>
          </p:nvPr>
        </p:nvSpPr>
        <p:spPr>
          <a:xfrm>
            <a:off x="6553200" y="6245225"/>
            <a:ext cx="2133600" cy="476250"/>
          </a:xfrm>
        </p:spPr>
        <p:txBody>
          <a:bodyPr/>
          <a:lstStyle>
            <a:lvl1pPr>
              <a:defRPr/>
            </a:lvl1pPr>
          </a:lstStyle>
          <a:p>
            <a:pPr>
              <a:defRPr/>
            </a:pPr>
            <a:fld id="{2CCB5A65-CAAB-4EF7-BA9F-EBAA260EAA6B}"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10E7DF8-EE14-4A22-9473-34773C2CCD3C}" type="datetimeFigureOut">
              <a:rPr kumimoji="1" lang="ja-JP" altLang="en-US" smtClean="0"/>
              <a:pPr/>
              <a:t>2021/7/5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133292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10E7DF8-EE14-4A22-9473-34773C2CCD3C}" type="datetimeFigureOut">
              <a:rPr kumimoji="1" lang="ja-JP" altLang="en-US" smtClean="0"/>
              <a:pPr/>
              <a:t>2021/7/5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3898004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10E7DF8-EE14-4A22-9473-34773C2CCD3C}" type="datetimeFigureOut">
              <a:rPr kumimoji="1" lang="ja-JP" altLang="en-US" smtClean="0"/>
              <a:pPr/>
              <a:t>2021/7/5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2004138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10E7DF8-EE14-4A22-9473-34773C2CCD3C}" type="datetimeFigureOut">
              <a:rPr kumimoji="1" lang="ja-JP" altLang="en-US" smtClean="0"/>
              <a:pPr/>
              <a:t>2021/7/5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1555477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10E7DF8-EE14-4A22-9473-34773C2CCD3C}" type="datetimeFigureOut">
              <a:rPr kumimoji="1" lang="ja-JP" altLang="en-US" smtClean="0"/>
              <a:pPr/>
              <a:t>2021/7/5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4166559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10E7DF8-EE14-4A22-9473-34773C2CCD3C}" type="datetimeFigureOut">
              <a:rPr kumimoji="1" lang="ja-JP" altLang="en-US" smtClean="0"/>
              <a:pPr/>
              <a:t>2021/7/5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3063446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10E7DF8-EE14-4A22-9473-34773C2CCD3C}" type="datetimeFigureOut">
              <a:rPr kumimoji="1" lang="ja-JP" altLang="en-US" smtClean="0"/>
              <a:pPr/>
              <a:t>2021/7/5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2876594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10E7DF8-EE14-4A22-9473-34773C2CCD3C}" type="datetimeFigureOut">
              <a:rPr kumimoji="1" lang="ja-JP" altLang="en-US" smtClean="0"/>
              <a:pPr/>
              <a:t>2021/7/5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3314889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0E7DF8-EE14-4A22-9473-34773C2CCD3C}" type="datetimeFigureOut">
              <a:rPr kumimoji="1" lang="ja-JP" altLang="en-US" smtClean="0"/>
              <a:pPr/>
              <a:t>2021/7/5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91582330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492896"/>
            <a:ext cx="9144000" cy="1470025"/>
          </a:xfrm>
        </p:spPr>
        <p:txBody>
          <a:bodyPr>
            <a:noAutofit/>
          </a:bodyPr>
          <a:lstStyle/>
          <a:p>
            <a:r>
              <a:rPr kumimoji="1" lang="ja-JP" altLang="en-US" sz="5400" b="1" dirty="0" smtClean="0">
                <a:solidFill>
                  <a:srgbClr val="FFC000"/>
                </a:solidFill>
              </a:rPr>
              <a:t>「生きる力」をはぐくむ</a:t>
            </a:r>
            <a:r>
              <a:rPr kumimoji="1" lang="en-US" altLang="ja-JP" sz="5400" b="1" dirty="0" smtClean="0">
                <a:solidFill>
                  <a:srgbClr val="FFC000"/>
                </a:solidFill>
              </a:rPr>
              <a:t/>
            </a:r>
            <a:br>
              <a:rPr kumimoji="1" lang="en-US" altLang="ja-JP" sz="5400" b="1" dirty="0" smtClean="0">
                <a:solidFill>
                  <a:srgbClr val="FFC000"/>
                </a:solidFill>
              </a:rPr>
            </a:br>
            <a:r>
              <a:rPr lang="ja-JP" altLang="en-US" sz="5400" b="1" dirty="0" smtClean="0">
                <a:solidFill>
                  <a:srgbClr val="FFC000"/>
                </a:solidFill>
              </a:rPr>
              <a:t>歯・口の</a:t>
            </a:r>
            <a:r>
              <a:rPr lang="ja-JP" altLang="en-US" sz="5400" b="1" dirty="0" smtClean="0">
                <a:solidFill>
                  <a:srgbClr val="FFC000"/>
                </a:solidFill>
                <a:latin typeface="+mj-ea"/>
              </a:rPr>
              <a:t>健康づくり</a:t>
            </a:r>
            <a:r>
              <a:rPr lang="ja-JP" altLang="en-US" sz="5400" b="1" dirty="0" smtClean="0">
                <a:solidFill>
                  <a:srgbClr val="FFC000"/>
                </a:solidFill>
              </a:rPr>
              <a:t>教育教材</a:t>
            </a:r>
            <a:endParaRPr kumimoji="1" lang="ja-JP" altLang="en-US" sz="5400" b="1" dirty="0">
              <a:solidFill>
                <a:srgbClr val="FFC000"/>
              </a:solidFill>
            </a:endParaRPr>
          </a:p>
        </p:txBody>
      </p:sp>
      <p:sp>
        <p:nvSpPr>
          <p:cNvPr id="3" name="サブタイトル 2"/>
          <p:cNvSpPr>
            <a:spLocks noGrp="1"/>
          </p:cNvSpPr>
          <p:nvPr>
            <p:ph type="subTitle" idx="1"/>
          </p:nvPr>
        </p:nvSpPr>
        <p:spPr>
          <a:xfrm>
            <a:off x="0" y="5301208"/>
            <a:ext cx="9144000" cy="622920"/>
          </a:xfrm>
        </p:spPr>
        <p:txBody>
          <a:bodyPr>
            <a:normAutofit/>
          </a:bodyPr>
          <a:lstStyle/>
          <a:p>
            <a:r>
              <a:rPr lang="ja-JP" altLang="en-US" dirty="0" smtClean="0"/>
              <a:t>宮城県歯科保健教育教材作成委員会</a:t>
            </a:r>
            <a:endParaRPr kumimoji="1" lang="en-US" altLang="ja-JP" dirty="0" smtClean="0"/>
          </a:p>
        </p:txBody>
      </p:sp>
      <p:sp>
        <p:nvSpPr>
          <p:cNvPr id="4" name="テキスト ボックス 3"/>
          <p:cNvSpPr txBox="1"/>
          <p:nvPr/>
        </p:nvSpPr>
        <p:spPr>
          <a:xfrm>
            <a:off x="1005811" y="548680"/>
            <a:ext cx="7814661" cy="1692771"/>
          </a:xfrm>
          <a:prstGeom prst="rect">
            <a:avLst/>
          </a:prstGeom>
          <a:noFill/>
        </p:spPr>
        <p:txBody>
          <a:bodyPr wrap="square" rtlCol="0">
            <a:spAutoFit/>
          </a:bodyPr>
          <a:lstStyle/>
          <a:p>
            <a:r>
              <a:rPr lang="ja-JP" altLang="en-US" sz="4400" b="1" dirty="0" smtClean="0">
                <a:solidFill>
                  <a:srgbClr val="00B050"/>
                </a:solidFill>
                <a:latin typeface="HGPｺﾞｼｯｸE" pitchFamily="50" charset="-128"/>
                <a:ea typeface="HGPｺﾞｼｯｸE" pitchFamily="50" charset="-128"/>
              </a:rPr>
              <a:t> みやぎっ子 </a:t>
            </a:r>
            <a:r>
              <a:rPr lang="ja-JP" altLang="en-US" sz="6000" b="1" dirty="0" smtClean="0">
                <a:solidFill>
                  <a:srgbClr val="00B050"/>
                </a:solidFill>
                <a:latin typeface="HGPｺﾞｼｯｸE" pitchFamily="50" charset="-128"/>
                <a:ea typeface="HGPｺﾞｼｯｸE" pitchFamily="50" charset="-128"/>
              </a:rPr>
              <a:t> </a:t>
            </a:r>
            <a:r>
              <a:rPr lang="ja-JP" altLang="en-US" sz="4400" b="1" dirty="0" smtClean="0"/>
              <a:t>の  </a:t>
            </a:r>
            <a:r>
              <a:rPr lang="ja-JP" altLang="en-US" sz="4400" b="1" dirty="0" smtClean="0">
                <a:solidFill>
                  <a:srgbClr val="FF0000"/>
                </a:solidFill>
              </a:rPr>
              <a:t>楽しく学ぶ </a:t>
            </a:r>
            <a:r>
              <a:rPr lang="ja-JP" altLang="en-US" sz="4400" b="1" dirty="0" smtClean="0"/>
              <a:t>！</a:t>
            </a:r>
            <a:r>
              <a:rPr lang="en-US" altLang="ja-JP" sz="4400" b="1" dirty="0" smtClean="0"/>
              <a:t>!</a:t>
            </a:r>
          </a:p>
          <a:p>
            <a:endParaRPr kumimoji="1" lang="ja-JP" altLang="en-US" sz="4400" b="1" dirty="0"/>
          </a:p>
        </p:txBody>
      </p:sp>
    </p:spTree>
    <p:extLst>
      <p:ext uri="{BB962C8B-B14F-4D97-AF65-F5344CB8AC3E}">
        <p14:creationId xmlns:p14="http://schemas.microsoft.com/office/powerpoint/2010/main" val="3809043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40"/>
          <p:cNvGrpSpPr>
            <a:grpSpLocks/>
          </p:cNvGrpSpPr>
          <p:nvPr/>
        </p:nvGrpSpPr>
        <p:grpSpPr bwMode="auto">
          <a:xfrm>
            <a:off x="5913290" y="2909560"/>
            <a:ext cx="3153840" cy="1651569"/>
            <a:chOff x="3134307" y="2159302"/>
            <a:chExt cx="5167345" cy="2040580"/>
          </a:xfrm>
        </p:grpSpPr>
        <p:sp>
          <p:nvSpPr>
            <p:cNvPr id="39" name="角丸四角形 38"/>
            <p:cNvSpPr/>
            <p:nvPr/>
          </p:nvSpPr>
          <p:spPr>
            <a:xfrm>
              <a:off x="3134307" y="2159302"/>
              <a:ext cx="5167345" cy="20405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dirty="0"/>
                <a:t>気持ち</a:t>
              </a:r>
              <a:r>
                <a:rPr lang="ja-JP" altLang="en-US" sz="2800" dirty="0" smtClean="0"/>
                <a:t>をあらわす</a:t>
              </a:r>
              <a:endParaRPr lang="en-US" altLang="ja-JP" sz="2800" dirty="0"/>
            </a:p>
            <a:p>
              <a:pPr algn="ctr" eaLnBrk="1" hangingPunct="1">
                <a:defRPr/>
              </a:pPr>
              <a:endParaRPr lang="en-US" altLang="ja-JP" dirty="0"/>
            </a:p>
            <a:p>
              <a:pPr algn="ctr" eaLnBrk="1" hangingPunct="1">
                <a:defRPr/>
              </a:pPr>
              <a:endParaRPr lang="en-US" altLang="ja-JP" dirty="0"/>
            </a:p>
            <a:p>
              <a:pPr algn="ctr" eaLnBrk="1" hangingPunct="1">
                <a:defRPr/>
              </a:pPr>
              <a:endParaRPr lang="en-US" altLang="ja-JP" dirty="0"/>
            </a:p>
            <a:p>
              <a:pPr algn="ctr" eaLnBrk="1" hangingPunct="1">
                <a:defRPr/>
              </a:pPr>
              <a:endParaRPr lang="ja-JP" altLang="en-US" dirty="0"/>
            </a:p>
          </p:txBody>
        </p:sp>
        <p:sp>
          <p:nvSpPr>
            <p:cNvPr id="25" name="円/楕円 24"/>
            <p:cNvSpPr/>
            <p:nvPr/>
          </p:nvSpPr>
          <p:spPr>
            <a:xfrm>
              <a:off x="3540690" y="3052632"/>
              <a:ext cx="1914772" cy="690121"/>
            </a:xfrm>
            <a:prstGeom prst="ellipse">
              <a:avLst/>
            </a:prstGeom>
            <a:ln>
              <a:solidFill>
                <a:srgbClr val="009900"/>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ja-JP" altLang="en-US" sz="2400" dirty="0"/>
                <a:t>笑う</a:t>
              </a:r>
            </a:p>
          </p:txBody>
        </p:sp>
        <p:sp>
          <p:nvSpPr>
            <p:cNvPr id="26" name="円/楕円 25"/>
            <p:cNvSpPr/>
            <p:nvPr/>
          </p:nvSpPr>
          <p:spPr>
            <a:xfrm>
              <a:off x="6008049" y="3052632"/>
              <a:ext cx="1885865" cy="724993"/>
            </a:xfrm>
            <a:prstGeom prst="ellipse">
              <a:avLst/>
            </a:prstGeom>
            <a:ln>
              <a:solidFill>
                <a:srgbClr val="009900"/>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ja-JP" altLang="en-US" sz="2400" dirty="0"/>
                <a:t>泣く</a:t>
              </a:r>
            </a:p>
          </p:txBody>
        </p:sp>
      </p:grpSp>
      <p:sp>
        <p:nvSpPr>
          <p:cNvPr id="44" name="角丸四角形 43"/>
          <p:cNvSpPr/>
          <p:nvPr/>
        </p:nvSpPr>
        <p:spPr>
          <a:xfrm>
            <a:off x="2659962" y="4883085"/>
            <a:ext cx="3816424" cy="14781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3600" dirty="0" smtClean="0"/>
              <a:t>身体の</a:t>
            </a:r>
            <a:endParaRPr lang="en-US" altLang="ja-JP" sz="3600" dirty="0" smtClean="0"/>
          </a:p>
          <a:p>
            <a:pPr algn="ctr" eaLnBrk="1" hangingPunct="1">
              <a:defRPr/>
            </a:pPr>
            <a:r>
              <a:rPr lang="ja-JP" altLang="en-US" sz="3600" dirty="0" smtClean="0"/>
              <a:t>バランス</a:t>
            </a:r>
            <a:r>
              <a:rPr lang="ja-JP" altLang="en-US" sz="3600" dirty="0"/>
              <a:t>を保つ</a:t>
            </a:r>
          </a:p>
        </p:txBody>
      </p:sp>
      <p:sp>
        <p:nvSpPr>
          <p:cNvPr id="23" name="テキスト ボックス 22"/>
          <p:cNvSpPr txBox="1"/>
          <p:nvPr/>
        </p:nvSpPr>
        <p:spPr>
          <a:xfrm>
            <a:off x="0" y="153354"/>
            <a:ext cx="9144000" cy="830997"/>
          </a:xfrm>
          <a:prstGeom prst="rect">
            <a:avLst/>
          </a:prstGeom>
          <a:noFill/>
        </p:spPr>
        <p:txBody>
          <a:bodyPr wrap="square" rtlCol="0">
            <a:spAutoFit/>
          </a:bodyPr>
          <a:lstStyle/>
          <a:p>
            <a:pPr algn="ctr"/>
            <a:r>
              <a:rPr lang="ja-JP" altLang="en-US" sz="4800" b="1" dirty="0" smtClean="0">
                <a:solidFill>
                  <a:srgbClr val="FFFF00"/>
                </a:solidFill>
              </a:rPr>
              <a:t>歯や口の役割</a:t>
            </a:r>
            <a:endParaRPr kumimoji="1" lang="ja-JP" altLang="en-US" sz="4800" b="1" dirty="0">
              <a:solidFill>
                <a:srgbClr val="FFFF00"/>
              </a:solidFill>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3060" y="994316"/>
            <a:ext cx="2690229" cy="3446499"/>
          </a:xfrm>
          <a:prstGeom prst="rect">
            <a:avLst/>
          </a:prstGeom>
        </p:spPr>
      </p:pic>
      <p:sp>
        <p:nvSpPr>
          <p:cNvPr id="6" name="テキスト ボックス 5"/>
          <p:cNvSpPr txBox="1"/>
          <p:nvPr/>
        </p:nvSpPr>
        <p:spPr>
          <a:xfrm>
            <a:off x="5267410" y="0"/>
            <a:ext cx="1104790" cy="338554"/>
          </a:xfrm>
          <a:prstGeom prst="rect">
            <a:avLst/>
          </a:prstGeom>
          <a:noFill/>
        </p:spPr>
        <p:txBody>
          <a:bodyPr wrap="none" rtlCol="0">
            <a:spAutoFit/>
          </a:bodyPr>
          <a:lstStyle/>
          <a:p>
            <a:r>
              <a:rPr lang="ja-JP" altLang="en-US" sz="1600" b="1" dirty="0" smtClean="0">
                <a:solidFill>
                  <a:srgbClr val="FFFF00"/>
                </a:solidFill>
              </a:rPr>
              <a:t>や く　わ り</a:t>
            </a:r>
            <a:endParaRPr kumimoji="1" lang="ja-JP" altLang="en-US" sz="1600" b="1" dirty="0">
              <a:solidFill>
                <a:srgbClr val="FFFF00"/>
              </a:solidFill>
            </a:endParaRPr>
          </a:p>
        </p:txBody>
      </p:sp>
      <p:sp>
        <p:nvSpPr>
          <p:cNvPr id="9" name="テキスト ボックス 8"/>
          <p:cNvSpPr txBox="1"/>
          <p:nvPr/>
        </p:nvSpPr>
        <p:spPr>
          <a:xfrm>
            <a:off x="5148064" y="5425479"/>
            <a:ext cx="452368" cy="276999"/>
          </a:xfrm>
          <a:prstGeom prst="rect">
            <a:avLst/>
          </a:prstGeom>
          <a:noFill/>
        </p:spPr>
        <p:txBody>
          <a:bodyPr wrap="none" rtlCol="0">
            <a:spAutoFit/>
          </a:bodyPr>
          <a:lstStyle/>
          <a:p>
            <a:r>
              <a:rPr kumimoji="1" lang="ja-JP" altLang="en-US" sz="1200" b="1" dirty="0" smtClean="0"/>
              <a:t>たも</a:t>
            </a:r>
            <a:endParaRPr kumimoji="1" lang="ja-JP" altLang="en-US" sz="1200" b="1" dirty="0"/>
          </a:p>
        </p:txBody>
      </p:sp>
      <p:grpSp>
        <p:nvGrpSpPr>
          <p:cNvPr id="19" name="グループ化 18"/>
          <p:cNvGrpSpPr/>
          <p:nvPr/>
        </p:nvGrpSpPr>
        <p:grpSpPr>
          <a:xfrm>
            <a:off x="104779" y="1148861"/>
            <a:ext cx="3117653" cy="3412268"/>
            <a:chOff x="78882" y="1135297"/>
            <a:chExt cx="3117653" cy="3412268"/>
          </a:xfrm>
        </p:grpSpPr>
        <p:grpSp>
          <p:nvGrpSpPr>
            <p:cNvPr id="4" name="グループ化 45"/>
            <p:cNvGrpSpPr>
              <a:grpSpLocks/>
            </p:cNvGrpSpPr>
            <p:nvPr/>
          </p:nvGrpSpPr>
          <p:grpSpPr bwMode="auto">
            <a:xfrm>
              <a:off x="78882" y="1135297"/>
              <a:ext cx="3117653" cy="3412268"/>
              <a:chOff x="518975" y="1676397"/>
              <a:chExt cx="3118480" cy="3411584"/>
            </a:xfrm>
          </p:grpSpPr>
          <p:grpSp>
            <p:nvGrpSpPr>
              <p:cNvPr id="5" name="グループ化 28"/>
              <p:cNvGrpSpPr>
                <a:grpSpLocks/>
              </p:cNvGrpSpPr>
              <p:nvPr/>
            </p:nvGrpSpPr>
            <p:grpSpPr bwMode="auto">
              <a:xfrm>
                <a:off x="518975" y="1676397"/>
                <a:ext cx="3118480" cy="3411584"/>
                <a:chOff x="569700" y="1665732"/>
                <a:chExt cx="3118480" cy="3447106"/>
              </a:xfrm>
            </p:grpSpPr>
            <p:sp>
              <p:nvSpPr>
                <p:cNvPr id="28" name="角丸四角形 27"/>
                <p:cNvSpPr/>
                <p:nvPr/>
              </p:nvSpPr>
              <p:spPr>
                <a:xfrm>
                  <a:off x="569700" y="1665732"/>
                  <a:ext cx="3118480" cy="34471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4400" dirty="0" smtClean="0">
                      <a:ln w="0"/>
                      <a:solidFill>
                        <a:schemeClr val="tx1"/>
                      </a:solidFill>
                    </a:rPr>
                    <a:t>食べる　　</a:t>
                  </a:r>
                  <a:endParaRPr lang="en-US" altLang="ja-JP" sz="4400" dirty="0" smtClean="0">
                    <a:ln w="0"/>
                    <a:solidFill>
                      <a:schemeClr val="tx1"/>
                    </a:solidFill>
                  </a:endParaRPr>
                </a:p>
                <a:p>
                  <a:pPr algn="ctr" eaLnBrk="1" hangingPunct="1">
                    <a:defRPr/>
                  </a:pPr>
                  <a:endParaRPr lang="en-US" altLang="ja-JP" sz="4400" dirty="0" smtClean="0">
                    <a:ln w="0"/>
                    <a:solidFill>
                      <a:schemeClr val="tx1"/>
                    </a:solidFill>
                    <a:effectLst>
                      <a:outerShdw blurRad="38100" dist="19050" dir="2700000" algn="tl" rotWithShape="0">
                        <a:schemeClr val="dk1">
                          <a:alpha val="40000"/>
                        </a:schemeClr>
                      </a:outerShdw>
                    </a:effectLst>
                  </a:endParaRPr>
                </a:p>
                <a:p>
                  <a:pPr algn="ctr" eaLnBrk="1" hangingPunct="1">
                    <a:defRPr/>
                  </a:pPr>
                  <a:endParaRPr lang="en-US" altLang="ja-JP" sz="4400" dirty="0">
                    <a:ln w="0"/>
                    <a:solidFill>
                      <a:schemeClr val="tx1"/>
                    </a:solidFill>
                    <a:effectLst>
                      <a:outerShdw blurRad="38100" dist="19050" dir="2700000" algn="tl" rotWithShape="0">
                        <a:schemeClr val="dk1">
                          <a:alpha val="40000"/>
                        </a:schemeClr>
                      </a:outerShdw>
                    </a:effectLst>
                  </a:endParaRPr>
                </a:p>
                <a:p>
                  <a:pPr algn="ctr" eaLnBrk="1" hangingPunct="1">
                    <a:defRPr/>
                  </a:pPr>
                  <a:endParaRPr lang="en-US" altLang="ja-JP" dirty="0"/>
                </a:p>
                <a:p>
                  <a:pPr algn="ctr" eaLnBrk="1" hangingPunct="1">
                    <a:defRPr/>
                  </a:pPr>
                  <a:endParaRPr lang="en-US" altLang="ja-JP" dirty="0"/>
                </a:p>
                <a:p>
                  <a:pPr algn="ctr" eaLnBrk="1" hangingPunct="1">
                    <a:defRPr/>
                  </a:pPr>
                  <a:endParaRPr lang="en-US" altLang="ja-JP" dirty="0"/>
                </a:p>
                <a:p>
                  <a:pPr algn="ctr" eaLnBrk="1" hangingPunct="1">
                    <a:defRPr/>
                  </a:pPr>
                  <a:endParaRPr lang="en-US" altLang="ja-JP" dirty="0"/>
                </a:p>
                <a:p>
                  <a:pPr algn="ctr" eaLnBrk="1" hangingPunct="1">
                    <a:defRPr/>
                  </a:pPr>
                  <a:endParaRPr lang="ja-JP" altLang="en-US" dirty="0"/>
                </a:p>
              </p:txBody>
            </p:sp>
            <p:sp>
              <p:nvSpPr>
                <p:cNvPr id="11" name="円/楕円 10"/>
                <p:cNvSpPr/>
                <p:nvPr/>
              </p:nvSpPr>
              <p:spPr>
                <a:xfrm>
                  <a:off x="2449852" y="2627890"/>
                  <a:ext cx="1179825" cy="622562"/>
                </a:xfrm>
                <a:prstGeom prst="ellipse">
                  <a:avLst/>
                </a:prstGeom>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ja-JP" altLang="en-US" sz="2400" b="1" dirty="0"/>
                    <a:t>かむ</a:t>
                  </a:r>
                </a:p>
              </p:txBody>
            </p:sp>
            <p:sp>
              <p:nvSpPr>
                <p:cNvPr id="14" name="円/楕円 13"/>
                <p:cNvSpPr/>
                <p:nvPr/>
              </p:nvSpPr>
              <p:spPr>
                <a:xfrm>
                  <a:off x="644453" y="2627890"/>
                  <a:ext cx="1707045" cy="622562"/>
                </a:xfrm>
                <a:prstGeom prst="ellipse">
                  <a:avLst/>
                </a:prstGeom>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ja-JP" altLang="en-US" sz="2000" b="1" dirty="0" smtClean="0"/>
                    <a:t>のみこむ</a:t>
                  </a:r>
                  <a:endParaRPr lang="ja-JP" altLang="en-US" sz="2000" b="1" dirty="0"/>
                </a:p>
              </p:txBody>
            </p:sp>
          </p:grpSp>
          <p:sp>
            <p:nvSpPr>
              <p:cNvPr id="42" name="円/楕円 41"/>
              <p:cNvSpPr/>
              <p:nvPr/>
            </p:nvSpPr>
            <p:spPr>
              <a:xfrm>
                <a:off x="766443" y="3547121"/>
                <a:ext cx="2623542" cy="1199171"/>
              </a:xfrm>
              <a:prstGeom prst="ellipse">
                <a:avLst/>
              </a:prstGeom>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ja-JP" altLang="en-US" sz="2400" dirty="0">
                    <a:latin typeface="HGPｺﾞｼｯｸE" panose="020B0900000000000000" pitchFamily="50" charset="-128"/>
                    <a:ea typeface="HGPｺﾞｼｯｸE" panose="020B0900000000000000" pitchFamily="50" charset="-128"/>
                  </a:rPr>
                  <a:t>毒や異物</a:t>
                </a:r>
                <a:r>
                  <a:rPr lang="ja-JP" altLang="en-US" sz="2400" dirty="0" smtClean="0">
                    <a:latin typeface="HGPｺﾞｼｯｸE" panose="020B0900000000000000" pitchFamily="50" charset="-128"/>
                    <a:ea typeface="HGPｺﾞｼｯｸE" panose="020B0900000000000000" pitchFamily="50" charset="-128"/>
                  </a:rPr>
                  <a:t>を察知する</a:t>
                </a:r>
                <a:endParaRPr lang="ja-JP" altLang="en-US" sz="2400" dirty="0">
                  <a:latin typeface="HGPｺﾞｼｯｸE" panose="020B0900000000000000" pitchFamily="50" charset="-128"/>
                  <a:ea typeface="HGPｺﾞｼｯｸE" panose="020B0900000000000000" pitchFamily="50" charset="-128"/>
                </a:endParaRPr>
              </a:p>
            </p:txBody>
          </p:sp>
        </p:grpSp>
        <p:sp>
          <p:nvSpPr>
            <p:cNvPr id="10" name="テキスト ボックス 9"/>
            <p:cNvSpPr txBox="1"/>
            <p:nvPr/>
          </p:nvSpPr>
          <p:spPr>
            <a:xfrm>
              <a:off x="863784" y="3112596"/>
              <a:ext cx="356188" cy="230832"/>
            </a:xfrm>
            <a:prstGeom prst="rect">
              <a:avLst/>
            </a:prstGeom>
            <a:noFill/>
          </p:spPr>
          <p:txBody>
            <a:bodyPr wrap="none" rtlCol="0">
              <a:spAutoFit/>
            </a:bodyPr>
            <a:lstStyle/>
            <a:p>
              <a:r>
                <a:rPr kumimoji="1" lang="ja-JP" altLang="en-US" sz="900" b="1" dirty="0" smtClean="0">
                  <a:solidFill>
                    <a:schemeClr val="bg1"/>
                  </a:solidFill>
                </a:rPr>
                <a:t>どく</a:t>
              </a:r>
              <a:endParaRPr kumimoji="1" lang="ja-JP" altLang="en-US" sz="1200" b="1" dirty="0">
                <a:solidFill>
                  <a:schemeClr val="bg1"/>
                </a:solidFill>
              </a:endParaRPr>
            </a:p>
          </p:txBody>
        </p:sp>
        <p:sp>
          <p:nvSpPr>
            <p:cNvPr id="12" name="テキスト ボックス 11"/>
            <p:cNvSpPr txBox="1"/>
            <p:nvPr/>
          </p:nvSpPr>
          <p:spPr>
            <a:xfrm>
              <a:off x="1568997" y="3112596"/>
              <a:ext cx="600842" cy="230832"/>
            </a:xfrm>
            <a:prstGeom prst="rect">
              <a:avLst/>
            </a:prstGeom>
            <a:noFill/>
          </p:spPr>
          <p:txBody>
            <a:bodyPr wrap="square" rtlCol="0">
              <a:spAutoFit/>
            </a:bodyPr>
            <a:lstStyle/>
            <a:p>
              <a:r>
                <a:rPr kumimoji="1" lang="ja-JP" altLang="en-US" sz="900" b="1" dirty="0" smtClean="0">
                  <a:solidFill>
                    <a:schemeClr val="bg1"/>
                  </a:solidFill>
                </a:rPr>
                <a:t>いぶつ</a:t>
              </a:r>
              <a:endParaRPr kumimoji="1" lang="ja-JP" altLang="en-US" sz="900" b="1" dirty="0">
                <a:solidFill>
                  <a:schemeClr val="bg1"/>
                </a:solidFill>
              </a:endParaRPr>
            </a:p>
          </p:txBody>
        </p:sp>
        <p:sp>
          <p:nvSpPr>
            <p:cNvPr id="13" name="テキスト ボックス 12"/>
            <p:cNvSpPr txBox="1"/>
            <p:nvPr/>
          </p:nvSpPr>
          <p:spPr>
            <a:xfrm>
              <a:off x="1128583" y="3487444"/>
              <a:ext cx="465192" cy="230832"/>
            </a:xfrm>
            <a:prstGeom prst="rect">
              <a:avLst/>
            </a:prstGeom>
            <a:noFill/>
          </p:spPr>
          <p:txBody>
            <a:bodyPr wrap="none" rtlCol="0">
              <a:spAutoFit/>
            </a:bodyPr>
            <a:lstStyle/>
            <a:p>
              <a:r>
                <a:rPr kumimoji="1" lang="ja-JP" altLang="en-US" sz="900" b="1" dirty="0" smtClean="0">
                  <a:solidFill>
                    <a:schemeClr val="bg1"/>
                  </a:solidFill>
                </a:rPr>
                <a:t>さっち</a:t>
              </a:r>
              <a:endParaRPr kumimoji="1" lang="ja-JP" altLang="en-US" sz="1100" b="1" dirty="0">
                <a:solidFill>
                  <a:schemeClr val="bg1"/>
                </a:solidFill>
              </a:endParaRPr>
            </a:p>
          </p:txBody>
        </p:sp>
      </p:grpSp>
      <p:sp>
        <p:nvSpPr>
          <p:cNvPr id="20" name="動作設定ボタン: ホーム 19">
            <a:hlinkClick r:id="" action="ppaction://hlinkshowjump?jump=firstslide" highlightClick="1"/>
          </p:cNvPr>
          <p:cNvSpPr/>
          <p:nvPr/>
        </p:nvSpPr>
        <p:spPr>
          <a:xfrm>
            <a:off x="8857258" y="6525344"/>
            <a:ext cx="251246" cy="272847"/>
          </a:xfrm>
          <a:prstGeom prst="actionButtonHom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600"/>
          </a:p>
        </p:txBody>
      </p:sp>
      <p:grpSp>
        <p:nvGrpSpPr>
          <p:cNvPr id="29" name="グループ化 28"/>
          <p:cNvGrpSpPr/>
          <p:nvPr/>
        </p:nvGrpSpPr>
        <p:grpSpPr>
          <a:xfrm>
            <a:off x="5941199" y="1148860"/>
            <a:ext cx="3098310" cy="1675261"/>
            <a:chOff x="5941198" y="1148860"/>
            <a:chExt cx="3130520" cy="1675261"/>
          </a:xfrm>
        </p:grpSpPr>
        <p:grpSp>
          <p:nvGrpSpPr>
            <p:cNvPr id="2" name="グループ化 36"/>
            <p:cNvGrpSpPr>
              <a:grpSpLocks/>
            </p:cNvGrpSpPr>
            <p:nvPr/>
          </p:nvGrpSpPr>
          <p:grpSpPr bwMode="auto">
            <a:xfrm>
              <a:off x="5941198" y="1148860"/>
              <a:ext cx="3130520" cy="1675261"/>
              <a:chOff x="6275374" y="1710600"/>
              <a:chExt cx="2758751" cy="2502842"/>
            </a:xfrm>
          </p:grpSpPr>
          <p:sp>
            <p:nvSpPr>
              <p:cNvPr id="31" name="角丸四角形 30"/>
              <p:cNvSpPr/>
              <p:nvPr/>
            </p:nvSpPr>
            <p:spPr>
              <a:xfrm>
                <a:off x="6275374" y="1710600"/>
                <a:ext cx="2758751" cy="25028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4000" dirty="0" smtClean="0"/>
                  <a:t>話す</a:t>
                </a:r>
                <a:endParaRPr lang="en-US" altLang="ja-JP" sz="4000" dirty="0"/>
              </a:p>
              <a:p>
                <a:pPr algn="ctr" eaLnBrk="1" hangingPunct="1">
                  <a:defRPr/>
                </a:pPr>
                <a:endParaRPr lang="en-US" altLang="ja-JP" dirty="0"/>
              </a:p>
              <a:p>
                <a:pPr algn="ctr" eaLnBrk="1" hangingPunct="1">
                  <a:defRPr/>
                </a:pPr>
                <a:endParaRPr lang="en-US" altLang="ja-JP" dirty="0"/>
              </a:p>
              <a:p>
                <a:pPr algn="ctr" eaLnBrk="1" hangingPunct="1">
                  <a:defRPr/>
                </a:pPr>
                <a:endParaRPr lang="en-US" altLang="ja-JP" dirty="0"/>
              </a:p>
              <a:p>
                <a:pPr algn="ctr" eaLnBrk="1" hangingPunct="1">
                  <a:defRPr/>
                </a:pPr>
                <a:endParaRPr lang="ja-JP" altLang="en-US" dirty="0"/>
              </a:p>
            </p:txBody>
          </p:sp>
          <p:sp>
            <p:nvSpPr>
              <p:cNvPr id="22" name="円/楕円 21"/>
              <p:cNvSpPr/>
              <p:nvPr/>
            </p:nvSpPr>
            <p:spPr>
              <a:xfrm>
                <a:off x="6338558" y="2979638"/>
                <a:ext cx="899790" cy="808695"/>
              </a:xfrm>
              <a:prstGeom prst="ellipse">
                <a:avLst/>
              </a:prstGeom>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ja-JP" altLang="en-US" sz="2400" dirty="0" smtClean="0"/>
                  <a:t>歌う</a:t>
                </a:r>
                <a:endParaRPr lang="ja-JP" altLang="en-US" sz="2400" dirty="0"/>
              </a:p>
            </p:txBody>
          </p:sp>
        </p:grpSp>
        <p:sp>
          <p:nvSpPr>
            <p:cNvPr id="24" name="円/楕円 23"/>
            <p:cNvSpPr/>
            <p:nvPr/>
          </p:nvSpPr>
          <p:spPr>
            <a:xfrm>
              <a:off x="7104246" y="1977124"/>
              <a:ext cx="1933213" cy="60476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smtClean="0"/>
                <a:t>本を読む</a:t>
              </a:r>
              <a:endParaRPr kumimoji="1" lang="ja-JP" altLang="en-US" sz="2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checkerboard(across)">
                                      <p:cBhvr>
                                        <p:cTn id="13" dur="10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checkerboard(across)">
                                      <p:cBhvr>
                                        <p:cTn id="18" dur="10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heckerboard(across)">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checkerboard(across)">
                                      <p:cBhvr>
                                        <p:cTn id="28" dur="1000"/>
                                        <p:tgtEl>
                                          <p:spTgt spid="44"/>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heckerboard(across)">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00710" y="2132856"/>
            <a:ext cx="7632848" cy="646331"/>
          </a:xfrm>
          <a:prstGeom prst="rect">
            <a:avLst/>
          </a:prstGeom>
          <a:noFill/>
        </p:spPr>
        <p:txBody>
          <a:bodyPr wrap="square" rtlCol="0">
            <a:spAutoFit/>
          </a:bodyPr>
          <a:lstStyle/>
          <a:p>
            <a:r>
              <a:rPr lang="ja-JP" altLang="en-US" sz="3600" b="1" dirty="0" smtClean="0">
                <a:hlinkClick r:id="rId3" action="ppaction://hlinksldjump"/>
              </a:rPr>
              <a:t>（１）</a:t>
            </a:r>
            <a:r>
              <a:rPr lang="ja-JP" altLang="en-US" sz="3600" b="1" dirty="0" smtClean="0"/>
              <a:t>　歯・口の発育と機能の発達</a:t>
            </a:r>
            <a:endParaRPr kumimoji="1" lang="ja-JP" altLang="en-US" sz="3600" b="1" dirty="0"/>
          </a:p>
        </p:txBody>
      </p:sp>
      <p:sp>
        <p:nvSpPr>
          <p:cNvPr id="3" name="テキスト ボックス 2"/>
          <p:cNvSpPr txBox="1"/>
          <p:nvPr/>
        </p:nvSpPr>
        <p:spPr>
          <a:xfrm>
            <a:off x="400710" y="2904369"/>
            <a:ext cx="6853733" cy="646331"/>
          </a:xfrm>
          <a:prstGeom prst="rect">
            <a:avLst/>
          </a:prstGeom>
          <a:noFill/>
        </p:spPr>
        <p:txBody>
          <a:bodyPr wrap="square" rtlCol="0">
            <a:spAutoFit/>
          </a:bodyPr>
          <a:lstStyle/>
          <a:p>
            <a:r>
              <a:rPr kumimoji="1" lang="ja-JP" altLang="en-US" sz="3600" b="1" dirty="0" smtClean="0">
                <a:hlinkClick r:id="" action="ppaction://noaction"/>
              </a:rPr>
              <a:t>（２）</a:t>
            </a:r>
            <a:r>
              <a:rPr kumimoji="1" lang="ja-JP" altLang="en-US" sz="3600" b="1" dirty="0" smtClean="0"/>
              <a:t>　むし歯の原因とその予防</a:t>
            </a:r>
            <a:endParaRPr kumimoji="1" lang="ja-JP" altLang="en-US" sz="3600" b="1" dirty="0"/>
          </a:p>
        </p:txBody>
      </p:sp>
      <p:sp>
        <p:nvSpPr>
          <p:cNvPr id="4" name="テキスト ボックス 3"/>
          <p:cNvSpPr txBox="1"/>
          <p:nvPr/>
        </p:nvSpPr>
        <p:spPr>
          <a:xfrm>
            <a:off x="400710" y="3681101"/>
            <a:ext cx="6599891" cy="646331"/>
          </a:xfrm>
          <a:prstGeom prst="rect">
            <a:avLst/>
          </a:prstGeom>
          <a:noFill/>
        </p:spPr>
        <p:txBody>
          <a:bodyPr wrap="square" rtlCol="0">
            <a:spAutoFit/>
          </a:bodyPr>
          <a:lstStyle/>
          <a:p>
            <a:r>
              <a:rPr lang="ja-JP" altLang="en-US" sz="3600" b="1" dirty="0" smtClean="0">
                <a:hlinkClick r:id="" action="ppaction://noaction"/>
              </a:rPr>
              <a:t>（３）</a:t>
            </a:r>
            <a:r>
              <a:rPr lang="ja-JP" altLang="en-US" sz="3600" b="1" dirty="0" smtClean="0"/>
              <a:t>　歯周病の原因とその予防</a:t>
            </a:r>
            <a:endParaRPr lang="en-US" altLang="ja-JP" sz="3600" b="1" dirty="0" smtClean="0"/>
          </a:p>
        </p:txBody>
      </p:sp>
      <p:sp>
        <p:nvSpPr>
          <p:cNvPr id="6" name="テキスト ボックス 5"/>
          <p:cNvSpPr txBox="1"/>
          <p:nvPr/>
        </p:nvSpPr>
        <p:spPr>
          <a:xfrm>
            <a:off x="402395" y="4455669"/>
            <a:ext cx="8339209" cy="646331"/>
          </a:xfrm>
          <a:prstGeom prst="rect">
            <a:avLst/>
          </a:prstGeom>
          <a:noFill/>
        </p:spPr>
        <p:txBody>
          <a:bodyPr wrap="square" rtlCol="0">
            <a:spAutoFit/>
          </a:bodyPr>
          <a:lstStyle/>
          <a:p>
            <a:r>
              <a:rPr kumimoji="1" lang="ja-JP" altLang="en-US" sz="3600" b="1" dirty="0" smtClean="0">
                <a:hlinkClick r:id="" action="ppaction://noaction"/>
              </a:rPr>
              <a:t>（４）</a:t>
            </a:r>
            <a:r>
              <a:rPr kumimoji="1" lang="ja-JP" altLang="en-US" sz="3600" b="1" dirty="0" smtClean="0"/>
              <a:t>　歯・口の清掃と指導のポイント</a:t>
            </a:r>
            <a:endParaRPr kumimoji="1" lang="ja-JP" altLang="en-US" sz="3600" b="1" dirty="0"/>
          </a:p>
        </p:txBody>
      </p:sp>
      <p:sp>
        <p:nvSpPr>
          <p:cNvPr id="7" name="テキスト ボックス 6"/>
          <p:cNvSpPr txBox="1"/>
          <p:nvPr/>
        </p:nvSpPr>
        <p:spPr>
          <a:xfrm>
            <a:off x="400710" y="5232401"/>
            <a:ext cx="8715240" cy="646331"/>
          </a:xfrm>
          <a:prstGeom prst="rect">
            <a:avLst/>
          </a:prstGeom>
          <a:noFill/>
        </p:spPr>
        <p:txBody>
          <a:bodyPr wrap="square" rtlCol="0">
            <a:spAutoFit/>
          </a:bodyPr>
          <a:lstStyle/>
          <a:p>
            <a:r>
              <a:rPr kumimoji="1" lang="ja-JP" altLang="en-US" sz="3600" b="1" dirty="0" smtClean="0">
                <a:hlinkClick r:id="" action="ppaction://noaction"/>
              </a:rPr>
              <a:t>（５）</a:t>
            </a:r>
            <a:r>
              <a:rPr kumimoji="1" lang="ja-JP" altLang="en-US" sz="3600" b="1" dirty="0" smtClean="0"/>
              <a:t>　まとめ</a:t>
            </a:r>
            <a:endParaRPr kumimoji="1" lang="ja-JP" altLang="en-US" sz="3600" b="1" dirty="0"/>
          </a:p>
        </p:txBody>
      </p:sp>
      <p:sp>
        <p:nvSpPr>
          <p:cNvPr id="8" name="テキスト ボックス 7"/>
          <p:cNvSpPr txBox="1"/>
          <p:nvPr/>
        </p:nvSpPr>
        <p:spPr>
          <a:xfrm>
            <a:off x="107504" y="620688"/>
            <a:ext cx="8928992" cy="923330"/>
          </a:xfrm>
          <a:prstGeom prst="rect">
            <a:avLst/>
          </a:prstGeom>
          <a:noFill/>
        </p:spPr>
        <p:txBody>
          <a:bodyPr wrap="square" rtlCol="0">
            <a:spAutoFit/>
          </a:bodyPr>
          <a:lstStyle/>
          <a:p>
            <a:pPr algn="ctr"/>
            <a:r>
              <a:rPr kumimoji="1" lang="ja-JP" altLang="en-US" sz="5400" b="1" dirty="0" smtClean="0">
                <a:solidFill>
                  <a:srgbClr val="FFFF00"/>
                </a:solidFill>
              </a:rPr>
              <a:t>目   　次</a:t>
            </a:r>
            <a:endParaRPr kumimoji="1" lang="ja-JP" altLang="en-US" sz="5400" b="1" dirty="0">
              <a:solidFill>
                <a:srgbClr val="FFFF00"/>
              </a:solidFill>
            </a:endParaRPr>
          </a:p>
        </p:txBody>
      </p:sp>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42444">
            <a:off x="6225474" y="219328"/>
            <a:ext cx="2651986" cy="2334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動作設定ボタン: 進む/次へ 4">
            <a:hlinkClick r:id="" action="ppaction://hlinkshowjump?jump=nextslide" highlightClick="1"/>
          </p:cNvPr>
          <p:cNvSpPr/>
          <p:nvPr/>
        </p:nvSpPr>
        <p:spPr>
          <a:xfrm>
            <a:off x="8741604" y="6395294"/>
            <a:ext cx="360040" cy="402373"/>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66609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endCondLst>
                                    <p:cond evt="onNext" delay="0">
                                      <p:tgtEl>
                                        <p:sldTgt/>
                                      </p:tgtEl>
                                    </p:cond>
                                  </p:end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6512" y="2780928"/>
            <a:ext cx="9198352" cy="923330"/>
          </a:xfrm>
          <a:prstGeom prst="rect">
            <a:avLst/>
          </a:prstGeom>
          <a:noFill/>
        </p:spPr>
        <p:txBody>
          <a:bodyPr wrap="none" rtlCol="0">
            <a:spAutoFit/>
          </a:bodyPr>
          <a:lstStyle/>
          <a:p>
            <a:r>
              <a:rPr kumimoji="1" lang="ja-JP" altLang="en-US" sz="5400" b="1" dirty="0" smtClean="0">
                <a:solidFill>
                  <a:srgbClr val="FFC000"/>
                </a:solidFill>
              </a:rPr>
              <a:t>（１）歯・口の発育と機能の発達</a:t>
            </a:r>
            <a:endParaRPr kumimoji="1" lang="ja-JP" altLang="en-US" sz="5400" b="1" dirty="0">
              <a:solidFill>
                <a:srgbClr val="FFC000"/>
              </a:solidFill>
            </a:endParaRPr>
          </a:p>
        </p:txBody>
      </p:sp>
      <p:sp>
        <p:nvSpPr>
          <p:cNvPr id="5" name="テキスト ボックス 4"/>
          <p:cNvSpPr txBox="1"/>
          <p:nvPr/>
        </p:nvSpPr>
        <p:spPr>
          <a:xfrm>
            <a:off x="7668344" y="2555612"/>
            <a:ext cx="1249060" cy="369332"/>
          </a:xfrm>
          <a:prstGeom prst="rect">
            <a:avLst/>
          </a:prstGeom>
          <a:noFill/>
        </p:spPr>
        <p:txBody>
          <a:bodyPr wrap="none" rtlCol="0">
            <a:spAutoFit/>
          </a:bodyPr>
          <a:lstStyle/>
          <a:p>
            <a:r>
              <a:rPr lang="ja-JP" altLang="en-US" b="1" dirty="0" smtClean="0">
                <a:solidFill>
                  <a:srgbClr val="FFC000"/>
                </a:solidFill>
              </a:rPr>
              <a:t>は っ  た つ</a:t>
            </a:r>
            <a:endParaRPr kumimoji="1" lang="ja-JP" altLang="en-US" b="1" dirty="0">
              <a:solidFill>
                <a:srgbClr val="FFC000"/>
              </a:solidFill>
            </a:endParaRPr>
          </a:p>
        </p:txBody>
      </p:sp>
      <p:sp>
        <p:nvSpPr>
          <p:cNvPr id="6" name="テキスト ボックス 5"/>
          <p:cNvSpPr txBox="1"/>
          <p:nvPr/>
        </p:nvSpPr>
        <p:spPr>
          <a:xfrm>
            <a:off x="5724128" y="2555612"/>
            <a:ext cx="1152128" cy="369332"/>
          </a:xfrm>
          <a:prstGeom prst="rect">
            <a:avLst/>
          </a:prstGeom>
          <a:noFill/>
        </p:spPr>
        <p:txBody>
          <a:bodyPr wrap="square" rtlCol="0">
            <a:spAutoFit/>
          </a:bodyPr>
          <a:lstStyle/>
          <a:p>
            <a:r>
              <a:rPr lang="ja-JP" altLang="en-US" b="1" dirty="0" smtClean="0">
                <a:solidFill>
                  <a:srgbClr val="FFC000"/>
                </a:solidFill>
              </a:rPr>
              <a:t>き  の  う</a:t>
            </a:r>
            <a:endParaRPr kumimoji="1" lang="ja-JP" altLang="en-US" b="1" dirty="0">
              <a:solidFill>
                <a:srgbClr val="FFC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sz="quarter"/>
          </p:nvPr>
        </p:nvSpPr>
        <p:spPr>
          <a:xfrm>
            <a:off x="323528" y="260350"/>
            <a:ext cx="8445822" cy="1587500"/>
          </a:xfrm>
        </p:spPr>
        <p:txBody>
          <a:bodyPr>
            <a:normAutofit/>
          </a:bodyPr>
          <a:lstStyle/>
          <a:p>
            <a:pPr eaLnBrk="1" hangingPunct="1"/>
            <a:r>
              <a:rPr lang="ja-JP" altLang="en-US" sz="4800" b="1" dirty="0" smtClean="0">
                <a:solidFill>
                  <a:srgbClr val="FFFF00"/>
                </a:solidFill>
                <a:latin typeface="ＭＳ Ｐゴシック" charset="-128"/>
              </a:rPr>
              <a:t>一生つかう大切な歯</a:t>
            </a:r>
            <a:r>
              <a:rPr lang="en-US" altLang="ja-JP" sz="4800" b="1" dirty="0" smtClean="0">
                <a:solidFill>
                  <a:srgbClr val="FFFF00"/>
                </a:solidFill>
                <a:latin typeface="ＭＳ Ｐゴシック" charset="-128"/>
              </a:rPr>
              <a:t/>
            </a:r>
            <a:br>
              <a:rPr lang="en-US" altLang="ja-JP" sz="4800" b="1" dirty="0" smtClean="0">
                <a:solidFill>
                  <a:srgbClr val="FFFF00"/>
                </a:solidFill>
                <a:latin typeface="ＭＳ Ｐゴシック" charset="-128"/>
              </a:rPr>
            </a:br>
            <a:endParaRPr lang="ja-JP" altLang="en-US" sz="4800" b="1" dirty="0" smtClean="0">
              <a:solidFill>
                <a:srgbClr val="FFFF00"/>
              </a:solidFill>
              <a:latin typeface="ＭＳ Ｐゴシック" charset="-128"/>
            </a:endParaRPr>
          </a:p>
        </p:txBody>
      </p:sp>
      <p:grpSp>
        <p:nvGrpSpPr>
          <p:cNvPr id="7" name="グループ化 6"/>
          <p:cNvGrpSpPr/>
          <p:nvPr/>
        </p:nvGrpSpPr>
        <p:grpSpPr>
          <a:xfrm>
            <a:off x="1715337" y="5361900"/>
            <a:ext cx="2183252" cy="1353316"/>
            <a:chOff x="1715337" y="5361900"/>
            <a:chExt cx="2183252" cy="1353316"/>
          </a:xfrm>
        </p:grpSpPr>
        <p:sp>
          <p:nvSpPr>
            <p:cNvPr id="34" name="正方形/長方形 33"/>
            <p:cNvSpPr/>
            <p:nvPr/>
          </p:nvSpPr>
          <p:spPr bwMode="auto">
            <a:xfrm>
              <a:off x="1715337" y="5361900"/>
              <a:ext cx="1868785" cy="1260475"/>
            </a:xfrm>
            <a:prstGeom prst="rect">
              <a:avLst/>
            </a:prstGeom>
            <a:ln w="57150"/>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ja-JP" altLang="en-US"/>
            </a:p>
          </p:txBody>
        </p:sp>
        <p:pic>
          <p:nvPicPr>
            <p:cNvPr id="2" name="図 1"/>
            <p:cNvPicPr>
              <a:picLocks noChangeAspect="1"/>
            </p:cNvPicPr>
            <p:nvPr/>
          </p:nvPicPr>
          <p:blipFill>
            <a:blip r:embed="rId3"/>
            <a:stretch>
              <a:fillRect/>
            </a:stretch>
          </p:blipFill>
          <p:spPr>
            <a:xfrm>
              <a:off x="1728787" y="5372101"/>
              <a:ext cx="1855335" cy="1231884"/>
            </a:xfrm>
            <a:prstGeom prst="rect">
              <a:avLst/>
            </a:prstGeom>
          </p:spPr>
        </p:pic>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3784" y="5787471"/>
              <a:ext cx="594805" cy="927745"/>
            </a:xfrm>
            <a:prstGeom prst="rect">
              <a:avLst/>
            </a:prstGeom>
          </p:spPr>
        </p:pic>
      </p:grpSp>
      <p:grpSp>
        <p:nvGrpSpPr>
          <p:cNvPr id="9" name="グループ化 8"/>
          <p:cNvGrpSpPr/>
          <p:nvPr/>
        </p:nvGrpSpPr>
        <p:grpSpPr>
          <a:xfrm>
            <a:off x="323528" y="3548920"/>
            <a:ext cx="2204376" cy="1525100"/>
            <a:chOff x="610771" y="3518528"/>
            <a:chExt cx="2204376" cy="1525100"/>
          </a:xfrm>
        </p:grpSpPr>
        <p:sp>
          <p:nvSpPr>
            <p:cNvPr id="35" name="正方形/長方形 34"/>
            <p:cNvSpPr/>
            <p:nvPr/>
          </p:nvSpPr>
          <p:spPr bwMode="auto">
            <a:xfrm>
              <a:off x="610771" y="3518528"/>
              <a:ext cx="1868785" cy="1260475"/>
            </a:xfrm>
            <a:prstGeom prst="rect">
              <a:avLst/>
            </a:prstGeom>
            <a:ln w="57150"/>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ja-JP" altLang="en-US"/>
            </a:p>
          </p:txBody>
        </p:sp>
        <p:pic>
          <p:nvPicPr>
            <p:cNvPr id="8" name="図 7"/>
            <p:cNvPicPr>
              <a:picLocks noChangeAspect="1"/>
            </p:cNvPicPr>
            <p:nvPr/>
          </p:nvPicPr>
          <p:blipFill>
            <a:blip r:embed="rId5"/>
            <a:stretch>
              <a:fillRect/>
            </a:stretch>
          </p:blipFill>
          <p:spPr>
            <a:xfrm>
              <a:off x="631706" y="3540917"/>
              <a:ext cx="1847850" cy="1228725"/>
            </a:xfrm>
            <a:prstGeom prst="rect">
              <a:avLst/>
            </a:prstGeom>
          </p:spPr>
        </p:pic>
        <p:pic>
          <p:nvPicPr>
            <p:cNvPr id="13" name="図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0488" y="4014878"/>
              <a:ext cx="654659" cy="1028750"/>
            </a:xfrm>
            <a:prstGeom prst="rect">
              <a:avLst/>
            </a:prstGeom>
          </p:spPr>
        </p:pic>
      </p:grpSp>
      <p:grpSp>
        <p:nvGrpSpPr>
          <p:cNvPr id="4" name="グループ化 3"/>
          <p:cNvGrpSpPr/>
          <p:nvPr/>
        </p:nvGrpSpPr>
        <p:grpSpPr>
          <a:xfrm>
            <a:off x="1265441" y="1420022"/>
            <a:ext cx="2331850" cy="1971992"/>
            <a:chOff x="1265441" y="1420022"/>
            <a:chExt cx="2331850" cy="1971992"/>
          </a:xfrm>
        </p:grpSpPr>
        <p:sp>
          <p:nvSpPr>
            <p:cNvPr id="36" name="正方形/長方形 35"/>
            <p:cNvSpPr/>
            <p:nvPr/>
          </p:nvSpPr>
          <p:spPr bwMode="auto">
            <a:xfrm>
              <a:off x="1715337" y="1420022"/>
              <a:ext cx="1881954" cy="1260475"/>
            </a:xfrm>
            <a:prstGeom prst="rect">
              <a:avLst/>
            </a:prstGeom>
            <a:ln w="57150"/>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ja-JP" altLang="en-US"/>
            </a:p>
          </p:txBody>
        </p:sp>
        <p:grpSp>
          <p:nvGrpSpPr>
            <p:cNvPr id="11" name="グループ化 10"/>
            <p:cNvGrpSpPr/>
            <p:nvPr/>
          </p:nvGrpSpPr>
          <p:grpSpPr>
            <a:xfrm>
              <a:off x="1265441" y="1431452"/>
              <a:ext cx="2329085" cy="1960562"/>
              <a:chOff x="1265441" y="1431452"/>
              <a:chExt cx="2329085" cy="1960562"/>
            </a:xfrm>
          </p:grpSpPr>
          <p:pic>
            <p:nvPicPr>
              <p:cNvPr id="10" name="図 9"/>
              <p:cNvPicPr>
                <a:picLocks noChangeAspect="1"/>
              </p:cNvPicPr>
              <p:nvPr/>
            </p:nvPicPr>
            <p:blipFill>
              <a:blip r:embed="rId7"/>
              <a:stretch>
                <a:fillRect/>
              </a:stretch>
            </p:blipFill>
            <p:spPr>
              <a:xfrm>
                <a:off x="1718101" y="1431452"/>
                <a:ext cx="1876425" cy="1246434"/>
              </a:xfrm>
              <a:prstGeom prst="rect">
                <a:avLst/>
              </a:prstGeom>
            </p:spPr>
          </p:pic>
          <p:pic>
            <p:nvPicPr>
              <p:cNvPr id="14" name="図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65441" y="2112623"/>
                <a:ext cx="744440" cy="1279391"/>
              </a:xfrm>
              <a:prstGeom prst="rect">
                <a:avLst/>
              </a:prstGeom>
            </p:spPr>
          </p:pic>
        </p:grpSp>
      </p:grpSp>
      <p:grpSp>
        <p:nvGrpSpPr>
          <p:cNvPr id="3" name="グループ化 2"/>
          <p:cNvGrpSpPr/>
          <p:nvPr/>
        </p:nvGrpSpPr>
        <p:grpSpPr>
          <a:xfrm>
            <a:off x="5520274" y="1406288"/>
            <a:ext cx="2366312" cy="1853599"/>
            <a:chOff x="5520274" y="1406288"/>
            <a:chExt cx="2366312" cy="1853599"/>
          </a:xfrm>
        </p:grpSpPr>
        <p:sp>
          <p:nvSpPr>
            <p:cNvPr id="37" name="正方形/長方形 36"/>
            <p:cNvSpPr/>
            <p:nvPr/>
          </p:nvSpPr>
          <p:spPr bwMode="auto">
            <a:xfrm>
              <a:off x="5520274" y="1418003"/>
              <a:ext cx="1939925" cy="1258987"/>
            </a:xfrm>
            <a:prstGeom prst="rect">
              <a:avLst/>
            </a:prstGeom>
            <a:ln w="57150"/>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ja-JP" altLang="en-US"/>
            </a:p>
          </p:txBody>
        </p:sp>
        <p:pic>
          <p:nvPicPr>
            <p:cNvPr id="20" name="図 19"/>
            <p:cNvPicPr>
              <a:picLocks noChangeAspect="1"/>
            </p:cNvPicPr>
            <p:nvPr/>
          </p:nvPicPr>
          <p:blipFill>
            <a:blip r:embed="rId9"/>
            <a:stretch>
              <a:fillRect/>
            </a:stretch>
          </p:blipFill>
          <p:spPr>
            <a:xfrm>
              <a:off x="5532973" y="1406288"/>
              <a:ext cx="1914525" cy="1270702"/>
            </a:xfrm>
            <a:prstGeom prst="rect">
              <a:avLst/>
            </a:prstGeom>
          </p:spPr>
        </p:pic>
        <p:pic>
          <p:nvPicPr>
            <p:cNvPr id="15" name="図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08477" y="1864529"/>
              <a:ext cx="778109" cy="1395358"/>
            </a:xfrm>
            <a:prstGeom prst="rect">
              <a:avLst/>
            </a:prstGeom>
          </p:spPr>
        </p:pic>
      </p:grpSp>
      <p:grpSp>
        <p:nvGrpSpPr>
          <p:cNvPr id="25" name="グループ化 24"/>
          <p:cNvGrpSpPr/>
          <p:nvPr/>
        </p:nvGrpSpPr>
        <p:grpSpPr>
          <a:xfrm>
            <a:off x="6736174" y="3392014"/>
            <a:ext cx="2251681" cy="2147281"/>
            <a:chOff x="6736174" y="3392014"/>
            <a:chExt cx="2251681" cy="2147281"/>
          </a:xfrm>
        </p:grpSpPr>
        <p:sp>
          <p:nvSpPr>
            <p:cNvPr id="41" name="正方形/長方形 40"/>
            <p:cNvSpPr/>
            <p:nvPr/>
          </p:nvSpPr>
          <p:spPr bwMode="auto">
            <a:xfrm>
              <a:off x="6736174" y="3518528"/>
              <a:ext cx="1868785" cy="1260475"/>
            </a:xfrm>
            <a:prstGeom prst="rect">
              <a:avLst/>
            </a:prstGeom>
            <a:ln w="57150"/>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ja-JP" altLang="en-US"/>
            </a:p>
          </p:txBody>
        </p:sp>
        <p:pic>
          <p:nvPicPr>
            <p:cNvPr id="23" name="図 22"/>
            <p:cNvPicPr>
              <a:picLocks noChangeAspect="1"/>
            </p:cNvPicPr>
            <p:nvPr/>
          </p:nvPicPr>
          <p:blipFill>
            <a:blip r:embed="rId11"/>
            <a:stretch>
              <a:fillRect/>
            </a:stretch>
          </p:blipFill>
          <p:spPr>
            <a:xfrm>
              <a:off x="6756166" y="3548920"/>
              <a:ext cx="1828800" cy="1228725"/>
            </a:xfrm>
            <a:prstGeom prst="rect">
              <a:avLst/>
            </a:prstGeom>
          </p:spPr>
        </p:pic>
        <p:pic>
          <p:nvPicPr>
            <p:cNvPr id="16" name="図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303269" y="3392014"/>
              <a:ext cx="684586" cy="2147281"/>
            </a:xfrm>
            <a:prstGeom prst="rect">
              <a:avLst/>
            </a:prstGeom>
          </p:spPr>
        </p:pic>
      </p:grpSp>
      <p:grpSp>
        <p:nvGrpSpPr>
          <p:cNvPr id="27" name="グループ化 26"/>
          <p:cNvGrpSpPr/>
          <p:nvPr/>
        </p:nvGrpSpPr>
        <p:grpSpPr>
          <a:xfrm>
            <a:off x="5520274" y="5174591"/>
            <a:ext cx="2522541" cy="1683409"/>
            <a:chOff x="5592241" y="5150432"/>
            <a:chExt cx="2522541" cy="1683409"/>
          </a:xfrm>
        </p:grpSpPr>
        <p:sp>
          <p:nvSpPr>
            <p:cNvPr id="40" name="正方形/長方形 39"/>
            <p:cNvSpPr/>
            <p:nvPr/>
          </p:nvSpPr>
          <p:spPr bwMode="auto">
            <a:xfrm>
              <a:off x="5592242" y="5331612"/>
              <a:ext cx="1868785" cy="1290763"/>
            </a:xfrm>
            <a:prstGeom prst="rect">
              <a:avLst/>
            </a:prstGeom>
            <a:ln w="57150"/>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ja-JP" altLang="en-US"/>
            </a:p>
          </p:txBody>
        </p:sp>
        <p:pic>
          <p:nvPicPr>
            <p:cNvPr id="26" name="図 25"/>
            <p:cNvPicPr>
              <a:picLocks noChangeAspect="1"/>
            </p:cNvPicPr>
            <p:nvPr/>
          </p:nvPicPr>
          <p:blipFill>
            <a:blip r:embed="rId13"/>
            <a:stretch>
              <a:fillRect/>
            </a:stretch>
          </p:blipFill>
          <p:spPr>
            <a:xfrm>
              <a:off x="5592241" y="5345703"/>
              <a:ext cx="1869231" cy="1252513"/>
            </a:xfrm>
            <a:prstGeom prst="rect">
              <a:avLst/>
            </a:prstGeom>
          </p:spPr>
        </p:pic>
        <p:pic>
          <p:nvPicPr>
            <p:cNvPr id="17" name="図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497532" y="5150432"/>
              <a:ext cx="617250" cy="1683409"/>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heckerboard(across)">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checkerboard(across)">
                                      <p:cBhvr>
                                        <p:cTn id="27" dur="10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checkerboard(across)">
                                      <p:cBhvr>
                                        <p:cTn id="32"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2986021" y="3642641"/>
            <a:ext cx="3733800" cy="2990850"/>
          </a:xfrm>
          <a:prstGeom prst="rect">
            <a:avLst/>
          </a:prstGeom>
        </p:spPr>
      </p:pic>
      <p:pic>
        <p:nvPicPr>
          <p:cNvPr id="5" name="図 4"/>
          <p:cNvPicPr>
            <a:picLocks noChangeAspect="1"/>
          </p:cNvPicPr>
          <p:nvPr/>
        </p:nvPicPr>
        <p:blipFill>
          <a:blip r:embed="rId4"/>
          <a:stretch>
            <a:fillRect/>
          </a:stretch>
        </p:blipFill>
        <p:spPr>
          <a:xfrm>
            <a:off x="2986021" y="298778"/>
            <a:ext cx="3743325" cy="2905125"/>
          </a:xfrm>
          <a:prstGeom prst="rect">
            <a:avLst/>
          </a:prstGeom>
        </p:spPr>
      </p:pic>
      <p:sp>
        <p:nvSpPr>
          <p:cNvPr id="8" name="Rectangle 3"/>
          <p:cNvSpPr>
            <a:spLocks noChangeArrowheads="1"/>
          </p:cNvSpPr>
          <p:nvPr/>
        </p:nvSpPr>
        <p:spPr bwMode="auto">
          <a:xfrm>
            <a:off x="158762" y="1366621"/>
            <a:ext cx="2520826" cy="769441"/>
          </a:xfrm>
          <a:prstGeom prst="rect">
            <a:avLst/>
          </a:prstGeom>
          <a:noFill/>
          <a:ln w="9525">
            <a:noFill/>
            <a:miter lim="800000"/>
            <a:headEnd/>
            <a:tailEnd/>
          </a:ln>
        </p:spPr>
        <p:txBody>
          <a:bodyPr wrap="square">
            <a:spAutoFit/>
          </a:bodyPr>
          <a:lstStyle/>
          <a:p>
            <a:pPr eaLnBrk="1" hangingPunct="1"/>
            <a:r>
              <a:rPr lang="ja-JP" altLang="en-US" sz="4400" b="1" dirty="0" smtClean="0">
                <a:solidFill>
                  <a:schemeClr val="accent2"/>
                </a:solidFill>
                <a:latin typeface="ＭＳ Ｐゴシック" charset="-128"/>
              </a:rPr>
              <a:t>上の乳歯</a:t>
            </a:r>
            <a:endParaRPr lang="en-US" altLang="ja-JP" sz="3600" b="1" dirty="0">
              <a:latin typeface="ＭＳ Ｐゴシック" charset="-128"/>
            </a:endParaRPr>
          </a:p>
        </p:txBody>
      </p:sp>
      <p:sp>
        <p:nvSpPr>
          <p:cNvPr id="9" name="Rectangle 3"/>
          <p:cNvSpPr>
            <a:spLocks noChangeArrowheads="1"/>
          </p:cNvSpPr>
          <p:nvPr/>
        </p:nvSpPr>
        <p:spPr bwMode="auto">
          <a:xfrm>
            <a:off x="158762" y="4628078"/>
            <a:ext cx="2520826" cy="769441"/>
          </a:xfrm>
          <a:prstGeom prst="rect">
            <a:avLst/>
          </a:prstGeom>
          <a:noFill/>
          <a:ln w="9525">
            <a:noFill/>
            <a:miter lim="800000"/>
            <a:headEnd/>
            <a:tailEnd/>
          </a:ln>
        </p:spPr>
        <p:txBody>
          <a:bodyPr wrap="square">
            <a:spAutoFit/>
          </a:bodyPr>
          <a:lstStyle/>
          <a:p>
            <a:pPr eaLnBrk="1" hangingPunct="1"/>
            <a:r>
              <a:rPr lang="ja-JP" altLang="en-US" sz="4400" b="1" dirty="0" smtClean="0">
                <a:solidFill>
                  <a:schemeClr val="accent2"/>
                </a:solidFill>
                <a:latin typeface="ＭＳ Ｐゴシック" charset="-128"/>
              </a:rPr>
              <a:t>下の乳歯</a:t>
            </a:r>
            <a:endParaRPr lang="en-US" altLang="ja-JP" sz="3600" b="1" dirty="0">
              <a:latin typeface="ＭＳ Ｐゴシック" charset="-128"/>
            </a:endParaRPr>
          </a:p>
        </p:txBody>
      </p:sp>
      <p:sp>
        <p:nvSpPr>
          <p:cNvPr id="2" name="テキスト ボックス 1"/>
          <p:cNvSpPr txBox="1"/>
          <p:nvPr/>
        </p:nvSpPr>
        <p:spPr>
          <a:xfrm>
            <a:off x="1412382" y="1226597"/>
            <a:ext cx="999995" cy="369332"/>
          </a:xfrm>
          <a:prstGeom prst="rect">
            <a:avLst/>
          </a:prstGeom>
          <a:noFill/>
        </p:spPr>
        <p:txBody>
          <a:bodyPr wrap="square" rtlCol="0">
            <a:spAutoFit/>
          </a:bodyPr>
          <a:lstStyle/>
          <a:p>
            <a:r>
              <a:rPr kumimoji="1" lang="ja-JP" altLang="en-US" b="1" dirty="0" smtClean="0">
                <a:solidFill>
                  <a:schemeClr val="accent2"/>
                </a:solidFill>
              </a:rPr>
              <a:t>にゅう し</a:t>
            </a:r>
            <a:endParaRPr kumimoji="1" lang="ja-JP" altLang="en-US" b="1" dirty="0">
              <a:solidFill>
                <a:schemeClr val="accent2"/>
              </a:solidFill>
            </a:endParaRPr>
          </a:p>
        </p:txBody>
      </p:sp>
      <p:sp>
        <p:nvSpPr>
          <p:cNvPr id="3" name="テキスト ボックス 2"/>
          <p:cNvSpPr txBox="1"/>
          <p:nvPr/>
        </p:nvSpPr>
        <p:spPr>
          <a:xfrm>
            <a:off x="1426591" y="4443412"/>
            <a:ext cx="992579" cy="369332"/>
          </a:xfrm>
          <a:prstGeom prst="rect">
            <a:avLst/>
          </a:prstGeom>
          <a:noFill/>
        </p:spPr>
        <p:txBody>
          <a:bodyPr wrap="none" rtlCol="0">
            <a:spAutoFit/>
          </a:bodyPr>
          <a:lstStyle/>
          <a:p>
            <a:r>
              <a:rPr kumimoji="1" lang="ja-JP" altLang="en-US" b="1" dirty="0" smtClean="0">
                <a:solidFill>
                  <a:schemeClr val="accent2"/>
                </a:solidFill>
              </a:rPr>
              <a:t>にゅう し</a:t>
            </a:r>
            <a:endParaRPr kumimoji="1" lang="ja-JP" altLang="en-US" b="1" dirty="0">
              <a:solidFill>
                <a:schemeClr val="accent2"/>
              </a:solidFill>
            </a:endParaRPr>
          </a:p>
        </p:txBody>
      </p:sp>
      <p:pic>
        <p:nvPicPr>
          <p:cNvPr id="4" name="図 3"/>
          <p:cNvPicPr>
            <a:picLocks noChangeAspect="1"/>
          </p:cNvPicPr>
          <p:nvPr/>
        </p:nvPicPr>
        <p:blipFill>
          <a:blip r:embed="rId5"/>
          <a:stretch>
            <a:fillRect/>
          </a:stretch>
        </p:blipFill>
        <p:spPr>
          <a:xfrm>
            <a:off x="1343025" y="1484784"/>
            <a:ext cx="6600825" cy="4448175"/>
          </a:xfrm>
          <a:prstGeom prst="rect">
            <a:avLst/>
          </a:prstGeom>
        </p:spPr>
      </p:pic>
      <p:grpSp>
        <p:nvGrpSpPr>
          <p:cNvPr id="7" name="グループ化 6"/>
          <p:cNvGrpSpPr/>
          <p:nvPr/>
        </p:nvGrpSpPr>
        <p:grpSpPr>
          <a:xfrm>
            <a:off x="-1" y="-27384"/>
            <a:ext cx="9143999" cy="1008112"/>
            <a:chOff x="1262063" y="-27384"/>
            <a:chExt cx="5537093" cy="1008112"/>
          </a:xfrm>
        </p:grpSpPr>
        <p:sp>
          <p:nvSpPr>
            <p:cNvPr id="7171" name="Rectangle 3"/>
            <p:cNvSpPr>
              <a:spLocks noChangeArrowheads="1"/>
            </p:cNvSpPr>
            <p:nvPr/>
          </p:nvSpPr>
          <p:spPr bwMode="auto">
            <a:xfrm>
              <a:off x="1262063" y="149731"/>
              <a:ext cx="5537093" cy="830997"/>
            </a:xfrm>
            <a:prstGeom prst="rect">
              <a:avLst/>
            </a:prstGeom>
            <a:noFill/>
            <a:ln w="9525">
              <a:noFill/>
              <a:miter lim="800000"/>
              <a:headEnd/>
              <a:tailEnd/>
            </a:ln>
          </p:spPr>
          <p:txBody>
            <a:bodyPr wrap="square">
              <a:spAutoFit/>
            </a:bodyPr>
            <a:lstStyle/>
            <a:p>
              <a:pPr algn="ctr" eaLnBrk="1" hangingPunct="1"/>
              <a:r>
                <a:rPr lang="ja-JP" altLang="en-US" b="1" dirty="0">
                  <a:solidFill>
                    <a:srgbClr val="FFFF00"/>
                  </a:solidFill>
                  <a:latin typeface="ＭＳ Ｐゴシック" charset="-128"/>
                </a:rPr>
                <a:t>　</a:t>
              </a:r>
              <a:r>
                <a:rPr lang="ja-JP" altLang="en-US" sz="4800" b="1" dirty="0" smtClean="0">
                  <a:solidFill>
                    <a:srgbClr val="FFFF00"/>
                  </a:solidFill>
                  <a:latin typeface="ＭＳ Ｐゴシック" charset="-128"/>
                </a:rPr>
                <a:t>乳歯の口</a:t>
              </a:r>
              <a:r>
                <a:rPr lang="ja-JP" altLang="en-US" sz="4800" b="1" dirty="0">
                  <a:solidFill>
                    <a:srgbClr val="FFFF00"/>
                  </a:solidFill>
                  <a:latin typeface="ＭＳ Ｐゴシック" charset="-128"/>
                </a:rPr>
                <a:t>の中の様子</a:t>
              </a:r>
              <a:endParaRPr lang="en-US" altLang="ja-JP" sz="4800" b="1" dirty="0">
                <a:solidFill>
                  <a:srgbClr val="FFFF00"/>
                </a:solidFill>
                <a:latin typeface="ＭＳ Ｐゴシック" charset="-128"/>
              </a:endParaRPr>
            </a:p>
          </p:txBody>
        </p:sp>
        <p:sp>
          <p:nvSpPr>
            <p:cNvPr id="6" name="テキスト ボックス 5"/>
            <p:cNvSpPr txBox="1"/>
            <p:nvPr/>
          </p:nvSpPr>
          <p:spPr>
            <a:xfrm>
              <a:off x="2417262" y="-27384"/>
              <a:ext cx="662203" cy="369332"/>
            </a:xfrm>
            <a:prstGeom prst="rect">
              <a:avLst/>
            </a:prstGeom>
            <a:noFill/>
          </p:spPr>
          <p:txBody>
            <a:bodyPr wrap="none" rtlCol="0">
              <a:spAutoFit/>
            </a:bodyPr>
            <a:lstStyle/>
            <a:p>
              <a:pPr algn="ctr"/>
              <a:r>
                <a:rPr kumimoji="1" lang="ja-JP" altLang="en-US" b="1" dirty="0" smtClean="0">
                  <a:solidFill>
                    <a:srgbClr val="FFFF00"/>
                  </a:solidFill>
                </a:rPr>
                <a:t>にゅう　し</a:t>
              </a:r>
              <a:endParaRPr kumimoji="1" lang="ja-JP" altLang="en-US" b="1" dirty="0">
                <a:solidFill>
                  <a:srgbClr val="FFFF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1000"/>
                                        <p:tgtEl>
                                          <p:spTgt spid="4"/>
                                        </p:tgtEl>
                                      </p:cBhvr>
                                    </p:animEffect>
                                    <p:set>
                                      <p:cBhvr>
                                        <p:cTn id="12" dur="1" fill="hold">
                                          <p:stCondLst>
                                            <p:cond delay="999"/>
                                          </p:stCondLst>
                                        </p:cTn>
                                        <p:tgtEl>
                                          <p:spTgt spid="4"/>
                                        </p:tgtEl>
                                        <p:attrNameLst>
                                          <p:attrName>style.visibility</p:attrName>
                                        </p:attrNameLst>
                                      </p:cBhvr>
                                      <p:to>
                                        <p:strVal val="hidden"/>
                                      </p:to>
                                    </p:set>
                                  </p:childTnLst>
                                </p:cTn>
                              </p:par>
                              <p:par>
                                <p:cTn id="13" presetID="5" presetClass="exit" presetSubtype="10" fill="hold" nodeType="withEffect">
                                  <p:stCondLst>
                                    <p:cond delay="0"/>
                                  </p:stCondLst>
                                  <p:childTnLst>
                                    <p:animEffect transition="out" filter="checkerboard(across)">
                                      <p:cBhvr>
                                        <p:cTn id="14" dur="1000"/>
                                        <p:tgtEl>
                                          <p:spTgt spid="7"/>
                                        </p:tgtEl>
                                      </p:cBhvr>
                                    </p:animEffect>
                                    <p:set>
                                      <p:cBhvr>
                                        <p:cTn id="15" dur="1" fill="hold">
                                          <p:stCondLst>
                                            <p:cond delay="999"/>
                                          </p:stCondLst>
                                        </p:cTn>
                                        <p:tgtEl>
                                          <p:spTgt spid="7"/>
                                        </p:tgtEl>
                                        <p:attrNameLst>
                                          <p:attrName>style.visibility</p:attrName>
                                        </p:attrNameLst>
                                      </p:cBhvr>
                                      <p:to>
                                        <p:strVal val="hidden"/>
                                      </p:to>
                                    </p:set>
                                  </p:childTnLst>
                                </p:cTn>
                              </p:par>
                            </p:childTnLst>
                          </p:cTn>
                        </p:par>
                        <p:par>
                          <p:cTn id="16" fill="hold">
                            <p:stCondLst>
                              <p:cond delay="1000"/>
                            </p:stCondLst>
                            <p:childTnLst>
                              <p:par>
                                <p:cTn id="17" presetID="5" presetClass="entr" presetSubtype="1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1000"/>
                                        <p:tgtEl>
                                          <p:spTgt spid="8"/>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heckerboard(across)">
                                      <p:cBhvr>
                                        <p:cTn id="22" dur="1000"/>
                                        <p:tgtEl>
                                          <p:spTgt spid="2"/>
                                        </p:tgtEl>
                                      </p:cBhvr>
                                    </p:animEffect>
                                  </p:childTnLst>
                                </p:cTn>
                              </p:par>
                              <p:par>
                                <p:cTn id="23" presetID="5" presetClass="entr" presetSubtype="1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heckerboard(across)">
                                      <p:cBhvr>
                                        <p:cTn id="25" dur="1000"/>
                                        <p:tgtEl>
                                          <p:spTgt spid="5"/>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heckerboard(across)">
                                      <p:cBhvr>
                                        <p:cTn id="28" dur="1000"/>
                                        <p:tgtEl>
                                          <p:spTgt spid="9"/>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checkerboard(across)">
                                      <p:cBhvr>
                                        <p:cTn id="31" dur="1000"/>
                                        <p:tgtEl>
                                          <p:spTgt spid="3"/>
                                        </p:tgtEl>
                                      </p:cBhvr>
                                    </p:animEffect>
                                  </p:childTnLst>
                                </p:cTn>
                              </p:par>
                              <p:par>
                                <p:cTn id="32" presetID="5" presetClass="entr" presetSubtype="1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heckerboard(across)">
                                      <p:cBhvr>
                                        <p:cTn id="3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3" cstate="print"/>
          <a:srcRect/>
          <a:stretch>
            <a:fillRect/>
          </a:stretch>
        </p:blipFill>
        <p:spPr bwMode="auto">
          <a:xfrm>
            <a:off x="179388" y="1921617"/>
            <a:ext cx="4248596" cy="2803525"/>
          </a:xfrm>
          <a:prstGeom prst="rect">
            <a:avLst/>
          </a:prstGeom>
          <a:noFill/>
          <a:ln w="9525">
            <a:noFill/>
            <a:round/>
            <a:headEnd/>
            <a:tailEnd/>
          </a:ln>
        </p:spPr>
      </p:pic>
      <p:pic>
        <p:nvPicPr>
          <p:cNvPr id="9219" name="Picture 2"/>
          <p:cNvPicPr>
            <a:picLocks noChangeAspect="1" noChangeArrowheads="1"/>
          </p:cNvPicPr>
          <p:nvPr/>
        </p:nvPicPr>
        <p:blipFill>
          <a:blip r:embed="rId4" cstate="print"/>
          <a:srcRect/>
          <a:stretch>
            <a:fillRect/>
          </a:stretch>
        </p:blipFill>
        <p:spPr bwMode="auto">
          <a:xfrm>
            <a:off x="4716016" y="1921618"/>
            <a:ext cx="4248472" cy="2803525"/>
          </a:xfrm>
          <a:prstGeom prst="rect">
            <a:avLst/>
          </a:prstGeom>
          <a:noFill/>
          <a:ln w="9525">
            <a:noFill/>
            <a:round/>
            <a:headEnd/>
            <a:tailEnd/>
          </a:ln>
        </p:spPr>
      </p:pic>
      <p:sp>
        <p:nvSpPr>
          <p:cNvPr id="9220" name="Text Box 3"/>
          <p:cNvSpPr txBox="1">
            <a:spLocks noChangeArrowheads="1"/>
          </p:cNvSpPr>
          <p:nvPr/>
        </p:nvSpPr>
        <p:spPr bwMode="auto">
          <a:xfrm>
            <a:off x="6553200" y="6356350"/>
            <a:ext cx="2133600" cy="365125"/>
          </a:xfrm>
          <a:prstGeom prst="rect">
            <a:avLst/>
          </a:prstGeom>
          <a:noFill/>
          <a:ln w="9525">
            <a:noFill/>
            <a:round/>
            <a:headEnd/>
            <a:tailEnd/>
          </a:ln>
        </p:spPr>
        <p:txBody>
          <a:bodyPr lIns="90000" tIns="46800" rIns="90000" bIns="46800" anchor="ctr"/>
          <a:lstStyle/>
          <a:p>
            <a:pPr algn="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ja-JP" sz="3200" dirty="0">
              <a:solidFill>
                <a:srgbClr val="898989"/>
              </a:solidFill>
            </a:endParaRPr>
          </a:p>
        </p:txBody>
      </p:sp>
      <p:sp>
        <p:nvSpPr>
          <p:cNvPr id="9221" name="Rectangle 4"/>
          <p:cNvSpPr>
            <a:spLocks noChangeArrowheads="1"/>
          </p:cNvSpPr>
          <p:nvPr/>
        </p:nvSpPr>
        <p:spPr bwMode="auto">
          <a:xfrm>
            <a:off x="179388" y="6453188"/>
            <a:ext cx="8064500" cy="279180"/>
          </a:xfrm>
          <a:prstGeom prst="rect">
            <a:avLst/>
          </a:prstGeom>
          <a:noFill/>
          <a:ln w="9525">
            <a:noFill/>
            <a:round/>
            <a:headEnd/>
            <a:tailEnd/>
          </a:ln>
        </p:spPr>
        <p:txBody>
          <a:bodyPr lIns="90000" tIns="46800" rIns="90000" bIns="46800">
            <a:sp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ja-JP" altLang="ja-JP" sz="1200" dirty="0">
              <a:solidFill>
                <a:srgbClr val="000000"/>
              </a:solidFill>
            </a:endParaRPr>
          </a:p>
        </p:txBody>
      </p:sp>
      <p:sp>
        <p:nvSpPr>
          <p:cNvPr id="9222" name="テキスト ボックス 5"/>
          <p:cNvSpPr txBox="1">
            <a:spLocks noChangeArrowheads="1"/>
          </p:cNvSpPr>
          <p:nvPr/>
        </p:nvSpPr>
        <p:spPr bwMode="auto">
          <a:xfrm flipH="1">
            <a:off x="958280" y="5216213"/>
            <a:ext cx="2690812" cy="523220"/>
          </a:xfrm>
          <a:prstGeom prst="rect">
            <a:avLst/>
          </a:prstGeom>
          <a:noFill/>
          <a:ln w="9525">
            <a:noFill/>
            <a:miter lim="800000"/>
            <a:headEnd/>
            <a:tailEnd/>
          </a:ln>
        </p:spPr>
        <p:txBody>
          <a:bodyPr>
            <a:spAutoFit/>
          </a:bodyPr>
          <a:lstStyle/>
          <a:p>
            <a:r>
              <a:rPr lang="ja-JP" altLang="en-US" sz="2800" b="1" dirty="0"/>
              <a:t>前歯の交換期</a:t>
            </a:r>
          </a:p>
        </p:txBody>
      </p:sp>
      <p:sp>
        <p:nvSpPr>
          <p:cNvPr id="9223" name="テキスト ボックス 6"/>
          <p:cNvSpPr txBox="1">
            <a:spLocks noChangeArrowheads="1"/>
          </p:cNvSpPr>
          <p:nvPr/>
        </p:nvSpPr>
        <p:spPr bwMode="auto">
          <a:xfrm flipH="1">
            <a:off x="5725045" y="5216213"/>
            <a:ext cx="2376264" cy="523220"/>
          </a:xfrm>
          <a:prstGeom prst="rect">
            <a:avLst/>
          </a:prstGeom>
          <a:noFill/>
          <a:ln w="9525">
            <a:noFill/>
            <a:miter lim="800000"/>
            <a:headEnd/>
            <a:tailEnd/>
          </a:ln>
        </p:spPr>
        <p:txBody>
          <a:bodyPr wrap="square">
            <a:spAutoFit/>
          </a:bodyPr>
          <a:lstStyle/>
          <a:p>
            <a:r>
              <a:rPr lang="ja-JP" altLang="en-US" sz="2800" b="1" dirty="0"/>
              <a:t>臼歯の交換期</a:t>
            </a:r>
          </a:p>
        </p:txBody>
      </p:sp>
      <p:sp>
        <p:nvSpPr>
          <p:cNvPr id="8" name="テキスト ボックス 7"/>
          <p:cNvSpPr txBox="1"/>
          <p:nvPr/>
        </p:nvSpPr>
        <p:spPr>
          <a:xfrm>
            <a:off x="323528" y="476672"/>
            <a:ext cx="8467383" cy="830997"/>
          </a:xfrm>
          <a:prstGeom prst="rect">
            <a:avLst/>
          </a:prstGeom>
          <a:noFill/>
        </p:spPr>
        <p:txBody>
          <a:bodyPr wrap="none" rtlCol="0">
            <a:spAutoFit/>
          </a:bodyPr>
          <a:lstStyle/>
          <a:p>
            <a:r>
              <a:rPr kumimoji="1" lang="ja-JP" altLang="en-US" sz="4800" b="1" dirty="0" smtClean="0">
                <a:solidFill>
                  <a:srgbClr val="FFFF00"/>
                </a:solidFill>
              </a:rPr>
              <a:t>乳歯から永久歯への生えかわり</a:t>
            </a:r>
            <a:endParaRPr kumimoji="1" lang="ja-JP" altLang="en-US" sz="4800" b="1" dirty="0">
              <a:solidFill>
                <a:srgbClr val="FFFF00"/>
              </a:solidFill>
            </a:endParaRPr>
          </a:p>
        </p:txBody>
      </p:sp>
      <p:sp>
        <p:nvSpPr>
          <p:cNvPr id="3" name="テキスト ボックス 2"/>
          <p:cNvSpPr txBox="1"/>
          <p:nvPr/>
        </p:nvSpPr>
        <p:spPr>
          <a:xfrm>
            <a:off x="467544" y="243587"/>
            <a:ext cx="1118369" cy="369332"/>
          </a:xfrm>
          <a:prstGeom prst="rect">
            <a:avLst/>
          </a:prstGeom>
          <a:noFill/>
        </p:spPr>
        <p:txBody>
          <a:bodyPr wrap="square" rtlCol="0">
            <a:spAutoFit/>
          </a:bodyPr>
          <a:lstStyle/>
          <a:p>
            <a:r>
              <a:rPr kumimoji="1" lang="ja-JP" altLang="en-US" b="1" dirty="0" smtClean="0">
                <a:solidFill>
                  <a:srgbClr val="FFFF00"/>
                </a:solidFill>
              </a:rPr>
              <a:t>にゅう　し</a:t>
            </a:r>
            <a:endParaRPr kumimoji="1" lang="ja-JP" altLang="en-US" b="1" dirty="0">
              <a:solidFill>
                <a:srgbClr val="FFFF00"/>
              </a:solidFill>
            </a:endParaRPr>
          </a:p>
        </p:txBody>
      </p:sp>
      <p:sp>
        <p:nvSpPr>
          <p:cNvPr id="4" name="テキスト ボックス 3"/>
          <p:cNvSpPr txBox="1"/>
          <p:nvPr/>
        </p:nvSpPr>
        <p:spPr>
          <a:xfrm>
            <a:off x="2799881" y="243587"/>
            <a:ext cx="1916135" cy="369332"/>
          </a:xfrm>
          <a:prstGeom prst="rect">
            <a:avLst/>
          </a:prstGeom>
          <a:noFill/>
        </p:spPr>
        <p:txBody>
          <a:bodyPr wrap="square" rtlCol="0">
            <a:spAutoFit/>
          </a:bodyPr>
          <a:lstStyle/>
          <a:p>
            <a:r>
              <a:rPr kumimoji="1" lang="ja-JP" altLang="en-US" b="1" dirty="0" smtClean="0">
                <a:solidFill>
                  <a:srgbClr val="FFFF00"/>
                </a:solidFill>
              </a:rPr>
              <a:t>えい  </a:t>
            </a:r>
            <a:r>
              <a:rPr lang="en-US" altLang="ja-JP" b="1" dirty="0" smtClean="0">
                <a:solidFill>
                  <a:srgbClr val="FFFF00"/>
                </a:solidFill>
              </a:rPr>
              <a:t> </a:t>
            </a:r>
            <a:r>
              <a:rPr kumimoji="1" lang="ja-JP" altLang="en-US" b="1" dirty="0" smtClean="0">
                <a:solidFill>
                  <a:srgbClr val="FFFF00"/>
                </a:solidFill>
              </a:rPr>
              <a:t>きゅう    し</a:t>
            </a:r>
            <a:endParaRPr kumimoji="1" lang="ja-JP" altLang="en-US" b="1" dirty="0">
              <a:solidFill>
                <a:srgbClr val="FFFF00"/>
              </a:solidFill>
            </a:endParaRPr>
          </a:p>
        </p:txBody>
      </p:sp>
      <p:sp>
        <p:nvSpPr>
          <p:cNvPr id="5" name="テキスト ボックス 4"/>
          <p:cNvSpPr txBox="1"/>
          <p:nvPr/>
        </p:nvSpPr>
        <p:spPr>
          <a:xfrm>
            <a:off x="5763889" y="5013906"/>
            <a:ext cx="1000683" cy="307777"/>
          </a:xfrm>
          <a:prstGeom prst="rect">
            <a:avLst/>
          </a:prstGeom>
          <a:noFill/>
        </p:spPr>
        <p:txBody>
          <a:bodyPr wrap="square" rtlCol="0">
            <a:spAutoFit/>
          </a:bodyPr>
          <a:lstStyle/>
          <a:p>
            <a:r>
              <a:rPr kumimoji="1" lang="ja-JP" altLang="en-US" sz="1400" b="1" dirty="0" smtClean="0"/>
              <a:t> きゅう し</a:t>
            </a:r>
            <a:endParaRPr kumimoji="1" lang="ja-JP" altLang="en-US" sz="1400" b="1" dirty="0"/>
          </a:p>
        </p:txBody>
      </p:sp>
      <p:sp>
        <p:nvSpPr>
          <p:cNvPr id="6" name="テキスト ボックス 5"/>
          <p:cNvSpPr txBox="1"/>
          <p:nvPr/>
        </p:nvSpPr>
        <p:spPr>
          <a:xfrm>
            <a:off x="2051720" y="5012336"/>
            <a:ext cx="1281042" cy="310917"/>
          </a:xfrm>
          <a:prstGeom prst="rect">
            <a:avLst/>
          </a:prstGeom>
          <a:noFill/>
        </p:spPr>
        <p:txBody>
          <a:bodyPr wrap="square" rtlCol="0">
            <a:spAutoFit/>
          </a:bodyPr>
          <a:lstStyle/>
          <a:p>
            <a:r>
              <a:rPr lang="ja-JP" altLang="en-US" sz="1400" b="1" dirty="0" smtClean="0"/>
              <a:t> こう  かん  き</a:t>
            </a:r>
            <a:endParaRPr kumimoji="1" lang="ja-JP" altLang="en-US" sz="1400" b="1" dirty="0"/>
          </a:p>
        </p:txBody>
      </p:sp>
      <p:sp>
        <p:nvSpPr>
          <p:cNvPr id="7" name="テキスト ボックス 6"/>
          <p:cNvSpPr txBox="1"/>
          <p:nvPr/>
        </p:nvSpPr>
        <p:spPr>
          <a:xfrm>
            <a:off x="6832287" y="5013906"/>
            <a:ext cx="1297893" cy="307777"/>
          </a:xfrm>
          <a:prstGeom prst="rect">
            <a:avLst/>
          </a:prstGeom>
          <a:noFill/>
        </p:spPr>
        <p:txBody>
          <a:bodyPr wrap="square" rtlCol="0">
            <a:spAutoFit/>
          </a:bodyPr>
          <a:lstStyle/>
          <a:p>
            <a:r>
              <a:rPr lang="ja-JP" altLang="en-US" sz="1400" b="1" dirty="0"/>
              <a:t>こう  かん   き</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heckerboard(across)">
                                      <p:cBhvr>
                                        <p:cTn id="7" dur="1000"/>
                                        <p:tgtEl>
                                          <p:spTgt spid="9218"/>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9222"/>
                                        </p:tgtEl>
                                        <p:attrNameLst>
                                          <p:attrName>style.visibility</p:attrName>
                                        </p:attrNameLst>
                                      </p:cBhvr>
                                      <p:to>
                                        <p:strVal val="visible"/>
                                      </p:to>
                                    </p:set>
                                    <p:animEffect transition="in" filter="checkerboard(across)">
                                      <p:cBhvr>
                                        <p:cTn id="11" dur="1000"/>
                                        <p:tgtEl>
                                          <p:spTgt spid="9222"/>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heckerboard(across)">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9219"/>
                                        </p:tgtEl>
                                        <p:attrNameLst>
                                          <p:attrName>style.visibility</p:attrName>
                                        </p:attrNameLst>
                                      </p:cBhvr>
                                      <p:to>
                                        <p:strVal val="visible"/>
                                      </p:to>
                                    </p:set>
                                    <p:animEffect transition="in" filter="checkerboard(across)">
                                      <p:cBhvr>
                                        <p:cTn id="19" dur="1000"/>
                                        <p:tgtEl>
                                          <p:spTgt spid="9219"/>
                                        </p:tgtEl>
                                      </p:cBhvr>
                                    </p:animEffect>
                                  </p:childTnLst>
                                </p:cTn>
                              </p:par>
                            </p:childTnLst>
                          </p:cTn>
                        </p:par>
                        <p:par>
                          <p:cTn id="20" fill="hold">
                            <p:stCondLst>
                              <p:cond delay="1000"/>
                            </p:stCondLst>
                            <p:childTnLst>
                              <p:par>
                                <p:cTn id="21" presetID="5" presetClass="entr" presetSubtype="10" fill="hold" grpId="0" nodeType="afterEffect">
                                  <p:stCondLst>
                                    <p:cond delay="0"/>
                                  </p:stCondLst>
                                  <p:childTnLst>
                                    <p:set>
                                      <p:cBhvr>
                                        <p:cTn id="22" dur="1" fill="hold">
                                          <p:stCondLst>
                                            <p:cond delay="0"/>
                                          </p:stCondLst>
                                        </p:cTn>
                                        <p:tgtEl>
                                          <p:spTgt spid="9223"/>
                                        </p:tgtEl>
                                        <p:attrNameLst>
                                          <p:attrName>style.visibility</p:attrName>
                                        </p:attrNameLst>
                                      </p:cBhvr>
                                      <p:to>
                                        <p:strVal val="visible"/>
                                      </p:to>
                                    </p:set>
                                    <p:animEffect transition="in" filter="checkerboard(across)">
                                      <p:cBhvr>
                                        <p:cTn id="23" dur="1000"/>
                                        <p:tgtEl>
                                          <p:spTgt spid="9223"/>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heckerboard(across)">
                                      <p:cBhvr>
                                        <p:cTn id="26" dur="1000"/>
                                        <p:tgtEl>
                                          <p:spTgt spid="5"/>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heckerboard(across)">
                                      <p:cBhvr>
                                        <p:cTn id="2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9223"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永久歯列２"/>
          <p:cNvPicPr>
            <a:picLocks noChangeAspect="1" noChangeArrowheads="1"/>
          </p:cNvPicPr>
          <p:nvPr/>
        </p:nvPicPr>
        <p:blipFill>
          <a:blip r:embed="rId3" cstate="print"/>
          <a:srcRect/>
          <a:stretch>
            <a:fillRect/>
          </a:stretch>
        </p:blipFill>
        <p:spPr bwMode="auto">
          <a:xfrm>
            <a:off x="2816899" y="247799"/>
            <a:ext cx="3625400" cy="3168352"/>
          </a:xfrm>
          <a:prstGeom prst="rect">
            <a:avLst/>
          </a:prstGeom>
          <a:noFill/>
          <a:ln w="9525">
            <a:noFill/>
            <a:miter lim="800000"/>
            <a:headEnd/>
            <a:tailEnd/>
          </a:ln>
        </p:spPr>
      </p:pic>
      <p:pic>
        <p:nvPicPr>
          <p:cNvPr id="7" name="Picture 3" descr="永久歯列３"/>
          <p:cNvPicPr>
            <a:picLocks noChangeAspect="1" noChangeArrowheads="1"/>
          </p:cNvPicPr>
          <p:nvPr/>
        </p:nvPicPr>
        <p:blipFill>
          <a:blip r:embed="rId4" cstate="print"/>
          <a:srcRect/>
          <a:stretch>
            <a:fillRect/>
          </a:stretch>
        </p:blipFill>
        <p:spPr bwMode="auto">
          <a:xfrm>
            <a:off x="2811924" y="3640891"/>
            <a:ext cx="3630375" cy="2898021"/>
          </a:xfrm>
          <a:prstGeom prst="rect">
            <a:avLst/>
          </a:prstGeom>
          <a:noFill/>
          <a:ln w="9525">
            <a:noFill/>
            <a:miter lim="800000"/>
            <a:headEnd/>
            <a:tailEnd/>
          </a:ln>
        </p:spPr>
      </p:pic>
      <p:sp>
        <p:nvSpPr>
          <p:cNvPr id="8" name="Rectangle 3"/>
          <p:cNvSpPr>
            <a:spLocks noChangeArrowheads="1"/>
          </p:cNvSpPr>
          <p:nvPr/>
        </p:nvSpPr>
        <p:spPr bwMode="auto">
          <a:xfrm>
            <a:off x="107504" y="1302718"/>
            <a:ext cx="2592834" cy="923330"/>
          </a:xfrm>
          <a:prstGeom prst="rect">
            <a:avLst/>
          </a:prstGeom>
          <a:noFill/>
          <a:ln w="9525">
            <a:noFill/>
            <a:miter lim="800000"/>
            <a:headEnd/>
            <a:tailEnd/>
          </a:ln>
        </p:spPr>
        <p:txBody>
          <a:bodyPr wrap="square">
            <a:spAutoFit/>
          </a:bodyPr>
          <a:lstStyle/>
          <a:p>
            <a:pPr eaLnBrk="1" hangingPunct="1"/>
            <a:r>
              <a:rPr lang="ja-JP" altLang="en-US" b="1" dirty="0" smtClean="0">
                <a:solidFill>
                  <a:schemeClr val="accent2"/>
                </a:solidFill>
                <a:latin typeface="ＭＳ Ｐゴシック" charset="-128"/>
              </a:rPr>
              <a:t>　　</a:t>
            </a:r>
            <a:r>
              <a:rPr lang="ja-JP" altLang="en-US" b="1" dirty="0">
                <a:solidFill>
                  <a:schemeClr val="accent2"/>
                </a:solidFill>
                <a:latin typeface="ＭＳ Ｐゴシック" charset="-128"/>
              </a:rPr>
              <a:t>　　　</a:t>
            </a:r>
            <a:r>
              <a:rPr lang="ja-JP" altLang="en-US" b="1" dirty="0" smtClean="0">
                <a:solidFill>
                  <a:schemeClr val="accent2"/>
                </a:solidFill>
                <a:latin typeface="ＭＳ Ｐゴシック" charset="-128"/>
              </a:rPr>
              <a:t>  </a:t>
            </a:r>
            <a:r>
              <a:rPr lang="ja-JP" altLang="en-US" b="1" dirty="0">
                <a:solidFill>
                  <a:schemeClr val="accent2"/>
                </a:solidFill>
                <a:latin typeface="ＭＳ Ｐゴシック" charset="-128"/>
              </a:rPr>
              <a:t>　</a:t>
            </a:r>
            <a:r>
              <a:rPr lang="ja-JP" altLang="en-US" b="1" dirty="0" smtClean="0">
                <a:solidFill>
                  <a:schemeClr val="accent2"/>
                </a:solidFill>
                <a:latin typeface="ＭＳ Ｐゴシック" charset="-128"/>
              </a:rPr>
              <a:t>えいきゅう</a:t>
            </a:r>
            <a:r>
              <a:rPr lang="ja-JP" altLang="en-US" b="1" dirty="0">
                <a:solidFill>
                  <a:schemeClr val="accent2"/>
                </a:solidFill>
                <a:latin typeface="ＭＳ Ｐゴシック" charset="-128"/>
              </a:rPr>
              <a:t>し</a:t>
            </a:r>
            <a:r>
              <a:rPr lang="ja-JP" altLang="en-US" sz="3600" b="1" dirty="0" smtClean="0">
                <a:solidFill>
                  <a:schemeClr val="accent2"/>
                </a:solidFill>
                <a:latin typeface="ＭＳ Ｐゴシック" charset="-128"/>
              </a:rPr>
              <a:t>上の永久歯</a:t>
            </a:r>
            <a:endParaRPr lang="en-US" altLang="ja-JP" sz="3600" b="1" dirty="0">
              <a:latin typeface="ＭＳ Ｐゴシック" charset="-128"/>
            </a:endParaRPr>
          </a:p>
        </p:txBody>
      </p:sp>
      <p:sp>
        <p:nvSpPr>
          <p:cNvPr id="9" name="Rectangle 3"/>
          <p:cNvSpPr>
            <a:spLocks noChangeArrowheads="1"/>
          </p:cNvSpPr>
          <p:nvPr/>
        </p:nvSpPr>
        <p:spPr bwMode="auto">
          <a:xfrm>
            <a:off x="173500" y="4509120"/>
            <a:ext cx="2616646" cy="923330"/>
          </a:xfrm>
          <a:prstGeom prst="rect">
            <a:avLst/>
          </a:prstGeom>
          <a:noFill/>
          <a:ln w="9525">
            <a:noFill/>
            <a:miter lim="800000"/>
            <a:headEnd/>
            <a:tailEnd/>
          </a:ln>
        </p:spPr>
        <p:txBody>
          <a:bodyPr wrap="square">
            <a:spAutoFit/>
          </a:bodyPr>
          <a:lstStyle/>
          <a:p>
            <a:pPr eaLnBrk="1" hangingPunct="1"/>
            <a:r>
              <a:rPr lang="ja-JP" altLang="en-US" b="1" dirty="0" smtClean="0">
                <a:solidFill>
                  <a:schemeClr val="accent2"/>
                </a:solidFill>
                <a:latin typeface="ＭＳ Ｐゴシック" charset="-128"/>
              </a:rPr>
              <a:t> 　　</a:t>
            </a:r>
            <a:r>
              <a:rPr lang="ja-JP" altLang="en-US" b="1" dirty="0">
                <a:solidFill>
                  <a:schemeClr val="accent2"/>
                </a:solidFill>
                <a:latin typeface="ＭＳ Ｐゴシック" charset="-128"/>
              </a:rPr>
              <a:t>　</a:t>
            </a:r>
            <a:r>
              <a:rPr lang="ja-JP" altLang="en-US" b="1" dirty="0" smtClean="0">
                <a:solidFill>
                  <a:schemeClr val="accent2"/>
                </a:solidFill>
                <a:latin typeface="ＭＳ Ｐゴシック" charset="-128"/>
              </a:rPr>
              <a:t> 　 </a:t>
            </a:r>
            <a:r>
              <a:rPr lang="ja-JP" altLang="en-US" b="1" dirty="0">
                <a:solidFill>
                  <a:schemeClr val="accent2"/>
                </a:solidFill>
                <a:latin typeface="ＭＳ Ｐゴシック" charset="-128"/>
              </a:rPr>
              <a:t>　 </a:t>
            </a:r>
            <a:r>
              <a:rPr lang="ja-JP" altLang="en-US" b="1" dirty="0" smtClean="0">
                <a:solidFill>
                  <a:schemeClr val="accent2"/>
                </a:solidFill>
                <a:latin typeface="ＭＳ Ｐゴシック" charset="-128"/>
              </a:rPr>
              <a:t>えいきゅうし</a:t>
            </a:r>
            <a:endParaRPr lang="en-US" altLang="ja-JP" b="1" dirty="0">
              <a:solidFill>
                <a:schemeClr val="accent2"/>
              </a:solidFill>
              <a:latin typeface="ＭＳ Ｐゴシック" charset="-128"/>
            </a:endParaRPr>
          </a:p>
          <a:p>
            <a:pPr eaLnBrk="1" hangingPunct="1"/>
            <a:r>
              <a:rPr lang="ja-JP" altLang="en-US" sz="3600" b="1" dirty="0">
                <a:solidFill>
                  <a:schemeClr val="accent2"/>
                </a:solidFill>
                <a:latin typeface="ＭＳ Ｐゴシック" charset="-128"/>
              </a:rPr>
              <a:t>下</a:t>
            </a:r>
            <a:r>
              <a:rPr lang="ja-JP" altLang="en-US" sz="3600" b="1" dirty="0" smtClean="0">
                <a:solidFill>
                  <a:schemeClr val="accent2"/>
                </a:solidFill>
                <a:latin typeface="ＭＳ Ｐゴシック" charset="-128"/>
              </a:rPr>
              <a:t>の永久歯</a:t>
            </a:r>
            <a:endParaRPr lang="en-US" altLang="ja-JP" sz="3600" b="1" dirty="0">
              <a:latin typeface="ＭＳ Ｐゴシック" charset="-128"/>
            </a:endParaRPr>
          </a:p>
        </p:txBody>
      </p:sp>
      <p:pic>
        <p:nvPicPr>
          <p:cNvPr id="3" name="図 2"/>
          <p:cNvPicPr>
            <a:picLocks noChangeAspect="1"/>
          </p:cNvPicPr>
          <p:nvPr/>
        </p:nvPicPr>
        <p:blipFill>
          <a:blip r:embed="rId5"/>
          <a:stretch>
            <a:fillRect/>
          </a:stretch>
        </p:blipFill>
        <p:spPr>
          <a:xfrm>
            <a:off x="1225306" y="1627880"/>
            <a:ext cx="6610350" cy="4495800"/>
          </a:xfrm>
          <a:prstGeom prst="rect">
            <a:avLst/>
          </a:prstGeom>
        </p:spPr>
      </p:pic>
      <p:sp>
        <p:nvSpPr>
          <p:cNvPr id="10243" name="Rectangle 3"/>
          <p:cNvSpPr>
            <a:spLocks noChangeArrowheads="1"/>
          </p:cNvSpPr>
          <p:nvPr/>
        </p:nvSpPr>
        <p:spPr bwMode="auto">
          <a:xfrm>
            <a:off x="0" y="260350"/>
            <a:ext cx="9144000" cy="1107996"/>
          </a:xfrm>
          <a:prstGeom prst="rect">
            <a:avLst/>
          </a:prstGeom>
          <a:noFill/>
          <a:ln w="9525">
            <a:noFill/>
            <a:miter lim="800000"/>
            <a:headEnd/>
            <a:tailEnd/>
          </a:ln>
        </p:spPr>
        <p:txBody>
          <a:bodyPr wrap="square">
            <a:spAutoFit/>
          </a:bodyPr>
          <a:lstStyle/>
          <a:p>
            <a:pPr algn="ctr" eaLnBrk="1" hangingPunct="1"/>
            <a:r>
              <a:rPr lang="ja-JP" altLang="en-US" b="1" dirty="0" smtClean="0">
                <a:solidFill>
                  <a:srgbClr val="FFFF00"/>
                </a:solidFill>
                <a:latin typeface="ＭＳ Ｐゴシック" charset="-128"/>
              </a:rPr>
              <a:t>えいきゅう</a:t>
            </a:r>
            <a:r>
              <a:rPr lang="ja-JP" altLang="en-US" b="1" dirty="0">
                <a:solidFill>
                  <a:srgbClr val="FFFF00"/>
                </a:solidFill>
                <a:latin typeface="ＭＳ Ｐゴシック" charset="-128"/>
              </a:rPr>
              <a:t>し　</a:t>
            </a:r>
            <a:r>
              <a:rPr lang="ja-JP" altLang="en-US" b="1" dirty="0" smtClean="0">
                <a:solidFill>
                  <a:srgbClr val="FFFF00"/>
                </a:solidFill>
                <a:latin typeface="ＭＳ Ｐゴシック" charset="-128"/>
              </a:rPr>
              <a:t>　　　</a:t>
            </a:r>
            <a:r>
              <a:rPr lang="ja-JP" altLang="en-US" b="1" dirty="0">
                <a:solidFill>
                  <a:srgbClr val="FFFF00"/>
                </a:solidFill>
                <a:latin typeface="ＭＳ Ｐゴシック" charset="-128"/>
              </a:rPr>
              <a:t>　　　　　 　　　　     　　　</a:t>
            </a:r>
            <a:r>
              <a:rPr lang="ja-JP" altLang="en-US" b="1" dirty="0" smtClean="0">
                <a:solidFill>
                  <a:srgbClr val="FFFF00"/>
                </a:solidFill>
                <a:latin typeface="ＭＳ Ｐゴシック" charset="-128"/>
              </a:rPr>
              <a:t>　　　　　　ようす</a:t>
            </a:r>
            <a:endParaRPr lang="en-US" altLang="ja-JP" sz="4400" b="1" dirty="0">
              <a:solidFill>
                <a:srgbClr val="FFFF00"/>
              </a:solidFill>
              <a:latin typeface="ＭＳ Ｐゴシック" charset="-128"/>
            </a:endParaRPr>
          </a:p>
          <a:p>
            <a:pPr algn="ctr" eaLnBrk="1" hangingPunct="1"/>
            <a:r>
              <a:rPr lang="ja-JP" altLang="en-US" sz="4800" b="1" dirty="0">
                <a:solidFill>
                  <a:srgbClr val="FFFF00"/>
                </a:solidFill>
                <a:latin typeface="ＭＳ Ｐゴシック" charset="-128"/>
              </a:rPr>
              <a:t>永久歯</a:t>
            </a:r>
            <a:r>
              <a:rPr lang="ja-JP" altLang="en-US" sz="4800" b="1" dirty="0" smtClean="0">
                <a:solidFill>
                  <a:srgbClr val="FFFF00"/>
                </a:solidFill>
                <a:latin typeface="ＭＳ Ｐゴシック" charset="-128"/>
              </a:rPr>
              <a:t>の口</a:t>
            </a:r>
            <a:r>
              <a:rPr lang="ja-JP" altLang="en-US" sz="4800" b="1" dirty="0">
                <a:solidFill>
                  <a:srgbClr val="FFFF00"/>
                </a:solidFill>
                <a:latin typeface="ＭＳ Ｐゴシック" charset="-128"/>
              </a:rPr>
              <a:t>の中の様子</a:t>
            </a:r>
            <a:endParaRPr lang="en-US" altLang="ja-JP" sz="4000" b="1" dirty="0">
              <a:solidFill>
                <a:srgbClr val="FFFF00"/>
              </a:solidFill>
              <a:latin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1000"/>
                                        <p:tgtEl>
                                          <p:spTgt spid="3"/>
                                        </p:tgtEl>
                                      </p:cBhvr>
                                    </p:animEffect>
                                    <p:set>
                                      <p:cBhvr>
                                        <p:cTn id="12" dur="1" fill="hold">
                                          <p:stCondLst>
                                            <p:cond delay="999"/>
                                          </p:stCondLst>
                                        </p:cTn>
                                        <p:tgtEl>
                                          <p:spTgt spid="3"/>
                                        </p:tgtEl>
                                        <p:attrNameLst>
                                          <p:attrName>style.visibility</p:attrName>
                                        </p:attrNameLst>
                                      </p:cBhvr>
                                      <p:to>
                                        <p:strVal val="hidden"/>
                                      </p:to>
                                    </p:set>
                                  </p:childTnLst>
                                </p:cTn>
                              </p:par>
                              <p:par>
                                <p:cTn id="13" presetID="3" presetClass="exit" presetSubtype="10" fill="hold" grpId="0" nodeType="withEffect">
                                  <p:stCondLst>
                                    <p:cond delay="0"/>
                                  </p:stCondLst>
                                  <p:childTnLst>
                                    <p:animEffect transition="out" filter="blinds(horizontal)">
                                      <p:cBhvr>
                                        <p:cTn id="14" dur="1000"/>
                                        <p:tgtEl>
                                          <p:spTgt spid="10243"/>
                                        </p:tgtEl>
                                      </p:cBhvr>
                                    </p:animEffect>
                                    <p:set>
                                      <p:cBhvr>
                                        <p:cTn id="15" dur="1" fill="hold">
                                          <p:stCondLst>
                                            <p:cond delay="999"/>
                                          </p:stCondLst>
                                        </p:cTn>
                                        <p:tgtEl>
                                          <p:spTgt spid="10243"/>
                                        </p:tgtEl>
                                        <p:attrNameLst>
                                          <p:attrName>style.visibility</p:attrName>
                                        </p:attrNameLst>
                                      </p:cBhvr>
                                      <p:to>
                                        <p:strVal val="hidden"/>
                                      </p:to>
                                    </p:set>
                                  </p:childTnLst>
                                </p:cTn>
                              </p:par>
                            </p:childTnLst>
                          </p:cTn>
                        </p:par>
                        <p:par>
                          <p:cTn id="16" fill="hold">
                            <p:stCondLst>
                              <p:cond delay="1000"/>
                            </p:stCondLst>
                            <p:childTnLst>
                              <p:par>
                                <p:cTn id="17" presetID="5" presetClass="entr" presetSubtype="1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1000"/>
                                        <p:tgtEl>
                                          <p:spTgt spid="8"/>
                                        </p:tgtEl>
                                      </p:cBhvr>
                                    </p:animEffect>
                                  </p:childTnLst>
                                </p:cTn>
                              </p:par>
                              <p:par>
                                <p:cTn id="20" presetID="5" presetClass="entr" presetSubtype="1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1000"/>
                                        <p:tgtEl>
                                          <p:spTgt spid="6"/>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heckerboard(across)">
                                      <p:cBhvr>
                                        <p:cTn id="25" dur="1000"/>
                                        <p:tgtEl>
                                          <p:spTgt spid="9"/>
                                        </p:tgtEl>
                                      </p:cBhvr>
                                    </p:animEffect>
                                  </p:childTnLst>
                                </p:cTn>
                              </p:par>
                              <p:par>
                                <p:cTn id="26" presetID="5" presetClass="entr" presetSubtype="1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heckerboard(across)">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2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DSCN1051"/>
          <p:cNvPicPr>
            <a:picLocks noChangeAspect="1" noChangeArrowheads="1"/>
          </p:cNvPicPr>
          <p:nvPr/>
        </p:nvPicPr>
        <p:blipFill>
          <a:blip r:embed="rId3" cstate="print"/>
          <a:srcRect/>
          <a:stretch>
            <a:fillRect/>
          </a:stretch>
        </p:blipFill>
        <p:spPr bwMode="auto">
          <a:xfrm>
            <a:off x="2534019" y="2132856"/>
            <a:ext cx="4218838" cy="2945325"/>
          </a:xfrm>
          <a:prstGeom prst="rect">
            <a:avLst/>
          </a:prstGeom>
          <a:noFill/>
          <a:ln w="9525">
            <a:noFill/>
            <a:miter lim="800000"/>
            <a:headEnd/>
            <a:tailEnd/>
          </a:ln>
        </p:spPr>
      </p:pic>
      <p:pic>
        <p:nvPicPr>
          <p:cNvPr id="9" name="図 8"/>
          <p:cNvPicPr>
            <a:picLocks noChangeAspect="1"/>
          </p:cNvPicPr>
          <p:nvPr/>
        </p:nvPicPr>
        <p:blipFill>
          <a:blip r:embed="rId4"/>
          <a:stretch>
            <a:fillRect/>
          </a:stretch>
        </p:blipFill>
        <p:spPr>
          <a:xfrm>
            <a:off x="2545875" y="980728"/>
            <a:ext cx="4195126" cy="2868631"/>
          </a:xfrm>
          <a:prstGeom prst="rect">
            <a:avLst/>
          </a:prstGeom>
        </p:spPr>
      </p:pic>
      <p:sp>
        <p:nvSpPr>
          <p:cNvPr id="5122" name="Rectangle 2"/>
          <p:cNvSpPr>
            <a:spLocks noGrp="1" noChangeArrowheads="1"/>
          </p:cNvSpPr>
          <p:nvPr>
            <p:ph type="title"/>
          </p:nvPr>
        </p:nvSpPr>
        <p:spPr>
          <a:xfrm>
            <a:off x="0" y="-223052"/>
            <a:ext cx="9144000" cy="1371600"/>
          </a:xfrm>
        </p:spPr>
        <p:txBody>
          <a:bodyPr>
            <a:normAutofit/>
          </a:bodyPr>
          <a:lstStyle/>
          <a:p>
            <a:pPr eaLnBrk="1" hangingPunct="1"/>
            <a:r>
              <a:rPr lang="ja-JP" altLang="en-US" sz="4800" b="1" dirty="0" smtClean="0">
                <a:solidFill>
                  <a:srgbClr val="FFFF00"/>
                </a:solidFill>
              </a:rPr>
              <a:t>お口の中を見てみよう</a:t>
            </a:r>
          </a:p>
        </p:txBody>
      </p:sp>
      <p:pic>
        <p:nvPicPr>
          <p:cNvPr id="5123" name="Picture 3" descr="DSCN1053"/>
          <p:cNvPicPr>
            <a:picLocks noGrp="1" noChangeAspect="1" noChangeArrowheads="1"/>
          </p:cNvPicPr>
          <p:nvPr>
            <p:ph sz="quarter" idx="2"/>
          </p:nvPr>
        </p:nvPicPr>
        <p:blipFill>
          <a:blip r:embed="rId5" cstate="print"/>
          <a:srcRect/>
          <a:stretch>
            <a:fillRect/>
          </a:stretch>
        </p:blipFill>
        <p:spPr>
          <a:xfrm>
            <a:off x="2546674" y="3861048"/>
            <a:ext cx="4193527" cy="2837493"/>
          </a:xfrm>
        </p:spPr>
      </p:pic>
      <p:sp>
        <p:nvSpPr>
          <p:cNvPr id="356358" name="AutoShape 6"/>
          <p:cNvSpPr>
            <a:spLocks noChangeAspect="1" noChangeArrowheads="1"/>
          </p:cNvSpPr>
          <p:nvPr/>
        </p:nvSpPr>
        <p:spPr bwMode="auto">
          <a:xfrm>
            <a:off x="2717014" y="1052736"/>
            <a:ext cx="1881240" cy="1103406"/>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009999">
              <a:alpha val="50195"/>
            </a:srgbClr>
          </a:solidFill>
          <a:ln w="9525">
            <a:noFill/>
            <a:miter lim="800000"/>
            <a:headEnd/>
            <a:tailEnd/>
          </a:ln>
        </p:spPr>
        <p:txBody>
          <a:bodyPr wrap="none" anchor="ctr"/>
          <a:lstStyle/>
          <a:p>
            <a:endParaRPr lang="ja-JP" altLang="en-US"/>
          </a:p>
        </p:txBody>
      </p:sp>
      <p:sp>
        <p:nvSpPr>
          <p:cNvPr id="356359" name="AutoShape 7"/>
          <p:cNvSpPr>
            <a:spLocks noChangeAspect="1" noChangeArrowheads="1"/>
          </p:cNvSpPr>
          <p:nvPr/>
        </p:nvSpPr>
        <p:spPr bwMode="auto">
          <a:xfrm flipV="1">
            <a:off x="2523950" y="5561505"/>
            <a:ext cx="1760018" cy="1136984"/>
          </a:xfrm>
          <a:custGeom>
            <a:avLst/>
            <a:gdLst>
              <a:gd name="T0" fmla="*/ 719931 w 21600"/>
              <a:gd name="T1" fmla="*/ 0 h 21600"/>
              <a:gd name="T2" fmla="*/ 179983 w 21600"/>
              <a:gd name="T3" fmla="*/ 396082 h 21600"/>
              <a:gd name="T4" fmla="*/ 719931 w 21600"/>
              <a:gd name="T5" fmla="*/ 198041 h 21600"/>
              <a:gd name="T6" fmla="*/ 1259879 w 21600"/>
              <a:gd name="T7" fmla="*/ 396082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9999">
              <a:alpha val="50195"/>
            </a:srgbClr>
          </a:solidFill>
          <a:ln w="9525">
            <a:noFill/>
            <a:miter lim="800000"/>
            <a:headEnd/>
            <a:tailEnd/>
          </a:ln>
        </p:spPr>
        <p:txBody>
          <a:bodyPr wrap="none" anchor="ctr"/>
          <a:lstStyle/>
          <a:p>
            <a:pPr eaLnBrk="1" hangingPunct="1">
              <a:defRPr/>
            </a:pPr>
            <a:endParaRPr lang="ja-JP" altLang="en-US" dirty="0"/>
          </a:p>
        </p:txBody>
      </p:sp>
      <p:sp>
        <p:nvSpPr>
          <p:cNvPr id="356360" name="Oval 8"/>
          <p:cNvSpPr>
            <a:spLocks noChangeAspect="1" noChangeArrowheads="1"/>
          </p:cNvSpPr>
          <p:nvPr/>
        </p:nvSpPr>
        <p:spPr bwMode="auto">
          <a:xfrm>
            <a:off x="2339752" y="1340768"/>
            <a:ext cx="565006" cy="554506"/>
          </a:xfrm>
          <a:prstGeom prst="ellipse">
            <a:avLst/>
          </a:prstGeom>
          <a:solidFill>
            <a:srgbClr val="FFCC00">
              <a:alpha val="50195"/>
            </a:srgbClr>
          </a:solidFill>
          <a:ln w="9525">
            <a:noFill/>
            <a:round/>
            <a:headEnd/>
            <a:tailEnd/>
          </a:ln>
        </p:spPr>
        <p:txBody>
          <a:bodyPr wrap="none" anchor="ctr"/>
          <a:lstStyle/>
          <a:p>
            <a:pPr eaLnBrk="1" hangingPunct="1"/>
            <a:endParaRPr lang="ja-JP" altLang="en-US">
              <a:latin typeface="Calibri" pitchFamily="34" charset="0"/>
            </a:endParaRPr>
          </a:p>
        </p:txBody>
      </p:sp>
      <p:sp>
        <p:nvSpPr>
          <p:cNvPr id="356361" name="Oval 9"/>
          <p:cNvSpPr>
            <a:spLocks noChangeAspect="1" noChangeArrowheads="1"/>
          </p:cNvSpPr>
          <p:nvPr/>
        </p:nvSpPr>
        <p:spPr bwMode="auto">
          <a:xfrm>
            <a:off x="4462305" y="1509954"/>
            <a:ext cx="533994" cy="566486"/>
          </a:xfrm>
          <a:prstGeom prst="ellipse">
            <a:avLst/>
          </a:prstGeom>
          <a:solidFill>
            <a:srgbClr val="FFCC00">
              <a:alpha val="50195"/>
            </a:srgbClr>
          </a:solidFill>
          <a:ln w="9525">
            <a:noFill/>
            <a:round/>
            <a:headEnd/>
            <a:tailEnd/>
          </a:ln>
        </p:spPr>
        <p:txBody>
          <a:bodyPr wrap="none" anchor="ctr"/>
          <a:lstStyle/>
          <a:p>
            <a:pPr eaLnBrk="1" hangingPunct="1"/>
            <a:endParaRPr lang="ja-JP" altLang="en-US">
              <a:latin typeface="Calibri" pitchFamily="34" charset="0"/>
            </a:endParaRPr>
          </a:p>
        </p:txBody>
      </p:sp>
      <p:sp>
        <p:nvSpPr>
          <p:cNvPr id="356362" name="Oval 10"/>
          <p:cNvSpPr>
            <a:spLocks noChangeArrowheads="1"/>
          </p:cNvSpPr>
          <p:nvPr/>
        </p:nvSpPr>
        <p:spPr bwMode="auto">
          <a:xfrm>
            <a:off x="2280296" y="5966399"/>
            <a:ext cx="491504" cy="605539"/>
          </a:xfrm>
          <a:prstGeom prst="ellipse">
            <a:avLst/>
          </a:prstGeom>
          <a:solidFill>
            <a:srgbClr val="FFCC00">
              <a:alpha val="50195"/>
            </a:srgbClr>
          </a:solidFill>
          <a:ln w="9525">
            <a:noFill/>
            <a:round/>
            <a:headEnd/>
            <a:tailEnd/>
          </a:ln>
        </p:spPr>
        <p:txBody>
          <a:bodyPr wrap="none" anchor="ctr"/>
          <a:lstStyle/>
          <a:p>
            <a:pPr eaLnBrk="1" hangingPunct="1"/>
            <a:endParaRPr lang="ja-JP" altLang="en-US">
              <a:latin typeface="Calibri" pitchFamily="34" charset="0"/>
            </a:endParaRPr>
          </a:p>
        </p:txBody>
      </p:sp>
      <p:sp>
        <p:nvSpPr>
          <p:cNvPr id="356363" name="Oval 11"/>
          <p:cNvSpPr>
            <a:spLocks noChangeAspect="1" noChangeArrowheads="1"/>
          </p:cNvSpPr>
          <p:nvPr/>
        </p:nvSpPr>
        <p:spPr bwMode="auto">
          <a:xfrm>
            <a:off x="4196438" y="6009609"/>
            <a:ext cx="519578" cy="605539"/>
          </a:xfrm>
          <a:prstGeom prst="ellipse">
            <a:avLst/>
          </a:prstGeom>
          <a:solidFill>
            <a:srgbClr val="FFCC00">
              <a:alpha val="50195"/>
            </a:srgbClr>
          </a:solidFill>
          <a:ln w="9525">
            <a:noFill/>
            <a:round/>
            <a:headEnd/>
            <a:tailEnd/>
          </a:ln>
        </p:spPr>
        <p:txBody>
          <a:bodyPr wrap="none" anchor="ctr"/>
          <a:lstStyle/>
          <a:p>
            <a:pPr eaLnBrk="1" hangingPunct="1"/>
            <a:endParaRPr lang="ja-JP" altLang="en-US">
              <a:latin typeface="Calibri" pitchFamily="34" charset="0"/>
            </a:endParaRPr>
          </a:p>
        </p:txBody>
      </p:sp>
      <p:sp>
        <p:nvSpPr>
          <p:cNvPr id="356364" name="AutoShape 12"/>
          <p:cNvSpPr>
            <a:spLocks noChangeArrowheads="1"/>
          </p:cNvSpPr>
          <p:nvPr/>
        </p:nvSpPr>
        <p:spPr bwMode="auto">
          <a:xfrm rot="470823">
            <a:off x="1846364" y="1954647"/>
            <a:ext cx="768701" cy="723644"/>
          </a:xfrm>
          <a:prstGeom prst="parallelogram">
            <a:avLst>
              <a:gd name="adj" fmla="val 25000"/>
            </a:avLst>
          </a:prstGeom>
          <a:solidFill>
            <a:srgbClr val="00CC00">
              <a:alpha val="50195"/>
            </a:srgbClr>
          </a:solidFill>
          <a:ln w="9525">
            <a:noFill/>
            <a:miter lim="800000"/>
            <a:headEnd/>
            <a:tailEnd/>
          </a:ln>
        </p:spPr>
        <p:txBody>
          <a:bodyPr wrap="none" anchor="ctr"/>
          <a:lstStyle/>
          <a:p>
            <a:pPr eaLnBrk="1" hangingPunct="1"/>
            <a:endParaRPr lang="ja-JP" altLang="en-US">
              <a:latin typeface="Calibri" pitchFamily="34" charset="0"/>
            </a:endParaRPr>
          </a:p>
        </p:txBody>
      </p:sp>
      <p:sp>
        <p:nvSpPr>
          <p:cNvPr id="356365" name="AutoShape 13"/>
          <p:cNvSpPr>
            <a:spLocks noChangeArrowheads="1"/>
          </p:cNvSpPr>
          <p:nvPr/>
        </p:nvSpPr>
        <p:spPr bwMode="auto">
          <a:xfrm rot="21129177" flipH="1">
            <a:off x="4628379" y="1986852"/>
            <a:ext cx="768702" cy="723644"/>
          </a:xfrm>
          <a:prstGeom prst="parallelogram">
            <a:avLst>
              <a:gd name="adj" fmla="val 25000"/>
            </a:avLst>
          </a:prstGeom>
          <a:solidFill>
            <a:srgbClr val="00CC00">
              <a:alpha val="50195"/>
            </a:srgbClr>
          </a:solidFill>
          <a:ln w="9525">
            <a:noFill/>
            <a:miter lim="800000"/>
            <a:headEnd/>
            <a:tailEnd/>
          </a:ln>
        </p:spPr>
        <p:txBody>
          <a:bodyPr wrap="none" anchor="ctr"/>
          <a:lstStyle/>
          <a:p>
            <a:pPr eaLnBrk="1" hangingPunct="1"/>
            <a:endParaRPr lang="ja-JP" altLang="en-US">
              <a:latin typeface="Calibri" pitchFamily="34" charset="0"/>
            </a:endParaRPr>
          </a:p>
        </p:txBody>
      </p:sp>
      <p:sp>
        <p:nvSpPr>
          <p:cNvPr id="356366" name="AutoShape 14"/>
          <p:cNvSpPr>
            <a:spLocks noChangeAspect="1" noChangeArrowheads="1"/>
          </p:cNvSpPr>
          <p:nvPr/>
        </p:nvSpPr>
        <p:spPr bwMode="auto">
          <a:xfrm rot="21129177" flipH="1">
            <a:off x="1800308" y="5317395"/>
            <a:ext cx="777897" cy="779616"/>
          </a:xfrm>
          <a:prstGeom prst="parallelogram">
            <a:avLst>
              <a:gd name="adj" fmla="val 25000"/>
            </a:avLst>
          </a:prstGeom>
          <a:solidFill>
            <a:srgbClr val="00CC00">
              <a:alpha val="50195"/>
            </a:srgbClr>
          </a:solidFill>
          <a:ln w="9525">
            <a:noFill/>
            <a:miter lim="800000"/>
            <a:headEnd/>
            <a:tailEnd/>
          </a:ln>
        </p:spPr>
        <p:txBody>
          <a:bodyPr wrap="none" anchor="ctr"/>
          <a:lstStyle/>
          <a:p>
            <a:pPr eaLnBrk="1" hangingPunct="1"/>
            <a:endParaRPr lang="ja-JP" altLang="en-US">
              <a:latin typeface="Calibri" pitchFamily="34" charset="0"/>
            </a:endParaRPr>
          </a:p>
        </p:txBody>
      </p:sp>
      <p:sp>
        <p:nvSpPr>
          <p:cNvPr id="356367" name="AutoShape 15"/>
          <p:cNvSpPr>
            <a:spLocks noChangeAspect="1" noChangeArrowheads="1"/>
          </p:cNvSpPr>
          <p:nvPr/>
        </p:nvSpPr>
        <p:spPr bwMode="auto">
          <a:xfrm rot="470823">
            <a:off x="4333547" y="5349536"/>
            <a:ext cx="777897" cy="779616"/>
          </a:xfrm>
          <a:prstGeom prst="parallelogram">
            <a:avLst>
              <a:gd name="adj" fmla="val 25000"/>
            </a:avLst>
          </a:prstGeom>
          <a:solidFill>
            <a:srgbClr val="00CC00">
              <a:alpha val="50195"/>
            </a:srgbClr>
          </a:solidFill>
          <a:ln w="9525">
            <a:noFill/>
            <a:miter lim="800000"/>
            <a:headEnd/>
            <a:tailEnd/>
          </a:ln>
        </p:spPr>
        <p:txBody>
          <a:bodyPr wrap="none" anchor="ctr"/>
          <a:lstStyle/>
          <a:p>
            <a:pPr eaLnBrk="1" hangingPunct="1"/>
            <a:endParaRPr lang="ja-JP" altLang="en-US">
              <a:latin typeface="Calibri" pitchFamily="34" charset="0"/>
            </a:endParaRPr>
          </a:p>
        </p:txBody>
      </p:sp>
      <p:sp>
        <p:nvSpPr>
          <p:cNvPr id="356368" name="AutoShape 16"/>
          <p:cNvSpPr>
            <a:spLocks noChangeAspect="1" noChangeArrowheads="1"/>
          </p:cNvSpPr>
          <p:nvPr/>
        </p:nvSpPr>
        <p:spPr bwMode="auto">
          <a:xfrm rot="301846">
            <a:off x="1448804" y="2659052"/>
            <a:ext cx="942351" cy="881104"/>
          </a:xfrm>
          <a:prstGeom prst="parallelogram">
            <a:avLst>
              <a:gd name="adj" fmla="val 25092"/>
            </a:avLst>
          </a:prstGeom>
          <a:solidFill>
            <a:srgbClr val="FF3300">
              <a:alpha val="50195"/>
            </a:srgbClr>
          </a:solidFill>
          <a:ln w="9525">
            <a:noFill/>
            <a:miter lim="800000"/>
            <a:headEnd/>
            <a:tailEnd/>
          </a:ln>
        </p:spPr>
        <p:txBody>
          <a:bodyPr wrap="none" anchor="ctr"/>
          <a:lstStyle/>
          <a:p>
            <a:pPr eaLnBrk="1" hangingPunct="1"/>
            <a:endParaRPr lang="ja-JP" altLang="en-US">
              <a:latin typeface="Calibri" pitchFamily="34" charset="0"/>
            </a:endParaRPr>
          </a:p>
        </p:txBody>
      </p:sp>
      <p:sp>
        <p:nvSpPr>
          <p:cNvPr id="356369" name="AutoShape 17"/>
          <p:cNvSpPr>
            <a:spLocks noChangeArrowheads="1"/>
          </p:cNvSpPr>
          <p:nvPr/>
        </p:nvSpPr>
        <p:spPr bwMode="auto">
          <a:xfrm rot="301846">
            <a:off x="4616462" y="4197855"/>
            <a:ext cx="838595" cy="1246698"/>
          </a:xfrm>
          <a:prstGeom prst="parallelogram">
            <a:avLst>
              <a:gd name="adj" fmla="val 25000"/>
            </a:avLst>
          </a:prstGeom>
          <a:solidFill>
            <a:srgbClr val="FF3300">
              <a:alpha val="50195"/>
            </a:srgbClr>
          </a:solidFill>
          <a:ln w="9525">
            <a:noFill/>
            <a:miter lim="800000"/>
            <a:headEnd/>
            <a:tailEnd/>
          </a:ln>
        </p:spPr>
        <p:txBody>
          <a:bodyPr wrap="none" anchor="ctr"/>
          <a:lstStyle/>
          <a:p>
            <a:pPr eaLnBrk="1" hangingPunct="1"/>
            <a:endParaRPr lang="ja-JP" altLang="en-US">
              <a:latin typeface="Calibri" pitchFamily="34" charset="0"/>
            </a:endParaRPr>
          </a:p>
        </p:txBody>
      </p:sp>
      <p:sp>
        <p:nvSpPr>
          <p:cNvPr id="356370" name="AutoShape 18"/>
          <p:cNvSpPr>
            <a:spLocks noChangeArrowheads="1"/>
          </p:cNvSpPr>
          <p:nvPr/>
        </p:nvSpPr>
        <p:spPr bwMode="auto">
          <a:xfrm rot="21298154" flipH="1">
            <a:off x="1472788" y="4179165"/>
            <a:ext cx="838595" cy="1246698"/>
          </a:xfrm>
          <a:prstGeom prst="parallelogram">
            <a:avLst>
              <a:gd name="adj" fmla="val 25000"/>
            </a:avLst>
          </a:prstGeom>
          <a:solidFill>
            <a:srgbClr val="FF3300">
              <a:alpha val="50195"/>
            </a:srgbClr>
          </a:solidFill>
          <a:ln w="9525">
            <a:noFill/>
            <a:miter lim="800000"/>
            <a:headEnd/>
            <a:tailEnd/>
          </a:ln>
        </p:spPr>
        <p:txBody>
          <a:bodyPr wrap="none" anchor="ctr"/>
          <a:lstStyle/>
          <a:p>
            <a:pPr eaLnBrk="1" hangingPunct="1"/>
            <a:endParaRPr lang="ja-JP" altLang="en-US">
              <a:latin typeface="Calibri" pitchFamily="34" charset="0"/>
            </a:endParaRPr>
          </a:p>
        </p:txBody>
      </p:sp>
      <p:sp>
        <p:nvSpPr>
          <p:cNvPr id="356371" name="AutoShape 19"/>
          <p:cNvSpPr>
            <a:spLocks noChangeAspect="1" noChangeArrowheads="1"/>
          </p:cNvSpPr>
          <p:nvPr/>
        </p:nvSpPr>
        <p:spPr bwMode="auto">
          <a:xfrm rot="191960" flipH="1">
            <a:off x="4800984" y="2726858"/>
            <a:ext cx="827193" cy="881104"/>
          </a:xfrm>
          <a:prstGeom prst="parallelogram">
            <a:avLst>
              <a:gd name="adj" fmla="val 25092"/>
            </a:avLst>
          </a:prstGeom>
          <a:solidFill>
            <a:srgbClr val="FF3300">
              <a:alpha val="50195"/>
            </a:srgbClr>
          </a:solidFill>
          <a:ln w="9525">
            <a:noFill/>
            <a:miter lim="800000"/>
            <a:headEnd/>
            <a:tailEnd/>
          </a:ln>
        </p:spPr>
        <p:txBody>
          <a:bodyPr wrap="none" anchor="ctr"/>
          <a:lstStyle/>
          <a:p>
            <a:pPr eaLnBrk="1" hangingPunct="1"/>
            <a:endParaRPr lang="ja-JP" altLang="en-US">
              <a:latin typeface="Calibri" pitchFamily="34" charset="0"/>
            </a:endParaRPr>
          </a:p>
        </p:txBody>
      </p:sp>
      <p:sp>
        <p:nvSpPr>
          <p:cNvPr id="356372" name="Text Box 20"/>
          <p:cNvSpPr txBox="1">
            <a:spLocks noChangeArrowheads="1"/>
          </p:cNvSpPr>
          <p:nvPr/>
        </p:nvSpPr>
        <p:spPr bwMode="auto">
          <a:xfrm>
            <a:off x="6763439" y="1083804"/>
            <a:ext cx="1152525" cy="461665"/>
          </a:xfrm>
          <a:prstGeom prst="rect">
            <a:avLst/>
          </a:prstGeom>
          <a:noFill/>
          <a:ln w="9525">
            <a:noFill/>
            <a:miter lim="800000"/>
            <a:headEnd/>
            <a:tailEnd/>
          </a:ln>
        </p:spPr>
        <p:txBody>
          <a:bodyPr wrap="square">
            <a:spAutoFit/>
          </a:bodyPr>
          <a:lstStyle/>
          <a:p>
            <a:pPr eaLnBrk="1" hangingPunct="1">
              <a:spcBef>
                <a:spcPct val="50000"/>
              </a:spcBef>
            </a:pPr>
            <a:r>
              <a:rPr lang="ja-JP" altLang="en-US" sz="2400" b="1" dirty="0">
                <a:solidFill>
                  <a:schemeClr val="bg2">
                    <a:lumMod val="40000"/>
                    <a:lumOff val="60000"/>
                  </a:schemeClr>
                </a:solidFill>
                <a:latin typeface="Calibri" pitchFamily="34" charset="0"/>
              </a:rPr>
              <a:t>切歯</a:t>
            </a:r>
          </a:p>
        </p:txBody>
      </p:sp>
      <p:sp>
        <p:nvSpPr>
          <p:cNvPr id="356373" name="Text Box 21"/>
          <p:cNvSpPr txBox="1">
            <a:spLocks noChangeArrowheads="1"/>
          </p:cNvSpPr>
          <p:nvPr/>
        </p:nvSpPr>
        <p:spPr bwMode="auto">
          <a:xfrm>
            <a:off x="6790216" y="2966944"/>
            <a:ext cx="1008062" cy="461665"/>
          </a:xfrm>
          <a:prstGeom prst="rect">
            <a:avLst/>
          </a:prstGeom>
          <a:noFill/>
          <a:ln w="9525">
            <a:noFill/>
            <a:miter lim="800000"/>
            <a:headEnd/>
            <a:tailEnd/>
          </a:ln>
        </p:spPr>
        <p:txBody>
          <a:bodyPr>
            <a:spAutoFit/>
          </a:bodyPr>
          <a:lstStyle/>
          <a:p>
            <a:pPr eaLnBrk="1" hangingPunct="1">
              <a:spcBef>
                <a:spcPct val="50000"/>
              </a:spcBef>
            </a:pPr>
            <a:r>
              <a:rPr lang="ja-JP" altLang="en-US" sz="2400" b="1" dirty="0">
                <a:solidFill>
                  <a:srgbClr val="FFFF00"/>
                </a:solidFill>
                <a:latin typeface="Calibri" pitchFamily="34" charset="0"/>
              </a:rPr>
              <a:t>犬歯</a:t>
            </a:r>
          </a:p>
        </p:txBody>
      </p:sp>
      <p:sp>
        <p:nvSpPr>
          <p:cNvPr id="356374" name="Text Box 22"/>
          <p:cNvSpPr txBox="1">
            <a:spLocks noChangeArrowheads="1"/>
          </p:cNvSpPr>
          <p:nvPr/>
        </p:nvSpPr>
        <p:spPr bwMode="auto">
          <a:xfrm>
            <a:off x="5912844" y="5055312"/>
            <a:ext cx="1107996" cy="461665"/>
          </a:xfrm>
          <a:prstGeom prst="rect">
            <a:avLst/>
          </a:prstGeom>
          <a:noFill/>
          <a:ln w="9525">
            <a:noFill/>
            <a:miter lim="800000"/>
            <a:headEnd/>
            <a:tailEnd/>
          </a:ln>
        </p:spPr>
        <p:txBody>
          <a:bodyPr wrap="none">
            <a:spAutoFit/>
          </a:bodyPr>
          <a:lstStyle/>
          <a:p>
            <a:pPr eaLnBrk="1" hangingPunct="1"/>
            <a:r>
              <a:rPr lang="ja-JP" altLang="en-US" sz="2400" b="1" dirty="0">
                <a:solidFill>
                  <a:srgbClr val="00CC00"/>
                </a:solidFill>
                <a:latin typeface="Calibri" pitchFamily="34" charset="0"/>
              </a:rPr>
              <a:t>小臼歯</a:t>
            </a:r>
          </a:p>
        </p:txBody>
      </p:sp>
      <p:sp>
        <p:nvSpPr>
          <p:cNvPr id="356375" name="Text Box 23"/>
          <p:cNvSpPr txBox="1">
            <a:spLocks noChangeArrowheads="1"/>
          </p:cNvSpPr>
          <p:nvPr/>
        </p:nvSpPr>
        <p:spPr bwMode="auto">
          <a:xfrm>
            <a:off x="7326190" y="5055311"/>
            <a:ext cx="1107996" cy="461665"/>
          </a:xfrm>
          <a:prstGeom prst="rect">
            <a:avLst/>
          </a:prstGeom>
          <a:noFill/>
          <a:ln w="9525">
            <a:noFill/>
            <a:miter lim="800000"/>
            <a:headEnd/>
            <a:tailEnd/>
          </a:ln>
        </p:spPr>
        <p:txBody>
          <a:bodyPr wrap="none">
            <a:spAutoFit/>
          </a:bodyPr>
          <a:lstStyle/>
          <a:p>
            <a:pPr eaLnBrk="1" hangingPunct="1"/>
            <a:r>
              <a:rPr lang="ja-JP" altLang="en-US" sz="2400" b="1" dirty="0">
                <a:solidFill>
                  <a:srgbClr val="FF3300"/>
                </a:solidFill>
                <a:latin typeface="Calibri" pitchFamily="34" charset="0"/>
              </a:rPr>
              <a:t>大臼歯</a:t>
            </a:r>
          </a:p>
        </p:txBody>
      </p:sp>
      <p:sp>
        <p:nvSpPr>
          <p:cNvPr id="356378" name="Text Box 26"/>
          <p:cNvSpPr txBox="1">
            <a:spLocks noChangeArrowheads="1"/>
          </p:cNvSpPr>
          <p:nvPr/>
        </p:nvSpPr>
        <p:spPr bwMode="auto">
          <a:xfrm>
            <a:off x="6102334" y="6200477"/>
            <a:ext cx="485890" cy="396875"/>
          </a:xfrm>
          <a:prstGeom prst="rect">
            <a:avLst/>
          </a:prstGeom>
          <a:noFill/>
          <a:ln w="9525">
            <a:noFill/>
            <a:miter lim="800000"/>
            <a:headEnd/>
            <a:tailEnd/>
          </a:ln>
          <a:effectLst/>
        </p:spPr>
        <p:txBody>
          <a:bodyPr wrap="square">
            <a:spAutoFit/>
          </a:bodyPr>
          <a:lstStyle/>
          <a:p>
            <a:pPr eaLnBrk="1" fontAlgn="auto" hangingPunct="1">
              <a:spcBef>
                <a:spcPts val="0"/>
              </a:spcBef>
              <a:spcAft>
                <a:spcPts val="0"/>
              </a:spcAft>
              <a:defRPr/>
            </a:pPr>
            <a:r>
              <a:rPr lang="ja-JP" altLang="en-US" sz="2000" b="1" dirty="0">
                <a:latin typeface="+mn-lt"/>
                <a:ea typeface="+mn-ea"/>
              </a:rPr>
              <a:t>頬</a:t>
            </a:r>
          </a:p>
        </p:txBody>
      </p:sp>
      <p:sp>
        <p:nvSpPr>
          <p:cNvPr id="356379" name="Text Box 27"/>
          <p:cNvSpPr txBox="1">
            <a:spLocks noChangeArrowheads="1"/>
          </p:cNvSpPr>
          <p:nvPr/>
        </p:nvSpPr>
        <p:spPr bwMode="auto">
          <a:xfrm>
            <a:off x="5862042" y="1012726"/>
            <a:ext cx="438150" cy="400050"/>
          </a:xfrm>
          <a:prstGeom prst="rect">
            <a:avLst/>
          </a:prstGeom>
          <a:noFill/>
          <a:ln w="9525">
            <a:noFill/>
            <a:miter lim="800000"/>
            <a:headEnd/>
            <a:tailEnd/>
          </a:ln>
          <a:effectLst/>
        </p:spPr>
        <p:txBody>
          <a:bodyPr>
            <a:spAutoFit/>
          </a:bodyPr>
          <a:lstStyle/>
          <a:p>
            <a:pPr eaLnBrk="1" fontAlgn="auto" hangingPunct="1">
              <a:spcBef>
                <a:spcPts val="0"/>
              </a:spcBef>
              <a:spcAft>
                <a:spcPts val="0"/>
              </a:spcAft>
              <a:defRPr/>
            </a:pPr>
            <a:r>
              <a:rPr lang="ja-JP" altLang="en-US" sz="2000" b="1" dirty="0">
                <a:latin typeface="+mn-lt"/>
                <a:ea typeface="+mn-ea"/>
              </a:rPr>
              <a:t>唇</a:t>
            </a:r>
          </a:p>
        </p:txBody>
      </p:sp>
      <p:sp>
        <p:nvSpPr>
          <p:cNvPr id="356380" name="Text Box 28"/>
          <p:cNvSpPr txBox="1">
            <a:spLocks noChangeArrowheads="1"/>
          </p:cNvSpPr>
          <p:nvPr/>
        </p:nvSpPr>
        <p:spPr bwMode="auto">
          <a:xfrm>
            <a:off x="2689090" y="6217054"/>
            <a:ext cx="442750" cy="400110"/>
          </a:xfrm>
          <a:prstGeom prst="rect">
            <a:avLst/>
          </a:prstGeom>
          <a:noFill/>
          <a:ln w="9525">
            <a:noFill/>
            <a:miter lim="800000"/>
            <a:headEnd/>
            <a:tailEnd/>
          </a:ln>
          <a:effectLst/>
        </p:spPr>
        <p:txBody>
          <a:bodyPr wrap="none">
            <a:spAutoFit/>
          </a:bodyPr>
          <a:lstStyle/>
          <a:p>
            <a:pPr eaLnBrk="1" fontAlgn="auto" hangingPunct="1">
              <a:spcBef>
                <a:spcPts val="0"/>
              </a:spcBef>
              <a:spcAft>
                <a:spcPts val="0"/>
              </a:spcAft>
              <a:defRPr/>
            </a:pPr>
            <a:r>
              <a:rPr lang="ja-JP" altLang="en-US" sz="2000" b="1" dirty="0">
                <a:latin typeface="+mn-lt"/>
                <a:ea typeface="+mn-ea"/>
              </a:rPr>
              <a:t>頬</a:t>
            </a:r>
          </a:p>
        </p:txBody>
      </p:sp>
      <p:sp>
        <p:nvSpPr>
          <p:cNvPr id="356383" name="Text Box 31"/>
          <p:cNvSpPr txBox="1">
            <a:spLocks noChangeArrowheads="1"/>
          </p:cNvSpPr>
          <p:nvPr/>
        </p:nvSpPr>
        <p:spPr bwMode="auto">
          <a:xfrm>
            <a:off x="6795027" y="922121"/>
            <a:ext cx="724878" cy="292388"/>
          </a:xfrm>
          <a:prstGeom prst="rect">
            <a:avLst/>
          </a:prstGeom>
          <a:noFill/>
          <a:ln w="9525">
            <a:noFill/>
            <a:miter lim="800000"/>
            <a:headEnd/>
            <a:tailEnd/>
          </a:ln>
        </p:spPr>
        <p:txBody>
          <a:bodyPr wrap="none">
            <a:spAutoFit/>
          </a:bodyPr>
          <a:lstStyle/>
          <a:p>
            <a:pPr eaLnBrk="1" hangingPunct="1"/>
            <a:r>
              <a:rPr lang="ja-JP" altLang="en-US" sz="1300" b="1" dirty="0">
                <a:latin typeface="Calibri" pitchFamily="34" charset="0"/>
              </a:rPr>
              <a:t>せっ　し</a:t>
            </a:r>
          </a:p>
        </p:txBody>
      </p:sp>
      <p:sp>
        <p:nvSpPr>
          <p:cNvPr id="356384" name="Text Box 32"/>
          <p:cNvSpPr txBox="1">
            <a:spLocks noChangeArrowheads="1"/>
          </p:cNvSpPr>
          <p:nvPr/>
        </p:nvSpPr>
        <p:spPr bwMode="auto">
          <a:xfrm>
            <a:off x="6791831" y="2806762"/>
            <a:ext cx="747320" cy="292388"/>
          </a:xfrm>
          <a:prstGeom prst="rect">
            <a:avLst/>
          </a:prstGeom>
          <a:noFill/>
          <a:ln w="9525">
            <a:noFill/>
            <a:miter lim="800000"/>
            <a:headEnd/>
            <a:tailEnd/>
          </a:ln>
        </p:spPr>
        <p:txBody>
          <a:bodyPr wrap="none">
            <a:spAutoFit/>
          </a:bodyPr>
          <a:lstStyle/>
          <a:p>
            <a:pPr eaLnBrk="1" hangingPunct="1"/>
            <a:r>
              <a:rPr lang="ja-JP" altLang="en-US" sz="1300" b="1" dirty="0" smtClean="0">
                <a:latin typeface="Calibri" pitchFamily="34" charset="0"/>
              </a:rPr>
              <a:t> けん  し</a:t>
            </a:r>
            <a:endParaRPr lang="ja-JP" altLang="en-US" sz="1300" b="1" dirty="0">
              <a:latin typeface="Calibri" pitchFamily="34" charset="0"/>
            </a:endParaRPr>
          </a:p>
        </p:txBody>
      </p:sp>
      <p:sp>
        <p:nvSpPr>
          <p:cNvPr id="356385" name="Text Box 33"/>
          <p:cNvSpPr txBox="1">
            <a:spLocks noChangeArrowheads="1"/>
          </p:cNvSpPr>
          <p:nvPr/>
        </p:nvSpPr>
        <p:spPr bwMode="auto">
          <a:xfrm>
            <a:off x="5912844" y="4765568"/>
            <a:ext cx="1139825" cy="304800"/>
          </a:xfrm>
          <a:prstGeom prst="rect">
            <a:avLst/>
          </a:prstGeom>
          <a:noFill/>
          <a:ln w="9525">
            <a:noFill/>
            <a:miter lim="800000"/>
            <a:headEnd/>
            <a:tailEnd/>
          </a:ln>
        </p:spPr>
        <p:txBody>
          <a:bodyPr wrap="none">
            <a:spAutoFit/>
          </a:bodyPr>
          <a:lstStyle/>
          <a:p>
            <a:pPr eaLnBrk="1" hangingPunct="1"/>
            <a:r>
              <a:rPr lang="ja-JP" altLang="en-US" sz="1400" b="1" dirty="0">
                <a:latin typeface="Calibri" pitchFamily="34" charset="0"/>
              </a:rPr>
              <a:t>しょうきゅうし</a:t>
            </a:r>
          </a:p>
        </p:txBody>
      </p:sp>
      <p:sp>
        <p:nvSpPr>
          <p:cNvPr id="356386" name="Text Box 34"/>
          <p:cNvSpPr txBox="1">
            <a:spLocks noChangeArrowheads="1"/>
          </p:cNvSpPr>
          <p:nvPr/>
        </p:nvSpPr>
        <p:spPr bwMode="auto">
          <a:xfrm>
            <a:off x="7353624" y="4782336"/>
            <a:ext cx="1079500" cy="304800"/>
          </a:xfrm>
          <a:prstGeom prst="rect">
            <a:avLst/>
          </a:prstGeom>
          <a:noFill/>
          <a:ln w="9525">
            <a:noFill/>
            <a:miter lim="800000"/>
            <a:headEnd/>
            <a:tailEnd/>
          </a:ln>
        </p:spPr>
        <p:txBody>
          <a:bodyPr wrap="none">
            <a:spAutoFit/>
          </a:bodyPr>
          <a:lstStyle/>
          <a:p>
            <a:pPr eaLnBrk="1" hangingPunct="1"/>
            <a:r>
              <a:rPr lang="ja-JP" altLang="en-US" sz="1400" b="1" dirty="0">
                <a:latin typeface="Calibri" pitchFamily="34" charset="0"/>
              </a:rPr>
              <a:t>だいきゅうし</a:t>
            </a:r>
          </a:p>
        </p:txBody>
      </p:sp>
      <p:sp>
        <p:nvSpPr>
          <p:cNvPr id="31" name="角丸四角形 30"/>
          <p:cNvSpPr/>
          <p:nvPr/>
        </p:nvSpPr>
        <p:spPr>
          <a:xfrm>
            <a:off x="6316064" y="1504252"/>
            <a:ext cx="1791062" cy="1322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7" name="テキスト ボックス 36"/>
          <p:cNvSpPr txBox="1"/>
          <p:nvPr/>
        </p:nvSpPr>
        <p:spPr>
          <a:xfrm>
            <a:off x="4357717" y="2682155"/>
            <a:ext cx="646331" cy="369332"/>
          </a:xfrm>
          <a:prstGeom prst="rect">
            <a:avLst/>
          </a:prstGeom>
          <a:noFill/>
        </p:spPr>
        <p:txBody>
          <a:bodyPr wrap="none" rtlCol="0">
            <a:spAutoFit/>
          </a:bodyPr>
          <a:lstStyle/>
          <a:p>
            <a:r>
              <a:rPr kumimoji="1" lang="ja-JP" altLang="en-US" dirty="0" smtClean="0"/>
              <a:t>口蓋</a:t>
            </a:r>
            <a:endParaRPr kumimoji="1" lang="ja-JP" altLang="en-US" dirty="0"/>
          </a:p>
        </p:txBody>
      </p:sp>
      <p:sp>
        <p:nvSpPr>
          <p:cNvPr id="38" name="テキスト ボックス 37"/>
          <p:cNvSpPr txBox="1"/>
          <p:nvPr/>
        </p:nvSpPr>
        <p:spPr>
          <a:xfrm>
            <a:off x="4392458" y="5097538"/>
            <a:ext cx="415498" cy="369332"/>
          </a:xfrm>
          <a:prstGeom prst="rect">
            <a:avLst/>
          </a:prstGeom>
          <a:noFill/>
        </p:spPr>
        <p:txBody>
          <a:bodyPr wrap="none" rtlCol="0">
            <a:spAutoFit/>
          </a:bodyPr>
          <a:lstStyle/>
          <a:p>
            <a:r>
              <a:rPr kumimoji="1" lang="ja-JP" altLang="en-US" dirty="0" smtClean="0"/>
              <a:t>舌</a:t>
            </a:r>
            <a:endParaRPr kumimoji="1" lang="ja-JP" altLang="en-US" dirty="0"/>
          </a:p>
        </p:txBody>
      </p:sp>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9632" y="1582015"/>
            <a:ext cx="1391871" cy="995597"/>
          </a:xfrm>
          <a:prstGeom prst="rect">
            <a:avLst/>
          </a:prstGeom>
        </p:spPr>
      </p:pic>
      <p:grpSp>
        <p:nvGrpSpPr>
          <p:cNvPr id="5" name="グループ化 4"/>
          <p:cNvGrpSpPr/>
          <p:nvPr/>
        </p:nvGrpSpPr>
        <p:grpSpPr>
          <a:xfrm>
            <a:off x="6316064" y="3406373"/>
            <a:ext cx="1791062" cy="1284523"/>
            <a:chOff x="6459661" y="3206973"/>
            <a:chExt cx="1728787" cy="1284523"/>
          </a:xfrm>
        </p:grpSpPr>
        <p:sp>
          <p:nvSpPr>
            <p:cNvPr id="32" name="角丸四角形 31"/>
            <p:cNvSpPr/>
            <p:nvPr/>
          </p:nvSpPr>
          <p:spPr>
            <a:xfrm>
              <a:off x="6459661" y="3206973"/>
              <a:ext cx="1728787" cy="1284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pic>
          <p:nvPicPr>
            <p:cNvPr id="3" name="図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68524" y="3350692"/>
              <a:ext cx="1591945" cy="1009047"/>
            </a:xfrm>
            <a:prstGeom prst="rect">
              <a:avLst/>
            </a:prstGeom>
          </p:spPr>
        </p:pic>
      </p:grpSp>
      <p:grpSp>
        <p:nvGrpSpPr>
          <p:cNvPr id="6" name="グループ化 5"/>
          <p:cNvGrpSpPr/>
          <p:nvPr/>
        </p:nvGrpSpPr>
        <p:grpSpPr>
          <a:xfrm>
            <a:off x="6316065" y="5475792"/>
            <a:ext cx="1762075" cy="1295400"/>
            <a:chOff x="6443613" y="5445968"/>
            <a:chExt cx="1728787" cy="1295400"/>
          </a:xfrm>
        </p:grpSpPr>
        <p:sp>
          <p:nvSpPr>
            <p:cNvPr id="33" name="角丸四角形 32"/>
            <p:cNvSpPr/>
            <p:nvPr/>
          </p:nvSpPr>
          <p:spPr>
            <a:xfrm>
              <a:off x="6443613" y="5445968"/>
              <a:ext cx="1728787"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pic>
          <p:nvPicPr>
            <p:cNvPr id="4" name="図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12185" y="5531681"/>
              <a:ext cx="1140478" cy="1089602"/>
            </a:xfrm>
            <a:prstGeom prst="rect">
              <a:avLst/>
            </a:prstGeom>
          </p:spPr>
        </p:pic>
      </p:grpSp>
      <p:sp>
        <p:nvSpPr>
          <p:cNvPr id="7" name="テキスト ボックス 6"/>
          <p:cNvSpPr txBox="1"/>
          <p:nvPr/>
        </p:nvSpPr>
        <p:spPr>
          <a:xfrm>
            <a:off x="4080658" y="2466947"/>
            <a:ext cx="822400" cy="261610"/>
          </a:xfrm>
          <a:prstGeom prst="rect">
            <a:avLst/>
          </a:prstGeom>
          <a:noFill/>
        </p:spPr>
        <p:txBody>
          <a:bodyPr wrap="square" rtlCol="0">
            <a:spAutoFit/>
          </a:bodyPr>
          <a:lstStyle/>
          <a:p>
            <a:endParaRPr kumimoji="1" lang="ja-JP" altLang="en-US" sz="1050" b="1" dirty="0"/>
          </a:p>
        </p:txBody>
      </p:sp>
      <p:sp>
        <p:nvSpPr>
          <p:cNvPr id="8" name="テキスト ボックス 7"/>
          <p:cNvSpPr txBox="1"/>
          <p:nvPr/>
        </p:nvSpPr>
        <p:spPr>
          <a:xfrm>
            <a:off x="4355976" y="2487048"/>
            <a:ext cx="673582" cy="261610"/>
          </a:xfrm>
          <a:prstGeom prst="rect">
            <a:avLst/>
          </a:prstGeom>
          <a:noFill/>
        </p:spPr>
        <p:txBody>
          <a:bodyPr wrap="none" rtlCol="0">
            <a:spAutoFit/>
          </a:bodyPr>
          <a:lstStyle/>
          <a:p>
            <a:r>
              <a:rPr lang="ja-JP" altLang="en-US" sz="1050" b="1" dirty="0" smtClean="0"/>
              <a:t>こうが</a:t>
            </a:r>
            <a:r>
              <a:rPr lang="ja-JP" altLang="en-US" sz="1050" b="1" dirty="0"/>
              <a:t>い</a:t>
            </a:r>
            <a:endParaRPr kumimoji="1" lang="ja-JP" altLang="en-US" sz="1050" b="1" dirty="0"/>
          </a:p>
        </p:txBody>
      </p:sp>
    </p:spTree>
    <p:extLst>
      <p:ext uri="{BB962C8B-B14F-4D97-AF65-F5344CB8AC3E}">
        <p14:creationId xmlns:p14="http://schemas.microsoft.com/office/powerpoint/2010/main" val="370747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blinds(horizontal)">
                                      <p:cBhvr>
                                        <p:cTn id="7" dur="1000"/>
                                        <p:tgtEl>
                                          <p:spTgt spid="512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32" fill="hold" nodeType="clickEffect">
                                  <p:stCondLst>
                                    <p:cond delay="0"/>
                                  </p:stCondLst>
                                  <p:childTnLst>
                                    <p:animEffect transition="out" filter="diamond(out)">
                                      <p:cBhvr>
                                        <p:cTn id="11" dur="1000"/>
                                        <p:tgtEl>
                                          <p:spTgt spid="5125"/>
                                        </p:tgtEl>
                                      </p:cBhvr>
                                    </p:animEffect>
                                    <p:set>
                                      <p:cBhvr>
                                        <p:cTn id="12" dur="1" fill="hold">
                                          <p:stCondLst>
                                            <p:cond delay="999"/>
                                          </p:stCondLst>
                                        </p:cTn>
                                        <p:tgtEl>
                                          <p:spTgt spid="5125"/>
                                        </p:tgtEl>
                                        <p:attrNameLst>
                                          <p:attrName>style.visibility</p:attrName>
                                        </p:attrNameLst>
                                      </p:cBhvr>
                                      <p:to>
                                        <p:strVal val="hidden"/>
                                      </p:to>
                                    </p:set>
                                  </p:childTnLst>
                                </p:cTn>
                              </p:par>
                              <p:par>
                                <p:cTn id="13" presetID="42"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5123"/>
                                        </p:tgtEl>
                                        <p:attrNameLst>
                                          <p:attrName>style.visibility</p:attrName>
                                        </p:attrNameLst>
                                      </p:cBhvr>
                                      <p:to>
                                        <p:strVal val="visible"/>
                                      </p:to>
                                    </p:set>
                                    <p:animEffect transition="in" filter="fade">
                                      <p:cBhvr>
                                        <p:cTn id="20" dur="1000"/>
                                        <p:tgtEl>
                                          <p:spTgt spid="5123"/>
                                        </p:tgtEl>
                                      </p:cBhvr>
                                    </p:animEffect>
                                    <p:anim calcmode="lin" valueType="num">
                                      <p:cBhvr>
                                        <p:cTn id="21" dur="1000" fill="hold"/>
                                        <p:tgtEl>
                                          <p:spTgt spid="5123"/>
                                        </p:tgtEl>
                                        <p:attrNameLst>
                                          <p:attrName>ppt_x</p:attrName>
                                        </p:attrNameLst>
                                      </p:cBhvr>
                                      <p:tavLst>
                                        <p:tav tm="0">
                                          <p:val>
                                            <p:strVal val="#ppt_x"/>
                                          </p:val>
                                        </p:tav>
                                        <p:tav tm="100000">
                                          <p:val>
                                            <p:strVal val="#ppt_x"/>
                                          </p:val>
                                        </p:tav>
                                      </p:tavLst>
                                    </p:anim>
                                    <p:anim calcmode="lin" valueType="num">
                                      <p:cBhvr>
                                        <p:cTn id="22" dur="1000" fill="hold"/>
                                        <p:tgtEl>
                                          <p:spTgt spid="5123"/>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5" presetClass="entr" presetSubtype="10"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checkerboard(across)">
                                      <p:cBhvr>
                                        <p:cTn id="26" dur="1000"/>
                                        <p:tgtEl>
                                          <p:spTgt spid="37"/>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356379"/>
                                        </p:tgtEl>
                                        <p:attrNameLst>
                                          <p:attrName>style.visibility</p:attrName>
                                        </p:attrNameLst>
                                      </p:cBhvr>
                                      <p:to>
                                        <p:strVal val="visible"/>
                                      </p:to>
                                    </p:set>
                                    <p:animEffect transition="in" filter="checkerboard(across)">
                                      <p:cBhvr>
                                        <p:cTn id="29" dur="1000"/>
                                        <p:tgtEl>
                                          <p:spTgt spid="356379"/>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checkerboard(across)">
                                      <p:cBhvr>
                                        <p:cTn id="32" dur="1000"/>
                                        <p:tgtEl>
                                          <p:spTgt spid="38"/>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356378"/>
                                        </p:tgtEl>
                                        <p:attrNameLst>
                                          <p:attrName>style.visibility</p:attrName>
                                        </p:attrNameLst>
                                      </p:cBhvr>
                                      <p:to>
                                        <p:strVal val="visible"/>
                                      </p:to>
                                    </p:set>
                                    <p:animEffect transition="in" filter="checkerboard(across)">
                                      <p:cBhvr>
                                        <p:cTn id="35" dur="1000"/>
                                        <p:tgtEl>
                                          <p:spTgt spid="356378"/>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356380"/>
                                        </p:tgtEl>
                                        <p:attrNameLst>
                                          <p:attrName>style.visibility</p:attrName>
                                        </p:attrNameLst>
                                      </p:cBhvr>
                                      <p:to>
                                        <p:strVal val="visible"/>
                                      </p:to>
                                    </p:set>
                                    <p:animEffect transition="in" filter="checkerboard(across)">
                                      <p:cBhvr>
                                        <p:cTn id="38" dur="1000"/>
                                        <p:tgtEl>
                                          <p:spTgt spid="356380"/>
                                        </p:tgtEl>
                                      </p:cBhvr>
                                    </p:animEffect>
                                  </p:childTnLst>
                                </p:cTn>
                              </p:par>
                              <p:par>
                                <p:cTn id="39" presetID="5" presetClass="entr" presetSubtype="10" fill="hold" grpId="0" nodeType="withEffect" nodePh="1">
                                  <p:stCondLst>
                                    <p:cond delay="0"/>
                                  </p:stCondLst>
                                  <p:endCondLst>
                                    <p:cond evt="begin" delay="0">
                                      <p:tn val="39"/>
                                    </p:cond>
                                  </p:endCondLst>
                                  <p:childTnLst>
                                    <p:set>
                                      <p:cBhvr>
                                        <p:cTn id="40" dur="1" fill="hold">
                                          <p:stCondLst>
                                            <p:cond delay="0"/>
                                          </p:stCondLst>
                                        </p:cTn>
                                        <p:tgtEl>
                                          <p:spTgt spid="7"/>
                                        </p:tgtEl>
                                        <p:attrNameLst>
                                          <p:attrName>style.visibility</p:attrName>
                                        </p:attrNameLst>
                                      </p:cBhvr>
                                      <p:to>
                                        <p:strVal val="visible"/>
                                      </p:to>
                                    </p:set>
                                    <p:animEffect transition="in" filter="checkerboard(across)">
                                      <p:cBhvr>
                                        <p:cTn id="41" dur="1000"/>
                                        <p:tgtEl>
                                          <p:spTgt spid="7"/>
                                        </p:tgtEl>
                                      </p:cBhvr>
                                    </p:animEffect>
                                  </p:childTnLst>
                                </p:cTn>
                              </p:par>
                              <p:par>
                                <p:cTn id="42" presetID="5" presetClass="entr" presetSubtype="10" fill="hold" grpId="1"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checkerboard(across)">
                                      <p:cBhvr>
                                        <p:cTn id="44" dur="10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35" presetClass="path" presetSubtype="0" accel="50000" decel="50000" fill="hold" nodeType="clickEffect">
                                  <p:stCondLst>
                                    <p:cond delay="0"/>
                                  </p:stCondLst>
                                  <p:childTnLst>
                                    <p:animMotion origin="layout" path="M -2.5E-6 -3.33333E-6 L -0.12725 0.00139 " pathEditMode="relative" rAng="0" ptsTypes="AA">
                                      <p:cBhvr>
                                        <p:cTn id="48" dur="2000" fill="hold"/>
                                        <p:tgtEl>
                                          <p:spTgt spid="9"/>
                                        </p:tgtEl>
                                        <p:attrNameLst>
                                          <p:attrName>ppt_x</p:attrName>
                                          <p:attrName>ppt_y</p:attrName>
                                        </p:attrNameLst>
                                      </p:cBhvr>
                                      <p:rCtr x="-6372" y="69"/>
                                    </p:animMotion>
                                  </p:childTnLst>
                                </p:cTn>
                              </p:par>
                              <p:par>
                                <p:cTn id="49" presetID="42" presetClass="path" presetSubtype="0" accel="50000" decel="50000" fill="hold" nodeType="withEffect">
                                  <p:stCondLst>
                                    <p:cond delay="0"/>
                                  </p:stCondLst>
                                  <p:childTnLst>
                                    <p:animMotion origin="layout" path="M -2.5E-6 2.59259E-6 L -0.12656 -0.00093 " pathEditMode="relative" rAng="0" ptsTypes="AA">
                                      <p:cBhvr>
                                        <p:cTn id="50" dur="2000" fill="hold"/>
                                        <p:tgtEl>
                                          <p:spTgt spid="5123"/>
                                        </p:tgtEl>
                                        <p:attrNameLst>
                                          <p:attrName>ppt_x</p:attrName>
                                          <p:attrName>ppt_y</p:attrName>
                                        </p:attrNameLst>
                                      </p:cBhvr>
                                      <p:rCtr x="-6337" y="-46"/>
                                    </p:animMotion>
                                  </p:childTnLst>
                                </p:cTn>
                              </p:par>
                              <p:par>
                                <p:cTn id="51" presetID="42" presetClass="path" presetSubtype="0" accel="50000" decel="50000" fill="hold" grpId="1" nodeType="withEffect">
                                  <p:stCondLst>
                                    <p:cond delay="0"/>
                                  </p:stCondLst>
                                  <p:childTnLst>
                                    <p:animMotion origin="layout" path="M 4.44444E-6 4.44444E-6 L -0.12205 -0.00209 " pathEditMode="relative" rAng="0" ptsTypes="AA">
                                      <p:cBhvr>
                                        <p:cTn id="52" dur="2000" fill="hold"/>
                                        <p:tgtEl>
                                          <p:spTgt spid="37"/>
                                        </p:tgtEl>
                                        <p:attrNameLst>
                                          <p:attrName>ppt_x</p:attrName>
                                          <p:attrName>ppt_y</p:attrName>
                                        </p:attrNameLst>
                                      </p:cBhvr>
                                      <p:rCtr x="-6111" y="-116"/>
                                    </p:animMotion>
                                  </p:childTnLst>
                                </p:cTn>
                              </p:par>
                              <p:par>
                                <p:cTn id="53" presetID="42" presetClass="path" presetSubtype="0" accel="50000" decel="50000" fill="hold" grpId="1" nodeType="withEffect">
                                  <p:stCondLst>
                                    <p:cond delay="0"/>
                                  </p:stCondLst>
                                  <p:childTnLst>
                                    <p:animMotion origin="layout" path="M -4.16667E-6 -1.85185E-6 L -0.10416 0.00185 " pathEditMode="relative" rAng="0" ptsTypes="AA">
                                      <p:cBhvr>
                                        <p:cTn id="54" dur="2000" fill="hold"/>
                                        <p:tgtEl>
                                          <p:spTgt spid="356379"/>
                                        </p:tgtEl>
                                        <p:attrNameLst>
                                          <p:attrName>ppt_x</p:attrName>
                                          <p:attrName>ppt_y</p:attrName>
                                        </p:attrNameLst>
                                      </p:cBhvr>
                                      <p:rCtr x="-5208" y="93"/>
                                    </p:animMotion>
                                  </p:childTnLst>
                                </p:cTn>
                              </p:par>
                              <p:par>
                                <p:cTn id="55" presetID="42" presetClass="path" presetSubtype="0" accel="50000" decel="50000" fill="hold" grpId="1" nodeType="withEffect">
                                  <p:stCondLst>
                                    <p:cond delay="0"/>
                                  </p:stCondLst>
                                  <p:childTnLst>
                                    <p:animMotion origin="layout" path="M 5E-6 1.11111E-6 L -0.10452 0.00278 " pathEditMode="relative" rAng="0" ptsTypes="AA">
                                      <p:cBhvr>
                                        <p:cTn id="56" dur="2000" fill="hold"/>
                                        <p:tgtEl>
                                          <p:spTgt spid="38"/>
                                        </p:tgtEl>
                                        <p:attrNameLst>
                                          <p:attrName>ppt_x</p:attrName>
                                          <p:attrName>ppt_y</p:attrName>
                                        </p:attrNameLst>
                                      </p:cBhvr>
                                      <p:rCtr x="-5226" y="139"/>
                                    </p:animMotion>
                                  </p:childTnLst>
                                </p:cTn>
                              </p:par>
                              <p:par>
                                <p:cTn id="57" presetID="42" presetClass="path" presetSubtype="0" accel="50000" decel="50000" fill="hold" grpId="1" nodeType="withEffect">
                                  <p:stCondLst>
                                    <p:cond delay="0"/>
                                  </p:stCondLst>
                                  <p:childTnLst>
                                    <p:animMotion origin="layout" path="M -3.61111E-6 -1.85185E-6 L -0.11024 0.00023 " pathEditMode="relative" rAng="0" ptsTypes="AA">
                                      <p:cBhvr>
                                        <p:cTn id="58" dur="2000" fill="hold"/>
                                        <p:tgtEl>
                                          <p:spTgt spid="356378"/>
                                        </p:tgtEl>
                                        <p:attrNameLst>
                                          <p:attrName>ppt_x</p:attrName>
                                          <p:attrName>ppt_y</p:attrName>
                                        </p:attrNameLst>
                                      </p:cBhvr>
                                      <p:rCtr x="-5521" y="0"/>
                                    </p:animMotion>
                                  </p:childTnLst>
                                </p:cTn>
                              </p:par>
                              <p:par>
                                <p:cTn id="59" presetID="42" presetClass="path" presetSubtype="0" accel="50000" decel="50000" fill="hold" grpId="1" nodeType="withEffect">
                                  <p:stCondLst>
                                    <p:cond delay="0"/>
                                  </p:stCondLst>
                                  <p:childTnLst>
                                    <p:animMotion origin="layout" path="M 8.33333E-7 1.85185E-6 L -0.13229 -0.00509 " pathEditMode="relative" rAng="0" ptsTypes="AA">
                                      <p:cBhvr>
                                        <p:cTn id="60" dur="2000" fill="hold"/>
                                        <p:tgtEl>
                                          <p:spTgt spid="356380"/>
                                        </p:tgtEl>
                                        <p:attrNameLst>
                                          <p:attrName>ppt_x</p:attrName>
                                          <p:attrName>ppt_y</p:attrName>
                                        </p:attrNameLst>
                                      </p:cBhvr>
                                      <p:rCtr x="-6615" y="-255"/>
                                    </p:animMotion>
                                  </p:childTnLst>
                                </p:cTn>
                              </p:par>
                              <p:par>
                                <p:cTn id="61" presetID="42" presetClass="path" presetSubtype="0" accel="50000" decel="50000" fill="hold" grpId="1" nodeType="withEffect" nodePh="1">
                                  <p:stCondLst>
                                    <p:cond delay="0"/>
                                  </p:stCondLst>
                                  <p:endCondLst>
                                    <p:cond evt="begin" delay="0">
                                      <p:tn val="61"/>
                                    </p:cond>
                                  </p:endCondLst>
                                  <p:childTnLst>
                                    <p:animMotion origin="layout" path="M -0.01823 -0.00023 L -0.10469 0.00024 " pathEditMode="relative" rAng="0" ptsTypes="AA">
                                      <p:cBhvr>
                                        <p:cTn id="62" dur="2000" fill="hold"/>
                                        <p:tgtEl>
                                          <p:spTgt spid="7"/>
                                        </p:tgtEl>
                                        <p:attrNameLst>
                                          <p:attrName>ppt_x</p:attrName>
                                          <p:attrName>ppt_y</p:attrName>
                                        </p:attrNameLst>
                                      </p:cBhvr>
                                      <p:rCtr x="-4323" y="23"/>
                                    </p:animMotion>
                                  </p:childTnLst>
                                </p:cTn>
                              </p:par>
                              <p:par>
                                <p:cTn id="63" presetID="42" presetClass="path" presetSubtype="0" accel="50000" decel="50000" fill="hold" grpId="0" nodeType="withEffect">
                                  <p:stCondLst>
                                    <p:cond delay="0"/>
                                  </p:stCondLst>
                                  <p:childTnLst>
                                    <p:animMotion origin="layout" path="M -4.44444E-6 -2.96296E-6 L -0.12343 0.00278 " pathEditMode="relative" rAng="0" ptsTypes="AA">
                                      <p:cBhvr>
                                        <p:cTn id="64" dur="2000" fill="hold"/>
                                        <p:tgtEl>
                                          <p:spTgt spid="8"/>
                                        </p:tgtEl>
                                        <p:attrNameLst>
                                          <p:attrName>ppt_x</p:attrName>
                                          <p:attrName>ppt_y</p:attrName>
                                        </p:attrNameLst>
                                      </p:cBhvr>
                                      <p:rCtr x="-6181" y="139"/>
                                    </p:animMotion>
                                  </p:childTnLst>
                                </p:cTn>
                              </p:par>
                            </p:childTnLst>
                          </p:cTn>
                        </p:par>
                        <p:par>
                          <p:cTn id="65" fill="hold">
                            <p:stCondLst>
                              <p:cond delay="2000"/>
                            </p:stCondLst>
                            <p:childTnLst>
                              <p:par>
                                <p:cTn id="66" presetID="5" presetClass="entr" presetSubtype="10" fill="hold" grpId="0" nodeType="afterEffect">
                                  <p:stCondLst>
                                    <p:cond delay="0"/>
                                  </p:stCondLst>
                                  <p:childTnLst>
                                    <p:set>
                                      <p:cBhvr>
                                        <p:cTn id="67" dur="1" fill="hold">
                                          <p:stCondLst>
                                            <p:cond delay="0"/>
                                          </p:stCondLst>
                                        </p:cTn>
                                        <p:tgtEl>
                                          <p:spTgt spid="356372"/>
                                        </p:tgtEl>
                                        <p:attrNameLst>
                                          <p:attrName>style.visibility</p:attrName>
                                        </p:attrNameLst>
                                      </p:cBhvr>
                                      <p:to>
                                        <p:strVal val="visible"/>
                                      </p:to>
                                    </p:set>
                                    <p:animEffect transition="in" filter="checkerboard(across)">
                                      <p:cBhvr>
                                        <p:cTn id="68" dur="500"/>
                                        <p:tgtEl>
                                          <p:spTgt spid="356372"/>
                                        </p:tgtEl>
                                      </p:cBhvr>
                                    </p:animEffect>
                                  </p:childTnLst>
                                </p:cTn>
                              </p:par>
                              <p:par>
                                <p:cTn id="69" presetID="5" presetClass="entr" presetSubtype="10" fill="hold" grpId="0" nodeType="withEffect">
                                  <p:stCondLst>
                                    <p:cond delay="0"/>
                                  </p:stCondLst>
                                  <p:childTnLst>
                                    <p:set>
                                      <p:cBhvr>
                                        <p:cTn id="70" dur="1" fill="hold">
                                          <p:stCondLst>
                                            <p:cond delay="0"/>
                                          </p:stCondLst>
                                        </p:cTn>
                                        <p:tgtEl>
                                          <p:spTgt spid="356383"/>
                                        </p:tgtEl>
                                        <p:attrNameLst>
                                          <p:attrName>style.visibility</p:attrName>
                                        </p:attrNameLst>
                                      </p:cBhvr>
                                      <p:to>
                                        <p:strVal val="visible"/>
                                      </p:to>
                                    </p:set>
                                    <p:animEffect transition="in" filter="checkerboard(across)">
                                      <p:cBhvr>
                                        <p:cTn id="71" dur="500"/>
                                        <p:tgtEl>
                                          <p:spTgt spid="356383"/>
                                        </p:tgtEl>
                                      </p:cBhvr>
                                    </p:animEffect>
                                  </p:childTnLst>
                                </p:cTn>
                              </p:par>
                              <p:par>
                                <p:cTn id="72" presetID="5" presetClass="entr" presetSubtype="10" fill="hold" grpId="0" nodeType="withEffect">
                                  <p:stCondLst>
                                    <p:cond delay="0"/>
                                  </p:stCondLst>
                                  <p:childTnLst>
                                    <p:set>
                                      <p:cBhvr>
                                        <p:cTn id="73" dur="1" fill="hold">
                                          <p:stCondLst>
                                            <p:cond delay="0"/>
                                          </p:stCondLst>
                                        </p:cTn>
                                        <p:tgtEl>
                                          <p:spTgt spid="356358"/>
                                        </p:tgtEl>
                                        <p:attrNameLst>
                                          <p:attrName>style.visibility</p:attrName>
                                        </p:attrNameLst>
                                      </p:cBhvr>
                                      <p:to>
                                        <p:strVal val="visible"/>
                                      </p:to>
                                    </p:set>
                                    <p:animEffect transition="in" filter="checkerboard(across)">
                                      <p:cBhvr>
                                        <p:cTn id="74" dur="500"/>
                                        <p:tgtEl>
                                          <p:spTgt spid="356358"/>
                                        </p:tgtEl>
                                      </p:cBhvr>
                                    </p:animEffect>
                                  </p:childTnLst>
                                </p:cTn>
                              </p:par>
                              <p:par>
                                <p:cTn id="75" presetID="5" presetClass="entr" presetSubtype="10" fill="hold" grpId="0" nodeType="withEffect">
                                  <p:stCondLst>
                                    <p:cond delay="0"/>
                                  </p:stCondLst>
                                  <p:childTnLst>
                                    <p:set>
                                      <p:cBhvr>
                                        <p:cTn id="76" dur="1" fill="hold">
                                          <p:stCondLst>
                                            <p:cond delay="0"/>
                                          </p:stCondLst>
                                        </p:cTn>
                                        <p:tgtEl>
                                          <p:spTgt spid="356359"/>
                                        </p:tgtEl>
                                        <p:attrNameLst>
                                          <p:attrName>style.visibility</p:attrName>
                                        </p:attrNameLst>
                                      </p:cBhvr>
                                      <p:to>
                                        <p:strVal val="visible"/>
                                      </p:to>
                                    </p:set>
                                    <p:animEffect transition="in" filter="checkerboard(across)">
                                      <p:cBhvr>
                                        <p:cTn id="77" dur="500"/>
                                        <p:tgtEl>
                                          <p:spTgt spid="356359"/>
                                        </p:tgtEl>
                                      </p:cBhvr>
                                    </p:animEffect>
                                  </p:childTnLst>
                                </p:cTn>
                              </p:par>
                              <p:par>
                                <p:cTn id="78" presetID="5" presetClass="entr" presetSubtype="10" fill="hold" grpId="0"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checkerboard(across)">
                                      <p:cBhvr>
                                        <p:cTn id="80" dur="500"/>
                                        <p:tgtEl>
                                          <p:spTgt spid="31"/>
                                        </p:tgtEl>
                                      </p:cBhvr>
                                    </p:animEffect>
                                  </p:childTnLst>
                                </p:cTn>
                              </p:par>
                              <p:par>
                                <p:cTn id="81" presetID="5" presetClass="entr" presetSubtype="10" fill="hold" nodeType="withEffect">
                                  <p:stCondLst>
                                    <p:cond delay="0"/>
                                  </p:stCondLst>
                                  <p:childTnLst>
                                    <p:set>
                                      <p:cBhvr>
                                        <p:cTn id="82" dur="1" fill="hold">
                                          <p:stCondLst>
                                            <p:cond delay="0"/>
                                          </p:stCondLst>
                                        </p:cTn>
                                        <p:tgtEl>
                                          <p:spTgt spid="2"/>
                                        </p:tgtEl>
                                        <p:attrNameLst>
                                          <p:attrName>style.visibility</p:attrName>
                                        </p:attrNameLst>
                                      </p:cBhvr>
                                      <p:to>
                                        <p:strVal val="visible"/>
                                      </p:to>
                                    </p:set>
                                    <p:animEffect transition="in" filter="checkerboard(across)">
                                      <p:cBhvr>
                                        <p:cTn id="83" dur="500"/>
                                        <p:tgtEl>
                                          <p:spTgt spid="2"/>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grpId="1" nodeType="clickEffect">
                                  <p:stCondLst>
                                    <p:cond delay="0"/>
                                  </p:stCondLst>
                                  <p:childTnLst>
                                    <p:animEffect transition="out" filter="fade">
                                      <p:cBhvr>
                                        <p:cTn id="87" dur="2000"/>
                                        <p:tgtEl>
                                          <p:spTgt spid="356358"/>
                                        </p:tgtEl>
                                      </p:cBhvr>
                                    </p:animEffect>
                                    <p:set>
                                      <p:cBhvr>
                                        <p:cTn id="88" dur="1" fill="hold">
                                          <p:stCondLst>
                                            <p:cond delay="1999"/>
                                          </p:stCondLst>
                                        </p:cTn>
                                        <p:tgtEl>
                                          <p:spTgt spid="356358"/>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2000"/>
                                        <p:tgtEl>
                                          <p:spTgt spid="356359"/>
                                        </p:tgtEl>
                                      </p:cBhvr>
                                    </p:animEffect>
                                    <p:set>
                                      <p:cBhvr>
                                        <p:cTn id="91" dur="1" fill="hold">
                                          <p:stCondLst>
                                            <p:cond delay="1999"/>
                                          </p:stCondLst>
                                        </p:cTn>
                                        <p:tgtEl>
                                          <p:spTgt spid="356359"/>
                                        </p:tgtEl>
                                        <p:attrNameLst>
                                          <p:attrName>style.visibility</p:attrName>
                                        </p:attrNameLst>
                                      </p:cBhvr>
                                      <p:to>
                                        <p:strVal val="hidden"/>
                                      </p:to>
                                    </p:set>
                                  </p:childTnLst>
                                </p:cTn>
                              </p:par>
                              <p:par>
                                <p:cTn id="92" presetID="5" presetClass="entr" presetSubtype="10" fill="hold" grpId="0" nodeType="withEffect">
                                  <p:stCondLst>
                                    <p:cond delay="0"/>
                                  </p:stCondLst>
                                  <p:childTnLst>
                                    <p:set>
                                      <p:cBhvr>
                                        <p:cTn id="93" dur="1" fill="hold">
                                          <p:stCondLst>
                                            <p:cond delay="0"/>
                                          </p:stCondLst>
                                        </p:cTn>
                                        <p:tgtEl>
                                          <p:spTgt spid="356373"/>
                                        </p:tgtEl>
                                        <p:attrNameLst>
                                          <p:attrName>style.visibility</p:attrName>
                                        </p:attrNameLst>
                                      </p:cBhvr>
                                      <p:to>
                                        <p:strVal val="visible"/>
                                      </p:to>
                                    </p:set>
                                    <p:animEffect transition="in" filter="checkerboard(across)">
                                      <p:cBhvr>
                                        <p:cTn id="94" dur="500"/>
                                        <p:tgtEl>
                                          <p:spTgt spid="356373"/>
                                        </p:tgtEl>
                                      </p:cBhvr>
                                    </p:animEffect>
                                  </p:childTnLst>
                                </p:cTn>
                              </p:par>
                              <p:par>
                                <p:cTn id="95" presetID="5" presetClass="entr" presetSubtype="10" fill="hold" grpId="0" nodeType="withEffect">
                                  <p:stCondLst>
                                    <p:cond delay="0"/>
                                  </p:stCondLst>
                                  <p:childTnLst>
                                    <p:set>
                                      <p:cBhvr>
                                        <p:cTn id="96" dur="1" fill="hold">
                                          <p:stCondLst>
                                            <p:cond delay="0"/>
                                          </p:stCondLst>
                                        </p:cTn>
                                        <p:tgtEl>
                                          <p:spTgt spid="356384"/>
                                        </p:tgtEl>
                                        <p:attrNameLst>
                                          <p:attrName>style.visibility</p:attrName>
                                        </p:attrNameLst>
                                      </p:cBhvr>
                                      <p:to>
                                        <p:strVal val="visible"/>
                                      </p:to>
                                    </p:set>
                                    <p:animEffect transition="in" filter="checkerboard(across)">
                                      <p:cBhvr>
                                        <p:cTn id="97" dur="500"/>
                                        <p:tgtEl>
                                          <p:spTgt spid="356384"/>
                                        </p:tgtEl>
                                      </p:cBhvr>
                                    </p:animEffect>
                                  </p:childTnLst>
                                </p:cTn>
                              </p:par>
                              <p:par>
                                <p:cTn id="98" presetID="5" presetClass="entr" presetSubtype="10" fill="hold" grpId="0" nodeType="withEffect">
                                  <p:stCondLst>
                                    <p:cond delay="0"/>
                                  </p:stCondLst>
                                  <p:childTnLst>
                                    <p:set>
                                      <p:cBhvr>
                                        <p:cTn id="99" dur="1" fill="hold">
                                          <p:stCondLst>
                                            <p:cond delay="0"/>
                                          </p:stCondLst>
                                        </p:cTn>
                                        <p:tgtEl>
                                          <p:spTgt spid="356360"/>
                                        </p:tgtEl>
                                        <p:attrNameLst>
                                          <p:attrName>style.visibility</p:attrName>
                                        </p:attrNameLst>
                                      </p:cBhvr>
                                      <p:to>
                                        <p:strVal val="visible"/>
                                      </p:to>
                                    </p:set>
                                    <p:animEffect transition="in" filter="checkerboard(across)">
                                      <p:cBhvr>
                                        <p:cTn id="100" dur="500"/>
                                        <p:tgtEl>
                                          <p:spTgt spid="356360"/>
                                        </p:tgtEl>
                                      </p:cBhvr>
                                    </p:animEffect>
                                  </p:childTnLst>
                                </p:cTn>
                              </p:par>
                              <p:par>
                                <p:cTn id="101" presetID="5" presetClass="entr" presetSubtype="10" fill="hold" grpId="0" nodeType="withEffect">
                                  <p:stCondLst>
                                    <p:cond delay="0"/>
                                  </p:stCondLst>
                                  <p:childTnLst>
                                    <p:set>
                                      <p:cBhvr>
                                        <p:cTn id="102" dur="1" fill="hold">
                                          <p:stCondLst>
                                            <p:cond delay="0"/>
                                          </p:stCondLst>
                                        </p:cTn>
                                        <p:tgtEl>
                                          <p:spTgt spid="356361"/>
                                        </p:tgtEl>
                                        <p:attrNameLst>
                                          <p:attrName>style.visibility</p:attrName>
                                        </p:attrNameLst>
                                      </p:cBhvr>
                                      <p:to>
                                        <p:strVal val="visible"/>
                                      </p:to>
                                    </p:set>
                                    <p:animEffect transition="in" filter="checkerboard(across)">
                                      <p:cBhvr>
                                        <p:cTn id="103" dur="500"/>
                                        <p:tgtEl>
                                          <p:spTgt spid="356361"/>
                                        </p:tgtEl>
                                      </p:cBhvr>
                                    </p:animEffect>
                                  </p:childTnLst>
                                </p:cTn>
                              </p:par>
                              <p:par>
                                <p:cTn id="104" presetID="5" presetClass="entr" presetSubtype="10" fill="hold" grpId="0" nodeType="withEffect">
                                  <p:stCondLst>
                                    <p:cond delay="0"/>
                                  </p:stCondLst>
                                  <p:childTnLst>
                                    <p:set>
                                      <p:cBhvr>
                                        <p:cTn id="105" dur="1" fill="hold">
                                          <p:stCondLst>
                                            <p:cond delay="0"/>
                                          </p:stCondLst>
                                        </p:cTn>
                                        <p:tgtEl>
                                          <p:spTgt spid="356362"/>
                                        </p:tgtEl>
                                        <p:attrNameLst>
                                          <p:attrName>style.visibility</p:attrName>
                                        </p:attrNameLst>
                                      </p:cBhvr>
                                      <p:to>
                                        <p:strVal val="visible"/>
                                      </p:to>
                                    </p:set>
                                    <p:animEffect transition="in" filter="checkerboard(across)">
                                      <p:cBhvr>
                                        <p:cTn id="106" dur="500"/>
                                        <p:tgtEl>
                                          <p:spTgt spid="356362"/>
                                        </p:tgtEl>
                                      </p:cBhvr>
                                    </p:animEffect>
                                  </p:childTnLst>
                                </p:cTn>
                              </p:par>
                              <p:par>
                                <p:cTn id="107" presetID="5" presetClass="entr" presetSubtype="10" fill="hold" grpId="0" nodeType="withEffect">
                                  <p:stCondLst>
                                    <p:cond delay="0"/>
                                  </p:stCondLst>
                                  <p:childTnLst>
                                    <p:set>
                                      <p:cBhvr>
                                        <p:cTn id="108" dur="1" fill="hold">
                                          <p:stCondLst>
                                            <p:cond delay="0"/>
                                          </p:stCondLst>
                                        </p:cTn>
                                        <p:tgtEl>
                                          <p:spTgt spid="356363"/>
                                        </p:tgtEl>
                                        <p:attrNameLst>
                                          <p:attrName>style.visibility</p:attrName>
                                        </p:attrNameLst>
                                      </p:cBhvr>
                                      <p:to>
                                        <p:strVal val="visible"/>
                                      </p:to>
                                    </p:set>
                                    <p:animEffect transition="in" filter="checkerboard(across)">
                                      <p:cBhvr>
                                        <p:cTn id="109" dur="500"/>
                                        <p:tgtEl>
                                          <p:spTgt spid="356363"/>
                                        </p:tgtEl>
                                      </p:cBhvr>
                                    </p:animEffect>
                                  </p:childTnLst>
                                </p:cTn>
                              </p:par>
                              <p:par>
                                <p:cTn id="110" presetID="5" presetClass="entr" presetSubtype="10" fill="hold" nodeType="withEffect">
                                  <p:stCondLst>
                                    <p:cond delay="0"/>
                                  </p:stCondLst>
                                  <p:childTnLst>
                                    <p:set>
                                      <p:cBhvr>
                                        <p:cTn id="111" dur="1" fill="hold">
                                          <p:stCondLst>
                                            <p:cond delay="0"/>
                                          </p:stCondLst>
                                        </p:cTn>
                                        <p:tgtEl>
                                          <p:spTgt spid="5"/>
                                        </p:tgtEl>
                                        <p:attrNameLst>
                                          <p:attrName>style.visibility</p:attrName>
                                        </p:attrNameLst>
                                      </p:cBhvr>
                                      <p:to>
                                        <p:strVal val="visible"/>
                                      </p:to>
                                    </p:set>
                                    <p:animEffect transition="in" filter="checkerboard(across)">
                                      <p:cBhvr>
                                        <p:cTn id="112" dur="500"/>
                                        <p:tgtEl>
                                          <p:spTgt spid="5"/>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0" presetClass="exit" presetSubtype="0" fill="hold" grpId="1" nodeType="clickEffect">
                                  <p:stCondLst>
                                    <p:cond delay="0"/>
                                  </p:stCondLst>
                                  <p:childTnLst>
                                    <p:animEffect transition="out" filter="fade">
                                      <p:cBhvr>
                                        <p:cTn id="116" dur="2000"/>
                                        <p:tgtEl>
                                          <p:spTgt spid="356360"/>
                                        </p:tgtEl>
                                      </p:cBhvr>
                                    </p:animEffect>
                                    <p:set>
                                      <p:cBhvr>
                                        <p:cTn id="117" dur="1" fill="hold">
                                          <p:stCondLst>
                                            <p:cond delay="1999"/>
                                          </p:stCondLst>
                                        </p:cTn>
                                        <p:tgtEl>
                                          <p:spTgt spid="356360"/>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2000"/>
                                        <p:tgtEl>
                                          <p:spTgt spid="356361"/>
                                        </p:tgtEl>
                                      </p:cBhvr>
                                    </p:animEffect>
                                    <p:set>
                                      <p:cBhvr>
                                        <p:cTn id="120" dur="1" fill="hold">
                                          <p:stCondLst>
                                            <p:cond delay="1999"/>
                                          </p:stCondLst>
                                        </p:cTn>
                                        <p:tgtEl>
                                          <p:spTgt spid="356361"/>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2000"/>
                                        <p:tgtEl>
                                          <p:spTgt spid="356362"/>
                                        </p:tgtEl>
                                      </p:cBhvr>
                                    </p:animEffect>
                                    <p:set>
                                      <p:cBhvr>
                                        <p:cTn id="123" dur="1" fill="hold">
                                          <p:stCondLst>
                                            <p:cond delay="1999"/>
                                          </p:stCondLst>
                                        </p:cTn>
                                        <p:tgtEl>
                                          <p:spTgt spid="356362"/>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2000"/>
                                        <p:tgtEl>
                                          <p:spTgt spid="356363"/>
                                        </p:tgtEl>
                                      </p:cBhvr>
                                    </p:animEffect>
                                    <p:set>
                                      <p:cBhvr>
                                        <p:cTn id="126" dur="1" fill="hold">
                                          <p:stCondLst>
                                            <p:cond delay="1999"/>
                                          </p:stCondLst>
                                        </p:cTn>
                                        <p:tgtEl>
                                          <p:spTgt spid="356363"/>
                                        </p:tgtEl>
                                        <p:attrNameLst>
                                          <p:attrName>style.visibility</p:attrName>
                                        </p:attrNameLst>
                                      </p:cBhvr>
                                      <p:to>
                                        <p:strVal val="hidden"/>
                                      </p:to>
                                    </p:set>
                                  </p:childTnLst>
                                </p:cTn>
                              </p:par>
                              <p:par>
                                <p:cTn id="127" presetID="5" presetClass="entr" presetSubtype="10" fill="hold" grpId="0" nodeType="withEffect">
                                  <p:stCondLst>
                                    <p:cond delay="0"/>
                                  </p:stCondLst>
                                  <p:childTnLst>
                                    <p:set>
                                      <p:cBhvr>
                                        <p:cTn id="128" dur="1" fill="hold">
                                          <p:stCondLst>
                                            <p:cond delay="0"/>
                                          </p:stCondLst>
                                        </p:cTn>
                                        <p:tgtEl>
                                          <p:spTgt spid="356374"/>
                                        </p:tgtEl>
                                        <p:attrNameLst>
                                          <p:attrName>style.visibility</p:attrName>
                                        </p:attrNameLst>
                                      </p:cBhvr>
                                      <p:to>
                                        <p:strVal val="visible"/>
                                      </p:to>
                                    </p:set>
                                    <p:animEffect transition="in" filter="checkerboard(across)">
                                      <p:cBhvr>
                                        <p:cTn id="129" dur="500"/>
                                        <p:tgtEl>
                                          <p:spTgt spid="356374"/>
                                        </p:tgtEl>
                                      </p:cBhvr>
                                    </p:animEffect>
                                  </p:childTnLst>
                                </p:cTn>
                              </p:par>
                              <p:par>
                                <p:cTn id="130" presetID="5" presetClass="entr" presetSubtype="10" fill="hold" grpId="0" nodeType="withEffect">
                                  <p:stCondLst>
                                    <p:cond delay="0"/>
                                  </p:stCondLst>
                                  <p:childTnLst>
                                    <p:set>
                                      <p:cBhvr>
                                        <p:cTn id="131" dur="1" fill="hold">
                                          <p:stCondLst>
                                            <p:cond delay="0"/>
                                          </p:stCondLst>
                                        </p:cTn>
                                        <p:tgtEl>
                                          <p:spTgt spid="356385"/>
                                        </p:tgtEl>
                                        <p:attrNameLst>
                                          <p:attrName>style.visibility</p:attrName>
                                        </p:attrNameLst>
                                      </p:cBhvr>
                                      <p:to>
                                        <p:strVal val="visible"/>
                                      </p:to>
                                    </p:set>
                                    <p:animEffect transition="in" filter="checkerboard(across)">
                                      <p:cBhvr>
                                        <p:cTn id="132" dur="500"/>
                                        <p:tgtEl>
                                          <p:spTgt spid="356385"/>
                                        </p:tgtEl>
                                      </p:cBhvr>
                                    </p:animEffect>
                                  </p:childTnLst>
                                </p:cTn>
                              </p:par>
                              <p:par>
                                <p:cTn id="133" presetID="5" presetClass="entr" presetSubtype="10" fill="hold" grpId="0" nodeType="withEffect">
                                  <p:stCondLst>
                                    <p:cond delay="0"/>
                                  </p:stCondLst>
                                  <p:childTnLst>
                                    <p:set>
                                      <p:cBhvr>
                                        <p:cTn id="134" dur="1" fill="hold">
                                          <p:stCondLst>
                                            <p:cond delay="0"/>
                                          </p:stCondLst>
                                        </p:cTn>
                                        <p:tgtEl>
                                          <p:spTgt spid="356364"/>
                                        </p:tgtEl>
                                        <p:attrNameLst>
                                          <p:attrName>style.visibility</p:attrName>
                                        </p:attrNameLst>
                                      </p:cBhvr>
                                      <p:to>
                                        <p:strVal val="visible"/>
                                      </p:to>
                                    </p:set>
                                    <p:animEffect transition="in" filter="checkerboard(across)">
                                      <p:cBhvr>
                                        <p:cTn id="135" dur="500"/>
                                        <p:tgtEl>
                                          <p:spTgt spid="356364"/>
                                        </p:tgtEl>
                                      </p:cBhvr>
                                    </p:animEffect>
                                  </p:childTnLst>
                                </p:cTn>
                              </p:par>
                              <p:par>
                                <p:cTn id="136" presetID="5" presetClass="entr" presetSubtype="10" fill="hold" grpId="0" nodeType="withEffect">
                                  <p:stCondLst>
                                    <p:cond delay="0"/>
                                  </p:stCondLst>
                                  <p:childTnLst>
                                    <p:set>
                                      <p:cBhvr>
                                        <p:cTn id="137" dur="1" fill="hold">
                                          <p:stCondLst>
                                            <p:cond delay="0"/>
                                          </p:stCondLst>
                                        </p:cTn>
                                        <p:tgtEl>
                                          <p:spTgt spid="356365"/>
                                        </p:tgtEl>
                                        <p:attrNameLst>
                                          <p:attrName>style.visibility</p:attrName>
                                        </p:attrNameLst>
                                      </p:cBhvr>
                                      <p:to>
                                        <p:strVal val="visible"/>
                                      </p:to>
                                    </p:set>
                                    <p:animEffect transition="in" filter="checkerboard(across)">
                                      <p:cBhvr>
                                        <p:cTn id="138" dur="500"/>
                                        <p:tgtEl>
                                          <p:spTgt spid="356365"/>
                                        </p:tgtEl>
                                      </p:cBhvr>
                                    </p:animEffect>
                                  </p:childTnLst>
                                </p:cTn>
                              </p:par>
                              <p:par>
                                <p:cTn id="139" presetID="5" presetClass="entr" presetSubtype="10" fill="hold" grpId="0" nodeType="withEffect">
                                  <p:stCondLst>
                                    <p:cond delay="0"/>
                                  </p:stCondLst>
                                  <p:childTnLst>
                                    <p:set>
                                      <p:cBhvr>
                                        <p:cTn id="140" dur="1" fill="hold">
                                          <p:stCondLst>
                                            <p:cond delay="0"/>
                                          </p:stCondLst>
                                        </p:cTn>
                                        <p:tgtEl>
                                          <p:spTgt spid="356366"/>
                                        </p:tgtEl>
                                        <p:attrNameLst>
                                          <p:attrName>style.visibility</p:attrName>
                                        </p:attrNameLst>
                                      </p:cBhvr>
                                      <p:to>
                                        <p:strVal val="visible"/>
                                      </p:to>
                                    </p:set>
                                    <p:animEffect transition="in" filter="checkerboard(across)">
                                      <p:cBhvr>
                                        <p:cTn id="141" dur="500"/>
                                        <p:tgtEl>
                                          <p:spTgt spid="356366"/>
                                        </p:tgtEl>
                                      </p:cBhvr>
                                    </p:animEffect>
                                  </p:childTnLst>
                                </p:cTn>
                              </p:par>
                              <p:par>
                                <p:cTn id="142" presetID="5" presetClass="entr" presetSubtype="10" fill="hold" grpId="0" nodeType="withEffect">
                                  <p:stCondLst>
                                    <p:cond delay="0"/>
                                  </p:stCondLst>
                                  <p:childTnLst>
                                    <p:set>
                                      <p:cBhvr>
                                        <p:cTn id="143" dur="1" fill="hold">
                                          <p:stCondLst>
                                            <p:cond delay="0"/>
                                          </p:stCondLst>
                                        </p:cTn>
                                        <p:tgtEl>
                                          <p:spTgt spid="356367"/>
                                        </p:tgtEl>
                                        <p:attrNameLst>
                                          <p:attrName>style.visibility</p:attrName>
                                        </p:attrNameLst>
                                      </p:cBhvr>
                                      <p:to>
                                        <p:strVal val="visible"/>
                                      </p:to>
                                    </p:set>
                                    <p:animEffect transition="in" filter="checkerboard(across)">
                                      <p:cBhvr>
                                        <p:cTn id="144" dur="500"/>
                                        <p:tgtEl>
                                          <p:spTgt spid="356367"/>
                                        </p:tgtEl>
                                      </p:cBhvr>
                                    </p:animEffect>
                                  </p:childTnLst>
                                </p:cTn>
                              </p:par>
                              <p:par>
                                <p:cTn id="145" presetID="5" presetClass="entr" presetSubtype="10" fill="hold" nodeType="withEffect">
                                  <p:stCondLst>
                                    <p:cond delay="0"/>
                                  </p:stCondLst>
                                  <p:childTnLst>
                                    <p:set>
                                      <p:cBhvr>
                                        <p:cTn id="146" dur="1" fill="hold">
                                          <p:stCondLst>
                                            <p:cond delay="0"/>
                                          </p:stCondLst>
                                        </p:cTn>
                                        <p:tgtEl>
                                          <p:spTgt spid="6"/>
                                        </p:tgtEl>
                                        <p:attrNameLst>
                                          <p:attrName>style.visibility</p:attrName>
                                        </p:attrNameLst>
                                      </p:cBhvr>
                                      <p:to>
                                        <p:strVal val="visible"/>
                                      </p:to>
                                    </p:set>
                                    <p:animEffect transition="in" filter="checkerboard(across)">
                                      <p:cBhvr>
                                        <p:cTn id="147" dur="500"/>
                                        <p:tgtEl>
                                          <p:spTgt spid="6"/>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xit" presetSubtype="0" fill="hold" grpId="1" nodeType="clickEffect">
                                  <p:stCondLst>
                                    <p:cond delay="0"/>
                                  </p:stCondLst>
                                  <p:childTnLst>
                                    <p:animEffect transition="out" filter="fade">
                                      <p:cBhvr>
                                        <p:cTn id="151" dur="2000"/>
                                        <p:tgtEl>
                                          <p:spTgt spid="356364"/>
                                        </p:tgtEl>
                                      </p:cBhvr>
                                    </p:animEffect>
                                    <p:set>
                                      <p:cBhvr>
                                        <p:cTn id="152" dur="1" fill="hold">
                                          <p:stCondLst>
                                            <p:cond delay="1999"/>
                                          </p:stCondLst>
                                        </p:cTn>
                                        <p:tgtEl>
                                          <p:spTgt spid="356364"/>
                                        </p:tgtEl>
                                        <p:attrNameLst>
                                          <p:attrName>style.visibility</p:attrName>
                                        </p:attrNameLst>
                                      </p:cBhvr>
                                      <p:to>
                                        <p:strVal val="hidden"/>
                                      </p:to>
                                    </p:set>
                                  </p:childTnLst>
                                </p:cTn>
                              </p:par>
                              <p:par>
                                <p:cTn id="153" presetID="10" presetClass="exit" presetSubtype="0" fill="hold" grpId="1" nodeType="withEffect">
                                  <p:stCondLst>
                                    <p:cond delay="0"/>
                                  </p:stCondLst>
                                  <p:childTnLst>
                                    <p:animEffect transition="out" filter="fade">
                                      <p:cBhvr>
                                        <p:cTn id="154" dur="2000"/>
                                        <p:tgtEl>
                                          <p:spTgt spid="356365"/>
                                        </p:tgtEl>
                                      </p:cBhvr>
                                    </p:animEffect>
                                    <p:set>
                                      <p:cBhvr>
                                        <p:cTn id="155" dur="1" fill="hold">
                                          <p:stCondLst>
                                            <p:cond delay="1999"/>
                                          </p:stCondLst>
                                        </p:cTn>
                                        <p:tgtEl>
                                          <p:spTgt spid="356365"/>
                                        </p:tgtEl>
                                        <p:attrNameLst>
                                          <p:attrName>style.visibility</p:attrName>
                                        </p:attrNameLst>
                                      </p:cBhvr>
                                      <p:to>
                                        <p:strVal val="hidden"/>
                                      </p:to>
                                    </p:set>
                                  </p:childTnLst>
                                </p:cTn>
                              </p:par>
                              <p:par>
                                <p:cTn id="156" presetID="10" presetClass="exit" presetSubtype="0" fill="hold" grpId="1" nodeType="withEffect">
                                  <p:stCondLst>
                                    <p:cond delay="0"/>
                                  </p:stCondLst>
                                  <p:childTnLst>
                                    <p:animEffect transition="out" filter="fade">
                                      <p:cBhvr>
                                        <p:cTn id="157" dur="2000"/>
                                        <p:tgtEl>
                                          <p:spTgt spid="356366"/>
                                        </p:tgtEl>
                                      </p:cBhvr>
                                    </p:animEffect>
                                    <p:set>
                                      <p:cBhvr>
                                        <p:cTn id="158" dur="1" fill="hold">
                                          <p:stCondLst>
                                            <p:cond delay="1999"/>
                                          </p:stCondLst>
                                        </p:cTn>
                                        <p:tgtEl>
                                          <p:spTgt spid="356366"/>
                                        </p:tgtEl>
                                        <p:attrNameLst>
                                          <p:attrName>style.visibility</p:attrName>
                                        </p:attrNameLst>
                                      </p:cBhvr>
                                      <p:to>
                                        <p:strVal val="hidden"/>
                                      </p:to>
                                    </p:set>
                                  </p:childTnLst>
                                </p:cTn>
                              </p:par>
                              <p:par>
                                <p:cTn id="159" presetID="10" presetClass="exit" presetSubtype="0" fill="hold" grpId="1" nodeType="withEffect">
                                  <p:stCondLst>
                                    <p:cond delay="0"/>
                                  </p:stCondLst>
                                  <p:childTnLst>
                                    <p:animEffect transition="out" filter="fade">
                                      <p:cBhvr>
                                        <p:cTn id="160" dur="2000"/>
                                        <p:tgtEl>
                                          <p:spTgt spid="356367"/>
                                        </p:tgtEl>
                                      </p:cBhvr>
                                    </p:animEffect>
                                    <p:set>
                                      <p:cBhvr>
                                        <p:cTn id="161" dur="1" fill="hold">
                                          <p:stCondLst>
                                            <p:cond delay="1999"/>
                                          </p:stCondLst>
                                        </p:cTn>
                                        <p:tgtEl>
                                          <p:spTgt spid="356367"/>
                                        </p:tgtEl>
                                        <p:attrNameLst>
                                          <p:attrName>style.visibility</p:attrName>
                                        </p:attrNameLst>
                                      </p:cBhvr>
                                      <p:to>
                                        <p:strVal val="hidden"/>
                                      </p:to>
                                    </p:set>
                                  </p:childTnLst>
                                </p:cTn>
                              </p:par>
                              <p:par>
                                <p:cTn id="162" presetID="5" presetClass="entr" presetSubtype="10" fill="hold" grpId="0" nodeType="withEffect">
                                  <p:stCondLst>
                                    <p:cond delay="0"/>
                                  </p:stCondLst>
                                  <p:childTnLst>
                                    <p:set>
                                      <p:cBhvr>
                                        <p:cTn id="163" dur="1" fill="hold">
                                          <p:stCondLst>
                                            <p:cond delay="0"/>
                                          </p:stCondLst>
                                        </p:cTn>
                                        <p:tgtEl>
                                          <p:spTgt spid="356375"/>
                                        </p:tgtEl>
                                        <p:attrNameLst>
                                          <p:attrName>style.visibility</p:attrName>
                                        </p:attrNameLst>
                                      </p:cBhvr>
                                      <p:to>
                                        <p:strVal val="visible"/>
                                      </p:to>
                                    </p:set>
                                    <p:animEffect transition="in" filter="checkerboard(across)">
                                      <p:cBhvr>
                                        <p:cTn id="164" dur="500"/>
                                        <p:tgtEl>
                                          <p:spTgt spid="356375"/>
                                        </p:tgtEl>
                                      </p:cBhvr>
                                    </p:animEffect>
                                  </p:childTnLst>
                                </p:cTn>
                              </p:par>
                              <p:par>
                                <p:cTn id="165" presetID="5" presetClass="entr" presetSubtype="10" fill="hold" grpId="0" nodeType="withEffect">
                                  <p:stCondLst>
                                    <p:cond delay="0"/>
                                  </p:stCondLst>
                                  <p:childTnLst>
                                    <p:set>
                                      <p:cBhvr>
                                        <p:cTn id="166" dur="1" fill="hold">
                                          <p:stCondLst>
                                            <p:cond delay="0"/>
                                          </p:stCondLst>
                                        </p:cTn>
                                        <p:tgtEl>
                                          <p:spTgt spid="356386"/>
                                        </p:tgtEl>
                                        <p:attrNameLst>
                                          <p:attrName>style.visibility</p:attrName>
                                        </p:attrNameLst>
                                      </p:cBhvr>
                                      <p:to>
                                        <p:strVal val="visible"/>
                                      </p:to>
                                    </p:set>
                                    <p:animEffect transition="in" filter="checkerboard(across)">
                                      <p:cBhvr>
                                        <p:cTn id="167" dur="500"/>
                                        <p:tgtEl>
                                          <p:spTgt spid="356386"/>
                                        </p:tgtEl>
                                      </p:cBhvr>
                                    </p:animEffect>
                                  </p:childTnLst>
                                </p:cTn>
                              </p:par>
                              <p:par>
                                <p:cTn id="168" presetID="5" presetClass="entr" presetSubtype="10" fill="hold" grpId="0" nodeType="withEffect">
                                  <p:stCondLst>
                                    <p:cond delay="0"/>
                                  </p:stCondLst>
                                  <p:childTnLst>
                                    <p:set>
                                      <p:cBhvr>
                                        <p:cTn id="169" dur="1" fill="hold">
                                          <p:stCondLst>
                                            <p:cond delay="0"/>
                                          </p:stCondLst>
                                        </p:cTn>
                                        <p:tgtEl>
                                          <p:spTgt spid="356368"/>
                                        </p:tgtEl>
                                        <p:attrNameLst>
                                          <p:attrName>style.visibility</p:attrName>
                                        </p:attrNameLst>
                                      </p:cBhvr>
                                      <p:to>
                                        <p:strVal val="visible"/>
                                      </p:to>
                                    </p:set>
                                    <p:animEffect transition="in" filter="checkerboard(across)">
                                      <p:cBhvr>
                                        <p:cTn id="170" dur="500"/>
                                        <p:tgtEl>
                                          <p:spTgt spid="356368"/>
                                        </p:tgtEl>
                                      </p:cBhvr>
                                    </p:animEffect>
                                  </p:childTnLst>
                                </p:cTn>
                              </p:par>
                              <p:par>
                                <p:cTn id="171" presetID="5" presetClass="entr" presetSubtype="10" fill="hold" grpId="0" nodeType="withEffect">
                                  <p:stCondLst>
                                    <p:cond delay="0"/>
                                  </p:stCondLst>
                                  <p:childTnLst>
                                    <p:set>
                                      <p:cBhvr>
                                        <p:cTn id="172" dur="1" fill="hold">
                                          <p:stCondLst>
                                            <p:cond delay="0"/>
                                          </p:stCondLst>
                                        </p:cTn>
                                        <p:tgtEl>
                                          <p:spTgt spid="356371"/>
                                        </p:tgtEl>
                                        <p:attrNameLst>
                                          <p:attrName>style.visibility</p:attrName>
                                        </p:attrNameLst>
                                      </p:cBhvr>
                                      <p:to>
                                        <p:strVal val="visible"/>
                                      </p:to>
                                    </p:set>
                                    <p:animEffect transition="in" filter="checkerboard(across)">
                                      <p:cBhvr>
                                        <p:cTn id="173" dur="500"/>
                                        <p:tgtEl>
                                          <p:spTgt spid="356371"/>
                                        </p:tgtEl>
                                      </p:cBhvr>
                                    </p:animEffect>
                                  </p:childTnLst>
                                </p:cTn>
                              </p:par>
                              <p:par>
                                <p:cTn id="174" presetID="5" presetClass="entr" presetSubtype="10" fill="hold" grpId="0" nodeType="withEffect">
                                  <p:stCondLst>
                                    <p:cond delay="0"/>
                                  </p:stCondLst>
                                  <p:childTnLst>
                                    <p:set>
                                      <p:cBhvr>
                                        <p:cTn id="175" dur="1" fill="hold">
                                          <p:stCondLst>
                                            <p:cond delay="0"/>
                                          </p:stCondLst>
                                        </p:cTn>
                                        <p:tgtEl>
                                          <p:spTgt spid="356370"/>
                                        </p:tgtEl>
                                        <p:attrNameLst>
                                          <p:attrName>style.visibility</p:attrName>
                                        </p:attrNameLst>
                                      </p:cBhvr>
                                      <p:to>
                                        <p:strVal val="visible"/>
                                      </p:to>
                                    </p:set>
                                    <p:animEffect transition="in" filter="checkerboard(across)">
                                      <p:cBhvr>
                                        <p:cTn id="176" dur="500"/>
                                        <p:tgtEl>
                                          <p:spTgt spid="356370"/>
                                        </p:tgtEl>
                                      </p:cBhvr>
                                    </p:animEffect>
                                  </p:childTnLst>
                                </p:cTn>
                              </p:par>
                              <p:par>
                                <p:cTn id="177" presetID="5" presetClass="entr" presetSubtype="10" fill="hold" grpId="0" nodeType="withEffect">
                                  <p:stCondLst>
                                    <p:cond delay="0"/>
                                  </p:stCondLst>
                                  <p:childTnLst>
                                    <p:set>
                                      <p:cBhvr>
                                        <p:cTn id="178" dur="1" fill="hold">
                                          <p:stCondLst>
                                            <p:cond delay="0"/>
                                          </p:stCondLst>
                                        </p:cTn>
                                        <p:tgtEl>
                                          <p:spTgt spid="356369"/>
                                        </p:tgtEl>
                                        <p:attrNameLst>
                                          <p:attrName>style.visibility</p:attrName>
                                        </p:attrNameLst>
                                      </p:cBhvr>
                                      <p:to>
                                        <p:strVal val="visible"/>
                                      </p:to>
                                    </p:set>
                                    <p:animEffect transition="in" filter="checkerboard(across)">
                                      <p:cBhvr>
                                        <p:cTn id="179" dur="500"/>
                                        <p:tgtEl>
                                          <p:spTgt spid="356369"/>
                                        </p:tgtEl>
                                      </p:cBhvr>
                                    </p:animEffect>
                                  </p:childTnLst>
                                </p:cTn>
                              </p:par>
                            </p:childTnLst>
                          </p:cTn>
                        </p:par>
                        <p:par>
                          <p:cTn id="180" fill="hold" nodeType="withGroup">
                            <p:stCondLst>
                              <p:cond delay="2000"/>
                            </p:stCondLst>
                            <p:childTnLst>
                              <p:par>
                                <p:cTn id="181" presetID="10" presetClass="exit" presetSubtype="0" fill="hold" grpId="1" nodeType="afterEffect">
                                  <p:stCondLst>
                                    <p:cond delay="0"/>
                                  </p:stCondLst>
                                  <p:childTnLst>
                                    <p:animEffect transition="out" filter="fade">
                                      <p:cBhvr>
                                        <p:cTn id="182" dur="1000"/>
                                        <p:tgtEl>
                                          <p:spTgt spid="356370"/>
                                        </p:tgtEl>
                                      </p:cBhvr>
                                    </p:animEffect>
                                    <p:set>
                                      <p:cBhvr>
                                        <p:cTn id="183" dur="1" fill="hold">
                                          <p:stCondLst>
                                            <p:cond delay="999"/>
                                          </p:stCondLst>
                                        </p:cTn>
                                        <p:tgtEl>
                                          <p:spTgt spid="356370"/>
                                        </p:tgtEl>
                                        <p:attrNameLst>
                                          <p:attrName>style.visibility</p:attrName>
                                        </p:attrNameLst>
                                      </p:cBhvr>
                                      <p:to>
                                        <p:strVal val="hidden"/>
                                      </p:to>
                                    </p:set>
                                  </p:childTnLst>
                                </p:cTn>
                              </p:par>
                              <p:par>
                                <p:cTn id="184" presetID="10" presetClass="exit" presetSubtype="0" fill="hold" grpId="1" nodeType="withEffect">
                                  <p:stCondLst>
                                    <p:cond delay="0"/>
                                  </p:stCondLst>
                                  <p:childTnLst>
                                    <p:animEffect transition="out" filter="fade">
                                      <p:cBhvr>
                                        <p:cTn id="185" dur="1000"/>
                                        <p:tgtEl>
                                          <p:spTgt spid="356369"/>
                                        </p:tgtEl>
                                      </p:cBhvr>
                                    </p:animEffect>
                                    <p:set>
                                      <p:cBhvr>
                                        <p:cTn id="186" dur="1" fill="hold">
                                          <p:stCondLst>
                                            <p:cond delay="999"/>
                                          </p:stCondLst>
                                        </p:cTn>
                                        <p:tgtEl>
                                          <p:spTgt spid="356369"/>
                                        </p:tgtEl>
                                        <p:attrNameLst>
                                          <p:attrName>style.visibility</p:attrName>
                                        </p:attrNameLst>
                                      </p:cBhvr>
                                      <p:to>
                                        <p:strVal val="hidden"/>
                                      </p:to>
                                    </p:set>
                                  </p:childTnLst>
                                </p:cTn>
                              </p:par>
                              <p:par>
                                <p:cTn id="187" presetID="10" presetClass="exit" presetSubtype="0" fill="hold" grpId="1" nodeType="withEffect">
                                  <p:stCondLst>
                                    <p:cond delay="0"/>
                                  </p:stCondLst>
                                  <p:childTnLst>
                                    <p:animEffect transition="out" filter="fade">
                                      <p:cBhvr>
                                        <p:cTn id="188" dur="1000"/>
                                        <p:tgtEl>
                                          <p:spTgt spid="356368"/>
                                        </p:tgtEl>
                                      </p:cBhvr>
                                    </p:animEffect>
                                    <p:set>
                                      <p:cBhvr>
                                        <p:cTn id="189" dur="1" fill="hold">
                                          <p:stCondLst>
                                            <p:cond delay="999"/>
                                          </p:stCondLst>
                                        </p:cTn>
                                        <p:tgtEl>
                                          <p:spTgt spid="356368"/>
                                        </p:tgtEl>
                                        <p:attrNameLst>
                                          <p:attrName>style.visibility</p:attrName>
                                        </p:attrNameLst>
                                      </p:cBhvr>
                                      <p:to>
                                        <p:strVal val="hidden"/>
                                      </p:to>
                                    </p:set>
                                  </p:childTnLst>
                                </p:cTn>
                              </p:par>
                              <p:par>
                                <p:cTn id="190" presetID="10" presetClass="exit" presetSubtype="0" fill="hold" grpId="1" nodeType="withEffect">
                                  <p:stCondLst>
                                    <p:cond delay="0"/>
                                  </p:stCondLst>
                                  <p:childTnLst>
                                    <p:animEffect transition="out" filter="fade">
                                      <p:cBhvr>
                                        <p:cTn id="191" dur="1000"/>
                                        <p:tgtEl>
                                          <p:spTgt spid="356371"/>
                                        </p:tgtEl>
                                      </p:cBhvr>
                                    </p:animEffect>
                                    <p:set>
                                      <p:cBhvr>
                                        <p:cTn id="192" dur="1" fill="hold">
                                          <p:stCondLst>
                                            <p:cond delay="999"/>
                                          </p:stCondLst>
                                        </p:cTn>
                                        <p:tgtEl>
                                          <p:spTgt spid="356371"/>
                                        </p:tgtEl>
                                        <p:attrNameLst>
                                          <p:attrName>style.visibility</p:attrName>
                                        </p:attrNameLst>
                                      </p:cBhvr>
                                      <p:to>
                                        <p:strVal val="hidden"/>
                                      </p:to>
                                    </p:set>
                                  </p:childTnLst>
                                </p:cTn>
                              </p:par>
                            </p:childTnLst>
                          </p:cTn>
                        </p:par>
                      </p:childTnLst>
                    </p:cTn>
                  </p:par>
                  <p:par>
                    <p:cTn id="193" fill="hold">
                      <p:stCondLst>
                        <p:cond delay="indefinite"/>
                      </p:stCondLst>
                      <p:childTnLst>
                        <p:par>
                          <p:cTn id="194" fill="hold">
                            <p:stCondLst>
                              <p:cond delay="0"/>
                            </p:stCondLst>
                            <p:childTnLst>
                              <p:par>
                                <p:cTn id="195" presetID="6" presetClass="emph" presetSubtype="0" fill="hold" grpId="2" nodeType="clickEffect">
                                  <p:stCondLst>
                                    <p:cond delay="0"/>
                                  </p:stCondLst>
                                  <p:childTnLst>
                                    <p:animScale>
                                      <p:cBhvr>
                                        <p:cTn id="196" dur="1000" fill="hold"/>
                                        <p:tgtEl>
                                          <p:spTgt spid="37"/>
                                        </p:tgtEl>
                                      </p:cBhvr>
                                      <p:by x="120000" y="120000"/>
                                    </p:animScale>
                                  </p:childTnLst>
                                </p:cTn>
                              </p:par>
                              <p:par>
                                <p:cTn id="197" presetID="6" presetClass="emph" presetSubtype="0" fill="hold" grpId="2" nodeType="withEffect">
                                  <p:stCondLst>
                                    <p:cond delay="0"/>
                                  </p:stCondLst>
                                  <p:childTnLst>
                                    <p:animScale>
                                      <p:cBhvr>
                                        <p:cTn id="198" dur="1000" fill="hold"/>
                                        <p:tgtEl>
                                          <p:spTgt spid="356379"/>
                                        </p:tgtEl>
                                      </p:cBhvr>
                                      <p:by x="120000" y="120000"/>
                                    </p:animScale>
                                  </p:childTnLst>
                                </p:cTn>
                              </p:par>
                              <p:par>
                                <p:cTn id="199" presetID="6" presetClass="emph" presetSubtype="0" fill="hold" grpId="2" nodeType="withEffect">
                                  <p:stCondLst>
                                    <p:cond delay="0"/>
                                  </p:stCondLst>
                                  <p:childTnLst>
                                    <p:animScale>
                                      <p:cBhvr>
                                        <p:cTn id="200" dur="1000" fill="hold"/>
                                        <p:tgtEl>
                                          <p:spTgt spid="38"/>
                                        </p:tgtEl>
                                      </p:cBhvr>
                                      <p:by x="120000" y="120000"/>
                                    </p:animScale>
                                  </p:childTnLst>
                                </p:cTn>
                              </p:par>
                              <p:par>
                                <p:cTn id="201" presetID="6" presetClass="emph" presetSubtype="0" fill="hold" grpId="2" nodeType="withEffect">
                                  <p:stCondLst>
                                    <p:cond delay="0"/>
                                  </p:stCondLst>
                                  <p:childTnLst>
                                    <p:animScale>
                                      <p:cBhvr>
                                        <p:cTn id="202" dur="1000" fill="hold"/>
                                        <p:tgtEl>
                                          <p:spTgt spid="356378"/>
                                        </p:tgtEl>
                                      </p:cBhvr>
                                      <p:by x="120000" y="120000"/>
                                    </p:animScale>
                                  </p:childTnLst>
                                </p:cTn>
                              </p:par>
                              <p:par>
                                <p:cTn id="203" presetID="6" presetClass="emph" presetSubtype="0" fill="hold" grpId="2" nodeType="withEffect">
                                  <p:stCondLst>
                                    <p:cond delay="0"/>
                                  </p:stCondLst>
                                  <p:childTnLst>
                                    <p:animScale>
                                      <p:cBhvr>
                                        <p:cTn id="204" dur="1000" fill="hold"/>
                                        <p:tgtEl>
                                          <p:spTgt spid="356380"/>
                                        </p:tgtEl>
                                      </p:cBhvr>
                                      <p:by x="120000" y="120000"/>
                                    </p:animScale>
                                  </p:childTnLst>
                                </p:cTn>
                              </p:par>
                              <p:par>
                                <p:cTn id="205" presetID="6" presetClass="emph" presetSubtype="0" fill="hold" grpId="2" nodeType="withEffect">
                                  <p:stCondLst>
                                    <p:cond delay="0"/>
                                  </p:stCondLst>
                                  <p:childTnLst>
                                    <p:animScale>
                                      <p:cBhvr>
                                        <p:cTn id="206" dur="10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8" grpId="0" animBg="1"/>
      <p:bldP spid="356358" grpId="1" animBg="1"/>
      <p:bldP spid="356359" grpId="0" animBg="1"/>
      <p:bldP spid="356359" grpId="1" animBg="1"/>
      <p:bldP spid="356360" grpId="0" animBg="1"/>
      <p:bldP spid="356360" grpId="1" animBg="1"/>
      <p:bldP spid="356361" grpId="0" animBg="1"/>
      <p:bldP spid="356361" grpId="1" animBg="1"/>
      <p:bldP spid="356362" grpId="0" animBg="1"/>
      <p:bldP spid="356362" grpId="1" animBg="1"/>
      <p:bldP spid="356363" grpId="0" animBg="1"/>
      <p:bldP spid="356363" grpId="1" animBg="1"/>
      <p:bldP spid="356364" grpId="0" animBg="1"/>
      <p:bldP spid="356364" grpId="1" animBg="1"/>
      <p:bldP spid="356365" grpId="0" animBg="1"/>
      <p:bldP spid="356365" grpId="1" animBg="1"/>
      <p:bldP spid="356366" grpId="0" animBg="1"/>
      <p:bldP spid="356366" grpId="1" animBg="1"/>
      <p:bldP spid="356367" grpId="0" animBg="1"/>
      <p:bldP spid="356367" grpId="1" animBg="1"/>
      <p:bldP spid="356368" grpId="0" animBg="1"/>
      <p:bldP spid="356368" grpId="1" animBg="1"/>
      <p:bldP spid="356369" grpId="0" animBg="1"/>
      <p:bldP spid="356369" grpId="1" animBg="1"/>
      <p:bldP spid="356370" grpId="0" animBg="1"/>
      <p:bldP spid="356370" grpId="1" animBg="1"/>
      <p:bldP spid="356371" grpId="0" animBg="1"/>
      <p:bldP spid="356371" grpId="1" animBg="1"/>
      <p:bldP spid="356372" grpId="0"/>
      <p:bldP spid="356373" grpId="0"/>
      <p:bldP spid="356374" grpId="0"/>
      <p:bldP spid="356375" grpId="0"/>
      <p:bldP spid="356378" grpId="0"/>
      <p:bldP spid="356378" grpId="1"/>
      <p:bldP spid="356378" grpId="2"/>
      <p:bldP spid="356379" grpId="0"/>
      <p:bldP spid="356379" grpId="1"/>
      <p:bldP spid="356379" grpId="2"/>
      <p:bldP spid="356380" grpId="0"/>
      <p:bldP spid="356380" grpId="1"/>
      <p:bldP spid="356380" grpId="2"/>
      <p:bldP spid="356383" grpId="0"/>
      <p:bldP spid="356384" grpId="0"/>
      <p:bldP spid="356385" grpId="0"/>
      <p:bldP spid="356386" grpId="0"/>
      <p:bldP spid="31" grpId="0" animBg="1"/>
      <p:bldP spid="37" grpId="0"/>
      <p:bldP spid="37" grpId="1"/>
      <p:bldP spid="37" grpId="2"/>
      <p:bldP spid="38" grpId="0"/>
      <p:bldP spid="38" grpId="1"/>
      <p:bldP spid="38" grpId="2"/>
      <p:bldP spid="7" grpId="0"/>
      <p:bldP spid="7" grpId="1"/>
      <p:bldP spid="8" grpId="0"/>
      <p:bldP spid="8" grpId="1"/>
      <p:bldP spid="8" grpId="2"/>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alpha val="93000"/>
          </a:schemeClr>
        </a:solidFill>
        <a:effectLst/>
      </p:bgPr>
    </p:bg>
    <p:spTree>
      <p:nvGrpSpPr>
        <p:cNvPr id="1" name=""/>
        <p:cNvGrpSpPr/>
        <p:nvPr/>
      </p:nvGrpSpPr>
      <p:grpSpPr>
        <a:xfrm>
          <a:off x="0" y="0"/>
          <a:ext cx="0" cy="0"/>
          <a:chOff x="0" y="0"/>
          <a:chExt cx="0" cy="0"/>
        </a:xfrm>
      </p:grpSpPr>
      <p:sp>
        <p:nvSpPr>
          <p:cNvPr id="12318" name="Rectangle 30"/>
          <p:cNvSpPr>
            <a:spLocks noGrp="1" noChangeArrowheads="1"/>
          </p:cNvSpPr>
          <p:nvPr>
            <p:ph type="title" idx="4294967295"/>
          </p:nvPr>
        </p:nvSpPr>
        <p:spPr>
          <a:xfrm>
            <a:off x="0" y="333375"/>
            <a:ext cx="9144000" cy="596900"/>
          </a:xfrm>
        </p:spPr>
        <p:txBody>
          <a:bodyPr rtlCol="0">
            <a:noAutofit/>
          </a:bodyPr>
          <a:lstStyle/>
          <a:p>
            <a:r>
              <a:rPr lang="ja-JP" altLang="en-US" b="1" dirty="0">
                <a:solidFill>
                  <a:srgbClr val="FFFF00"/>
                </a:solidFill>
              </a:rPr>
              <a:t>口</a:t>
            </a:r>
            <a:r>
              <a:rPr lang="ja-JP" altLang="en-US" b="1" dirty="0" smtClean="0">
                <a:solidFill>
                  <a:srgbClr val="FFFF00"/>
                </a:solidFill>
              </a:rPr>
              <a:t>のまわりを見てみよう</a:t>
            </a:r>
            <a:endParaRPr lang="ja-JP" altLang="en-US" b="1" dirty="0">
              <a:solidFill>
                <a:srgbClr val="FFFF00"/>
              </a:solidFill>
            </a:endParaRPr>
          </a:p>
        </p:txBody>
      </p:sp>
      <p:grpSp>
        <p:nvGrpSpPr>
          <p:cNvPr id="8" name="グループ化 7"/>
          <p:cNvGrpSpPr>
            <a:grpSpLocks noChangeAspect="1"/>
          </p:cNvGrpSpPr>
          <p:nvPr/>
        </p:nvGrpSpPr>
        <p:grpSpPr>
          <a:xfrm>
            <a:off x="2128570" y="994395"/>
            <a:ext cx="4577790" cy="5797038"/>
            <a:chOff x="2270669" y="783109"/>
            <a:chExt cx="4577790" cy="5272914"/>
          </a:xfrm>
        </p:grpSpPr>
        <p:sp>
          <p:nvSpPr>
            <p:cNvPr id="12315" name="Text Box 27"/>
            <p:cNvSpPr txBox="1">
              <a:spLocks noChangeArrowheads="1"/>
            </p:cNvSpPr>
            <p:nvPr/>
          </p:nvSpPr>
          <p:spPr bwMode="auto">
            <a:xfrm>
              <a:off x="2339752" y="783109"/>
              <a:ext cx="4464050" cy="701675"/>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ja-JP" altLang="en-US" sz="4000" dirty="0">
                <a:effectLst>
                  <a:outerShdw blurRad="38100" dist="38100" dir="2700000" algn="tl">
                    <a:srgbClr val="C0C0C0"/>
                  </a:outerShdw>
                </a:effectLst>
                <a:latin typeface="Verdana" pitchFamily="34" charset="0"/>
                <a:ea typeface="ＭＳ Ｐゴシック" pitchFamily="50"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0669" y="1837111"/>
              <a:ext cx="4577790" cy="4218912"/>
            </a:xfrm>
            <a:prstGeom prst="rect">
              <a:avLst/>
            </a:prstGeom>
          </p:spPr>
        </p:pic>
      </p:grpSp>
      <p:sp>
        <p:nvSpPr>
          <p:cNvPr id="3" name="テキスト ボックス 2"/>
          <p:cNvSpPr txBox="1"/>
          <p:nvPr/>
        </p:nvSpPr>
        <p:spPr>
          <a:xfrm>
            <a:off x="4362127" y="195218"/>
            <a:ext cx="929953" cy="369332"/>
          </a:xfrm>
          <a:prstGeom prst="rect">
            <a:avLst/>
          </a:prstGeom>
          <a:noFill/>
        </p:spPr>
        <p:txBody>
          <a:bodyPr wrap="square" rtlCol="0">
            <a:spAutoFit/>
          </a:bodyPr>
          <a:lstStyle/>
          <a:p>
            <a:r>
              <a:rPr lang="ja-JP" altLang="en-US" b="1" dirty="0">
                <a:solidFill>
                  <a:srgbClr val="FFFF00"/>
                </a:solidFill>
              </a:rPr>
              <a:t>  </a:t>
            </a:r>
            <a:endParaRPr kumimoji="1" lang="ja-JP" altLang="en-US" b="1" dirty="0">
              <a:solidFill>
                <a:srgbClr val="FFFF00"/>
              </a:solidFill>
            </a:endParaRPr>
          </a:p>
        </p:txBody>
      </p:sp>
      <p:sp>
        <p:nvSpPr>
          <p:cNvPr id="9" name="テキスト ボックス 8"/>
          <p:cNvSpPr txBox="1"/>
          <p:nvPr/>
        </p:nvSpPr>
        <p:spPr>
          <a:xfrm>
            <a:off x="0" y="1052736"/>
            <a:ext cx="9143999" cy="646331"/>
          </a:xfrm>
          <a:prstGeom prst="rect">
            <a:avLst/>
          </a:prstGeom>
          <a:noFill/>
        </p:spPr>
        <p:txBody>
          <a:bodyPr wrap="square" rtlCol="0">
            <a:spAutoFit/>
          </a:bodyPr>
          <a:lstStyle/>
          <a:p>
            <a:pPr algn="ctr"/>
            <a:r>
              <a:rPr kumimoji="1" lang="ja-JP" altLang="en-US" sz="3600" dirty="0" smtClean="0"/>
              <a:t>噛む力</a:t>
            </a:r>
            <a:r>
              <a:rPr kumimoji="1" lang="ja-JP" altLang="en-US" sz="3600" b="1" dirty="0" smtClean="0"/>
              <a:t>：</a:t>
            </a:r>
            <a:r>
              <a:rPr kumimoji="1" lang="ja-JP" altLang="en-US" sz="3600" dirty="0" smtClean="0"/>
              <a:t>骨と筋肉と関節</a:t>
            </a:r>
            <a:endParaRPr kumimoji="1" lang="ja-JP" altLang="en-US" sz="3600" dirty="0"/>
          </a:p>
        </p:txBody>
      </p:sp>
      <p:sp>
        <p:nvSpPr>
          <p:cNvPr id="14" name="円/楕円 13"/>
          <p:cNvSpPr/>
          <p:nvPr/>
        </p:nvSpPr>
        <p:spPr>
          <a:xfrm>
            <a:off x="106507" y="1628800"/>
            <a:ext cx="2881318" cy="1487817"/>
          </a:xfrm>
          <a:prstGeom prst="ellipse">
            <a:avLst/>
          </a:prstGeom>
          <a:ln w="57150">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smtClean="0"/>
              <a:t>口を閉じる</a:t>
            </a:r>
            <a:endParaRPr kumimoji="1" lang="en-US" altLang="ja-JP" sz="2800" b="1" dirty="0" smtClean="0"/>
          </a:p>
          <a:p>
            <a:pPr algn="ctr"/>
            <a:r>
              <a:rPr lang="ja-JP" altLang="en-US" sz="1400" b="1" dirty="0" err="1" smtClean="0">
                <a:solidFill>
                  <a:schemeClr val="bg1"/>
                </a:solidFill>
              </a:rPr>
              <a:t>きんにく</a:t>
            </a:r>
            <a:endParaRPr lang="en-US" altLang="ja-JP" sz="1400" b="1" dirty="0">
              <a:solidFill>
                <a:schemeClr val="bg1"/>
              </a:solidFill>
            </a:endParaRPr>
          </a:p>
          <a:p>
            <a:pPr algn="ctr"/>
            <a:r>
              <a:rPr kumimoji="1" lang="ja-JP" altLang="en-US" sz="2800" b="1" dirty="0" smtClean="0"/>
              <a:t>筋肉</a:t>
            </a:r>
            <a:endParaRPr kumimoji="1" lang="ja-JP" altLang="en-US" sz="2800" b="1" dirty="0"/>
          </a:p>
        </p:txBody>
      </p:sp>
      <p:sp>
        <p:nvSpPr>
          <p:cNvPr id="21" name="円/楕円 20"/>
          <p:cNvSpPr/>
          <p:nvPr/>
        </p:nvSpPr>
        <p:spPr>
          <a:xfrm>
            <a:off x="4060872" y="3197519"/>
            <a:ext cx="1584176" cy="1080120"/>
          </a:xfrm>
          <a:prstGeom prst="ellipse">
            <a:avLst/>
          </a:prstGeom>
          <a:solidFill>
            <a:srgbClr val="00B0F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rot="18470374">
            <a:off x="4443955" y="4557363"/>
            <a:ext cx="1103523" cy="888196"/>
          </a:xfrm>
          <a:prstGeom prst="ellipse">
            <a:avLst/>
          </a:prstGeom>
          <a:solidFill>
            <a:srgbClr val="00B0F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rot="15039110">
            <a:off x="3057864" y="5026714"/>
            <a:ext cx="2162838" cy="1118262"/>
          </a:xfrm>
          <a:prstGeom prst="ellipse">
            <a:avLst/>
          </a:prstGeom>
          <a:solidFill>
            <a:srgbClr val="92D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106507" y="4509120"/>
            <a:ext cx="3150039" cy="1466498"/>
            <a:chOff x="83641" y="3915313"/>
            <a:chExt cx="3150039" cy="1529912"/>
          </a:xfrm>
        </p:grpSpPr>
        <p:sp>
          <p:nvSpPr>
            <p:cNvPr id="22" name="円/楕円 21"/>
            <p:cNvSpPr/>
            <p:nvPr/>
          </p:nvSpPr>
          <p:spPr>
            <a:xfrm>
              <a:off x="83641" y="3915313"/>
              <a:ext cx="2904183" cy="1529912"/>
            </a:xfrm>
            <a:prstGeom prst="ellipse">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p>
          </p:txBody>
        </p:sp>
        <p:sp>
          <p:nvSpPr>
            <p:cNvPr id="23" name="テキスト ボックス 22"/>
            <p:cNvSpPr txBox="1"/>
            <p:nvPr/>
          </p:nvSpPr>
          <p:spPr>
            <a:xfrm>
              <a:off x="223115" y="4210506"/>
              <a:ext cx="3010565" cy="523220"/>
            </a:xfrm>
            <a:prstGeom prst="rect">
              <a:avLst/>
            </a:prstGeom>
            <a:noFill/>
          </p:spPr>
          <p:txBody>
            <a:bodyPr wrap="square" rtlCol="0">
              <a:spAutoFit/>
            </a:bodyPr>
            <a:lstStyle/>
            <a:p>
              <a:r>
                <a:rPr kumimoji="1" lang="ja-JP" altLang="en-US" sz="2800" b="1" dirty="0" smtClean="0">
                  <a:solidFill>
                    <a:schemeClr val="bg1"/>
                  </a:solidFill>
                </a:rPr>
                <a:t>首や頭を</a:t>
              </a:r>
              <a:r>
                <a:rPr lang="ja-JP" altLang="en-US" sz="2800" b="1" dirty="0" smtClean="0">
                  <a:solidFill>
                    <a:schemeClr val="bg1"/>
                  </a:solidFill>
                </a:rPr>
                <a:t>支える</a:t>
              </a:r>
              <a:endParaRPr kumimoji="1" lang="ja-JP" altLang="en-US" sz="2800" b="1" dirty="0">
                <a:solidFill>
                  <a:schemeClr val="bg1"/>
                </a:solidFill>
              </a:endParaRPr>
            </a:p>
          </p:txBody>
        </p:sp>
        <p:sp>
          <p:nvSpPr>
            <p:cNvPr id="29" name="テキスト ボックス 28"/>
            <p:cNvSpPr txBox="1"/>
            <p:nvPr/>
          </p:nvSpPr>
          <p:spPr>
            <a:xfrm>
              <a:off x="1070935" y="4837436"/>
              <a:ext cx="1005403" cy="523220"/>
            </a:xfrm>
            <a:prstGeom prst="rect">
              <a:avLst/>
            </a:prstGeom>
            <a:noFill/>
          </p:spPr>
          <p:txBody>
            <a:bodyPr wrap="square" rtlCol="0">
              <a:spAutoFit/>
            </a:bodyPr>
            <a:lstStyle/>
            <a:p>
              <a:r>
                <a:rPr kumimoji="1" lang="ja-JP" altLang="en-US" sz="2800" b="1" dirty="0" smtClean="0">
                  <a:solidFill>
                    <a:schemeClr val="bg1"/>
                  </a:solidFill>
                </a:rPr>
                <a:t>筋肉</a:t>
              </a:r>
              <a:endParaRPr kumimoji="1" lang="ja-JP" altLang="en-US" sz="3200" b="1" dirty="0">
                <a:solidFill>
                  <a:schemeClr val="bg1"/>
                </a:solidFill>
              </a:endParaRPr>
            </a:p>
          </p:txBody>
        </p:sp>
        <p:sp>
          <p:nvSpPr>
            <p:cNvPr id="31" name="テキスト ボックス 30"/>
            <p:cNvSpPr txBox="1"/>
            <p:nvPr/>
          </p:nvSpPr>
          <p:spPr>
            <a:xfrm>
              <a:off x="1135859" y="4653136"/>
              <a:ext cx="787395" cy="307777"/>
            </a:xfrm>
            <a:prstGeom prst="rect">
              <a:avLst/>
            </a:prstGeom>
            <a:noFill/>
          </p:spPr>
          <p:txBody>
            <a:bodyPr wrap="none" rtlCol="0">
              <a:spAutoFit/>
            </a:bodyPr>
            <a:lstStyle/>
            <a:p>
              <a:r>
                <a:rPr kumimoji="1" lang="ja-JP" altLang="en-US" sz="1400" b="1" dirty="0" smtClean="0">
                  <a:solidFill>
                    <a:schemeClr val="bg1"/>
                  </a:solidFill>
                </a:rPr>
                <a:t>きんにく</a:t>
              </a:r>
              <a:endParaRPr kumimoji="1" lang="ja-JP" altLang="en-US" sz="1400" b="1" dirty="0">
                <a:solidFill>
                  <a:schemeClr val="bg1"/>
                </a:solidFill>
              </a:endParaRPr>
            </a:p>
          </p:txBody>
        </p:sp>
      </p:grpSp>
      <p:grpSp>
        <p:nvGrpSpPr>
          <p:cNvPr id="20" name="グループ化 19"/>
          <p:cNvGrpSpPr/>
          <p:nvPr/>
        </p:nvGrpSpPr>
        <p:grpSpPr>
          <a:xfrm>
            <a:off x="6486578" y="3212976"/>
            <a:ext cx="2549918" cy="1524543"/>
            <a:chOff x="6496120" y="3212464"/>
            <a:chExt cx="2549918" cy="1524543"/>
          </a:xfrm>
        </p:grpSpPr>
        <p:sp>
          <p:nvSpPr>
            <p:cNvPr id="36" name="円/楕円 35"/>
            <p:cNvSpPr/>
            <p:nvPr/>
          </p:nvSpPr>
          <p:spPr>
            <a:xfrm>
              <a:off x="6496120" y="3212464"/>
              <a:ext cx="2549918" cy="1524543"/>
            </a:xfrm>
            <a:prstGeom prst="ellipse">
              <a:avLst/>
            </a:prstGeom>
            <a:ln w="5715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400" b="1" dirty="0"/>
            </a:p>
          </p:txBody>
        </p:sp>
        <p:sp>
          <p:nvSpPr>
            <p:cNvPr id="32" name="テキスト ボックス 31"/>
            <p:cNvSpPr txBox="1"/>
            <p:nvPr/>
          </p:nvSpPr>
          <p:spPr>
            <a:xfrm flipH="1">
              <a:off x="6871672" y="3428878"/>
              <a:ext cx="1893475" cy="1200329"/>
            </a:xfrm>
            <a:prstGeom prst="rect">
              <a:avLst/>
            </a:prstGeom>
            <a:noFill/>
          </p:spPr>
          <p:txBody>
            <a:bodyPr wrap="square" rtlCol="0">
              <a:spAutoFit/>
            </a:bodyPr>
            <a:lstStyle/>
            <a:p>
              <a:r>
                <a:rPr kumimoji="1" lang="ja-JP" altLang="en-US" sz="2800" b="1" dirty="0" smtClean="0">
                  <a:solidFill>
                    <a:schemeClr val="bg1"/>
                  </a:solidFill>
                </a:rPr>
                <a:t>口を開ける</a:t>
              </a:r>
              <a:endParaRPr lang="en-US" altLang="ja-JP" sz="2800" b="1" dirty="0">
                <a:solidFill>
                  <a:schemeClr val="bg1"/>
                </a:solidFill>
              </a:endParaRPr>
            </a:p>
            <a:p>
              <a:r>
                <a:rPr lang="ja-JP" altLang="en-US" sz="1400" b="1" dirty="0" smtClean="0">
                  <a:solidFill>
                    <a:schemeClr val="bg1"/>
                  </a:solidFill>
                </a:rPr>
                <a:t>　　　　 </a:t>
              </a:r>
              <a:r>
                <a:rPr lang="ja-JP" altLang="en-US" sz="1400" b="1" dirty="0" err="1" smtClean="0">
                  <a:solidFill>
                    <a:schemeClr val="bg1"/>
                  </a:solidFill>
                </a:rPr>
                <a:t>きんにく</a:t>
              </a:r>
              <a:endParaRPr lang="en-US" altLang="ja-JP" sz="1400" b="1" dirty="0">
                <a:solidFill>
                  <a:schemeClr val="bg1"/>
                </a:solidFill>
              </a:endParaRPr>
            </a:p>
            <a:p>
              <a:r>
                <a:rPr kumimoji="1" lang="ja-JP" altLang="en-US" sz="2800" b="1" dirty="0" smtClean="0">
                  <a:solidFill>
                    <a:schemeClr val="bg1"/>
                  </a:solidFill>
                </a:rPr>
                <a:t>　　筋肉</a:t>
              </a:r>
              <a:endParaRPr kumimoji="1" lang="ja-JP" altLang="en-US" sz="2800" b="1" dirty="0">
                <a:solidFill>
                  <a:schemeClr val="bg1"/>
                </a:solidFill>
              </a:endParaRPr>
            </a:p>
          </p:txBody>
        </p:sp>
      </p:grpSp>
      <p:sp>
        <p:nvSpPr>
          <p:cNvPr id="39" name="円/楕円 38"/>
          <p:cNvSpPr/>
          <p:nvPr/>
        </p:nvSpPr>
        <p:spPr>
          <a:xfrm rot="18470374">
            <a:off x="4110399" y="5752533"/>
            <a:ext cx="1251365" cy="888196"/>
          </a:xfrm>
          <a:prstGeom prst="ellipse">
            <a:avLst/>
          </a:prstGeom>
          <a:solidFill>
            <a:srgbClr val="FF505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335590" y="888975"/>
            <a:ext cx="364202" cy="307777"/>
          </a:xfrm>
          <a:prstGeom prst="rect">
            <a:avLst/>
          </a:prstGeom>
          <a:noFill/>
        </p:spPr>
        <p:txBody>
          <a:bodyPr wrap="none" rtlCol="0">
            <a:spAutoFit/>
          </a:bodyPr>
          <a:lstStyle/>
          <a:p>
            <a:r>
              <a:rPr kumimoji="1" lang="ja-JP" altLang="en-US" sz="1400" dirty="0" smtClean="0"/>
              <a:t>か</a:t>
            </a:r>
            <a:endParaRPr kumimoji="1" lang="ja-JP" altLang="en-US" sz="1400" dirty="0"/>
          </a:p>
        </p:txBody>
      </p:sp>
      <p:sp>
        <p:nvSpPr>
          <p:cNvPr id="6" name="テキスト ボックス 5"/>
          <p:cNvSpPr txBox="1"/>
          <p:nvPr/>
        </p:nvSpPr>
        <p:spPr>
          <a:xfrm flipH="1">
            <a:off x="3851920" y="888975"/>
            <a:ext cx="663527" cy="307777"/>
          </a:xfrm>
          <a:prstGeom prst="rect">
            <a:avLst/>
          </a:prstGeom>
          <a:noFill/>
        </p:spPr>
        <p:txBody>
          <a:bodyPr wrap="square" rtlCol="0">
            <a:spAutoFit/>
          </a:bodyPr>
          <a:lstStyle/>
          <a:p>
            <a:r>
              <a:rPr kumimoji="1" lang="ja-JP" altLang="en-US" sz="1400" dirty="0" smtClean="0"/>
              <a:t>ほね</a:t>
            </a:r>
            <a:endParaRPr kumimoji="1" lang="ja-JP" altLang="en-US" sz="1400" dirty="0"/>
          </a:p>
        </p:txBody>
      </p:sp>
      <p:sp>
        <p:nvSpPr>
          <p:cNvPr id="10" name="テキスト ボックス 9"/>
          <p:cNvSpPr txBox="1"/>
          <p:nvPr/>
        </p:nvSpPr>
        <p:spPr>
          <a:xfrm>
            <a:off x="4716016" y="888975"/>
            <a:ext cx="784189" cy="307777"/>
          </a:xfrm>
          <a:prstGeom prst="rect">
            <a:avLst/>
          </a:prstGeom>
          <a:noFill/>
        </p:spPr>
        <p:txBody>
          <a:bodyPr wrap="none" rtlCol="0">
            <a:spAutoFit/>
          </a:bodyPr>
          <a:lstStyle/>
          <a:p>
            <a:r>
              <a:rPr kumimoji="1" lang="ja-JP" altLang="en-US" sz="1400" dirty="0" smtClean="0"/>
              <a:t>きんにく</a:t>
            </a:r>
            <a:endParaRPr kumimoji="1" lang="ja-JP" altLang="en-US" sz="1400" dirty="0"/>
          </a:p>
        </p:txBody>
      </p:sp>
      <p:sp>
        <p:nvSpPr>
          <p:cNvPr id="12" name="角丸四角形 11"/>
          <p:cNvSpPr/>
          <p:nvPr/>
        </p:nvSpPr>
        <p:spPr>
          <a:xfrm rot="847505">
            <a:off x="5108920" y="5259194"/>
            <a:ext cx="1148003" cy="588350"/>
          </a:xfrm>
          <a:prstGeom prst="roundRect">
            <a:avLst/>
          </a:prstGeom>
          <a:solidFill>
            <a:srgbClr val="7030A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rot="847505">
            <a:off x="5205383" y="4512989"/>
            <a:ext cx="1148003" cy="588350"/>
          </a:xfrm>
          <a:prstGeom prst="roundRect">
            <a:avLst/>
          </a:prstGeom>
          <a:solidFill>
            <a:srgbClr val="FF9933">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4362127" y="4060976"/>
            <a:ext cx="651161" cy="576064"/>
          </a:xfrm>
          <a:prstGeom prst="roundRect">
            <a:avLst/>
          </a:prstGeom>
          <a:solidFill>
            <a:srgbClr val="00CC99">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 name="グループ化 18"/>
          <p:cNvGrpSpPr/>
          <p:nvPr/>
        </p:nvGrpSpPr>
        <p:grpSpPr>
          <a:xfrm>
            <a:off x="6888810" y="5229200"/>
            <a:ext cx="1759236" cy="845523"/>
            <a:chOff x="7071096" y="5293729"/>
            <a:chExt cx="1673491" cy="845523"/>
          </a:xfrm>
        </p:grpSpPr>
        <p:sp>
          <p:nvSpPr>
            <p:cNvPr id="11" name="正方形/長方形 10"/>
            <p:cNvSpPr/>
            <p:nvPr/>
          </p:nvSpPr>
          <p:spPr>
            <a:xfrm>
              <a:off x="7071096" y="5293729"/>
              <a:ext cx="1673491" cy="845523"/>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2400" dirty="0" smtClean="0"/>
                <a:t>下顎骨</a:t>
              </a:r>
              <a:endParaRPr kumimoji="1" lang="ja-JP" altLang="en-US" sz="2400" dirty="0"/>
            </a:p>
          </p:txBody>
        </p:sp>
        <p:sp>
          <p:nvSpPr>
            <p:cNvPr id="13" name="テキスト ボックス 12"/>
            <p:cNvSpPr txBox="1"/>
            <p:nvPr/>
          </p:nvSpPr>
          <p:spPr>
            <a:xfrm>
              <a:off x="7470144" y="5365737"/>
              <a:ext cx="1027475" cy="261610"/>
            </a:xfrm>
            <a:prstGeom prst="rect">
              <a:avLst/>
            </a:prstGeom>
            <a:noFill/>
          </p:spPr>
          <p:txBody>
            <a:bodyPr wrap="square" rtlCol="0">
              <a:spAutoFit/>
            </a:bodyPr>
            <a:lstStyle/>
            <a:p>
              <a:r>
                <a:rPr kumimoji="1" lang="ja-JP" altLang="en-US" sz="1100" b="1" dirty="0" smtClean="0"/>
                <a:t>が   が く こつ</a:t>
              </a:r>
              <a:endParaRPr kumimoji="1" lang="ja-JP" altLang="en-US" sz="1100" b="1" dirty="0"/>
            </a:p>
          </p:txBody>
        </p:sp>
      </p:grpSp>
      <p:grpSp>
        <p:nvGrpSpPr>
          <p:cNvPr id="18" name="グループ化 17"/>
          <p:cNvGrpSpPr/>
          <p:nvPr/>
        </p:nvGrpSpPr>
        <p:grpSpPr>
          <a:xfrm>
            <a:off x="6888810" y="1916832"/>
            <a:ext cx="1786417" cy="822635"/>
            <a:chOff x="7064964" y="1616426"/>
            <a:chExt cx="1679623" cy="822635"/>
          </a:xfrm>
        </p:grpSpPr>
        <p:sp>
          <p:nvSpPr>
            <p:cNvPr id="33" name="正方形/長方形 32"/>
            <p:cNvSpPr/>
            <p:nvPr/>
          </p:nvSpPr>
          <p:spPr>
            <a:xfrm>
              <a:off x="7064964" y="1616426"/>
              <a:ext cx="1679623" cy="82263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2400" dirty="0" smtClean="0"/>
                <a:t>上</a:t>
              </a:r>
              <a:r>
                <a:rPr kumimoji="1" lang="ja-JP" altLang="en-US" sz="2400" dirty="0" smtClean="0"/>
                <a:t>顎骨</a:t>
              </a:r>
              <a:endParaRPr kumimoji="1" lang="ja-JP" altLang="en-US" sz="2400" dirty="0"/>
            </a:p>
          </p:txBody>
        </p:sp>
        <p:sp>
          <p:nvSpPr>
            <p:cNvPr id="15" name="テキスト ボックス 14"/>
            <p:cNvSpPr txBox="1"/>
            <p:nvPr/>
          </p:nvSpPr>
          <p:spPr>
            <a:xfrm>
              <a:off x="7391677" y="1655222"/>
              <a:ext cx="968535" cy="261610"/>
            </a:xfrm>
            <a:prstGeom prst="rect">
              <a:avLst/>
            </a:prstGeom>
            <a:noFill/>
          </p:spPr>
          <p:txBody>
            <a:bodyPr wrap="none" rtlCol="0">
              <a:spAutoFit/>
            </a:bodyPr>
            <a:lstStyle/>
            <a:p>
              <a:r>
                <a:rPr kumimoji="1" lang="ja-JP" altLang="en-US" sz="1100" b="1" dirty="0" smtClean="0"/>
                <a:t>じょう がく こつ</a:t>
              </a:r>
              <a:endParaRPr kumimoji="1" lang="ja-JP" altLang="en-US" sz="1100" b="1" dirty="0"/>
            </a:p>
          </p:txBody>
        </p:sp>
      </p:grpSp>
      <p:grpSp>
        <p:nvGrpSpPr>
          <p:cNvPr id="17" name="グループ化 16"/>
          <p:cNvGrpSpPr/>
          <p:nvPr/>
        </p:nvGrpSpPr>
        <p:grpSpPr>
          <a:xfrm>
            <a:off x="698843" y="3403833"/>
            <a:ext cx="1795317" cy="824783"/>
            <a:chOff x="-4762520" y="4854416"/>
            <a:chExt cx="1775677" cy="824783"/>
          </a:xfrm>
        </p:grpSpPr>
        <p:sp>
          <p:nvSpPr>
            <p:cNvPr id="35" name="正方形/長方形 34"/>
            <p:cNvSpPr/>
            <p:nvPr/>
          </p:nvSpPr>
          <p:spPr>
            <a:xfrm>
              <a:off x="-4762520" y="4854416"/>
              <a:ext cx="1775677" cy="824783"/>
            </a:xfrm>
            <a:prstGeom prst="rect">
              <a:avLst/>
            </a:prstGeom>
            <a:solidFill>
              <a:srgbClr val="00CC99"/>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2400" dirty="0"/>
                <a:t>顎関節</a:t>
              </a:r>
              <a:endParaRPr kumimoji="1" lang="ja-JP" altLang="en-US" sz="2400" dirty="0"/>
            </a:p>
          </p:txBody>
        </p:sp>
        <p:sp>
          <p:nvSpPr>
            <p:cNvPr id="16" name="テキスト ボックス 15"/>
            <p:cNvSpPr txBox="1"/>
            <p:nvPr/>
          </p:nvSpPr>
          <p:spPr>
            <a:xfrm>
              <a:off x="-4421527" y="4923696"/>
              <a:ext cx="1078435" cy="261610"/>
            </a:xfrm>
            <a:prstGeom prst="rect">
              <a:avLst/>
            </a:prstGeom>
            <a:noFill/>
          </p:spPr>
          <p:txBody>
            <a:bodyPr wrap="none" rtlCol="0">
              <a:spAutoFit/>
            </a:bodyPr>
            <a:lstStyle/>
            <a:p>
              <a:r>
                <a:rPr kumimoji="1" lang="ja-JP" altLang="en-US" sz="1100" b="1" dirty="0" smtClean="0"/>
                <a:t>が く か ん せつ</a:t>
              </a:r>
              <a:endParaRPr kumimoji="1" lang="ja-JP" altLang="en-US" sz="1100" b="1" dirty="0"/>
            </a:p>
          </p:txBody>
        </p:sp>
      </p:grpSp>
      <p:sp>
        <p:nvSpPr>
          <p:cNvPr id="25" name="テキスト ボックス 24"/>
          <p:cNvSpPr txBox="1"/>
          <p:nvPr/>
        </p:nvSpPr>
        <p:spPr>
          <a:xfrm>
            <a:off x="5940152" y="888975"/>
            <a:ext cx="888385" cy="307777"/>
          </a:xfrm>
          <a:prstGeom prst="rect">
            <a:avLst/>
          </a:prstGeom>
          <a:noFill/>
        </p:spPr>
        <p:txBody>
          <a:bodyPr wrap="none" rtlCol="0">
            <a:spAutoFit/>
          </a:bodyPr>
          <a:lstStyle/>
          <a:p>
            <a:r>
              <a:rPr kumimoji="1" lang="ja-JP" altLang="en-US" sz="1400" dirty="0" smtClean="0"/>
              <a:t>かんせつ</a:t>
            </a:r>
            <a:endParaRPr kumimoji="1" lang="ja-JP" altLang="en-US" sz="1400"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checkerboard(across)">
                                      <p:cBhvr>
                                        <p:cTn id="12" dur="1000"/>
                                        <p:tgtEl>
                                          <p:spTgt spid="39"/>
                                        </p:tgtEl>
                                      </p:cBhvr>
                                    </p:animEffect>
                                  </p:childTnLst>
                                </p:cTn>
                              </p:par>
                              <p:par>
                                <p:cTn id="13" presetID="26" presetClass="emph" presetSubtype="0" repeatCount="indefinite" fill="hold" grpId="1" nodeType="withEffect">
                                  <p:stCondLst>
                                    <p:cond delay="0"/>
                                  </p:stCondLst>
                                  <p:endCondLst>
                                    <p:cond evt="onNext" delay="0">
                                      <p:tgtEl>
                                        <p:sldTgt/>
                                      </p:tgtEl>
                                    </p:cond>
                                  </p:endCondLst>
                                  <p:childTnLst>
                                    <p:animEffect transition="out" filter="fade">
                                      <p:cBhvr>
                                        <p:cTn id="14" dur="1000" tmFilter="0, 0; .2, .5; .8, .5; 1, 0"/>
                                        <p:tgtEl>
                                          <p:spTgt spid="39"/>
                                        </p:tgtEl>
                                      </p:cBhvr>
                                    </p:animEffect>
                                    <p:animScale>
                                      <p:cBhvr>
                                        <p:cTn id="15" dur="500" autoRev="1" fill="hold"/>
                                        <p:tgtEl>
                                          <p:spTgt spid="39"/>
                                        </p:tgtEl>
                                      </p:cBhvr>
                                      <p:by x="105000" y="105000"/>
                                    </p:animScale>
                                  </p:childTnLst>
                                </p:cTn>
                              </p:par>
                              <p:par>
                                <p:cTn id="16" presetID="5" presetClass="entr" presetSubtype="1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heckerboard(across)">
                                      <p:cBhvr>
                                        <p:cTn id="18" dur="10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xit" presetSubtype="0" fill="hold" grpId="2" nodeType="clickEffect">
                                  <p:stCondLst>
                                    <p:cond delay="0"/>
                                  </p:stCondLst>
                                  <p:childTnLst>
                                    <p:anim calcmode="lin" valueType="num">
                                      <p:cBhvr>
                                        <p:cTn id="22" dur="1000"/>
                                        <p:tgtEl>
                                          <p:spTgt spid="39"/>
                                        </p:tgtEl>
                                        <p:attrNameLst>
                                          <p:attrName>ppt_w</p:attrName>
                                        </p:attrNameLst>
                                      </p:cBhvr>
                                      <p:tavLst>
                                        <p:tav tm="0">
                                          <p:val>
                                            <p:strVal val="ppt_w"/>
                                          </p:val>
                                        </p:tav>
                                        <p:tav tm="100000">
                                          <p:val>
                                            <p:strVal val="ppt_w*0.70"/>
                                          </p:val>
                                        </p:tav>
                                      </p:tavLst>
                                    </p:anim>
                                    <p:anim calcmode="lin" valueType="num">
                                      <p:cBhvr>
                                        <p:cTn id="23" dur="1000"/>
                                        <p:tgtEl>
                                          <p:spTgt spid="39"/>
                                        </p:tgtEl>
                                        <p:attrNameLst>
                                          <p:attrName>ppt_h</p:attrName>
                                        </p:attrNameLst>
                                      </p:cBhvr>
                                      <p:tavLst>
                                        <p:tav tm="0">
                                          <p:val>
                                            <p:strVal val="ppt_h"/>
                                          </p:val>
                                        </p:tav>
                                        <p:tav tm="100000">
                                          <p:val>
                                            <p:strVal val="ppt_h"/>
                                          </p:val>
                                        </p:tav>
                                      </p:tavLst>
                                    </p:anim>
                                    <p:animEffect transition="out" filter="fade">
                                      <p:cBhvr>
                                        <p:cTn id="24" dur="1000"/>
                                        <p:tgtEl>
                                          <p:spTgt spid="39"/>
                                        </p:tgtEl>
                                      </p:cBhvr>
                                    </p:animEffect>
                                    <p:set>
                                      <p:cBhvr>
                                        <p:cTn id="25" dur="1" fill="hold">
                                          <p:stCondLst>
                                            <p:cond delay="999"/>
                                          </p:stCondLst>
                                        </p:cTn>
                                        <p:tgtEl>
                                          <p:spTgt spid="39"/>
                                        </p:tgtEl>
                                        <p:attrNameLst>
                                          <p:attrName>style.visibility</p:attrName>
                                        </p:attrNameLst>
                                      </p:cBhvr>
                                      <p:to>
                                        <p:strVal val="hidden"/>
                                      </p:to>
                                    </p:set>
                                  </p:childTnLst>
                                </p:cTn>
                              </p:par>
                              <p:par>
                                <p:cTn id="26" presetID="5" presetClass="entr" presetSubtype="1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heckerboard(across)">
                                      <p:cBhvr>
                                        <p:cTn id="28" dur="1000"/>
                                        <p:tgtEl>
                                          <p:spTgt spid="14"/>
                                        </p:tgtEl>
                                      </p:cBhvr>
                                    </p:animEffect>
                                  </p:childTnLst>
                                </p:cTn>
                              </p:par>
                              <p:par>
                                <p:cTn id="29" presetID="5" presetClass="entr" presetSubtype="10" fill="hold" grpId="2"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checkerboard(across)">
                                      <p:cBhvr>
                                        <p:cTn id="31" dur="1000"/>
                                        <p:tgtEl>
                                          <p:spTgt spid="21"/>
                                        </p:tgtEl>
                                      </p:cBhvr>
                                    </p:animEffect>
                                  </p:childTnLst>
                                </p:cTn>
                              </p:par>
                              <p:par>
                                <p:cTn id="32" presetID="5" presetClass="entr" presetSubtype="10" fill="hold" grpId="2"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checkerboard(across)">
                                      <p:cBhvr>
                                        <p:cTn id="34" dur="1000"/>
                                        <p:tgtEl>
                                          <p:spTgt spid="24"/>
                                        </p:tgtEl>
                                      </p:cBhvr>
                                    </p:animEffect>
                                  </p:childTnLst>
                                </p:cTn>
                              </p:par>
                              <p:par>
                                <p:cTn id="35" presetID="26" presetClass="emph" presetSubtype="0" repeatCount="indefinite" fill="hold" grpId="3" nodeType="withEffect">
                                  <p:stCondLst>
                                    <p:cond delay="0"/>
                                  </p:stCondLst>
                                  <p:endCondLst>
                                    <p:cond evt="onNext" delay="0">
                                      <p:tgtEl>
                                        <p:sldTgt/>
                                      </p:tgtEl>
                                    </p:cond>
                                  </p:endCondLst>
                                  <p:childTnLst>
                                    <p:animEffect transition="out" filter="fade">
                                      <p:cBhvr>
                                        <p:cTn id="36" dur="1000" tmFilter="0, 0; .2, .5; .8, .5; 1, 0"/>
                                        <p:tgtEl>
                                          <p:spTgt spid="21"/>
                                        </p:tgtEl>
                                      </p:cBhvr>
                                    </p:animEffect>
                                    <p:animScale>
                                      <p:cBhvr>
                                        <p:cTn id="37" dur="500" autoRev="1" fill="hold"/>
                                        <p:tgtEl>
                                          <p:spTgt spid="21"/>
                                        </p:tgtEl>
                                      </p:cBhvr>
                                      <p:by x="105000" y="105000"/>
                                    </p:animScale>
                                  </p:childTnLst>
                                </p:cTn>
                              </p:par>
                              <p:par>
                                <p:cTn id="38" presetID="26" presetClass="emph" presetSubtype="0" repeatCount="indefinite" fill="hold" grpId="3" nodeType="withEffect">
                                  <p:stCondLst>
                                    <p:cond delay="0"/>
                                  </p:stCondLst>
                                  <p:endCondLst>
                                    <p:cond evt="onNext" delay="0">
                                      <p:tgtEl>
                                        <p:sldTgt/>
                                      </p:tgtEl>
                                    </p:cond>
                                  </p:endCondLst>
                                  <p:childTnLst>
                                    <p:animEffect transition="out" filter="fade">
                                      <p:cBhvr>
                                        <p:cTn id="39" dur="1000" tmFilter="0, 0; .2, .5; .8, .5; 1, 0"/>
                                        <p:tgtEl>
                                          <p:spTgt spid="24"/>
                                        </p:tgtEl>
                                      </p:cBhvr>
                                    </p:animEffect>
                                    <p:animScale>
                                      <p:cBhvr>
                                        <p:cTn id="40" dur="500" autoRev="1" fill="hold"/>
                                        <p:tgtEl>
                                          <p:spTgt spid="24"/>
                                        </p:tgtEl>
                                      </p:cBhvr>
                                      <p:by x="105000" y="105000"/>
                                    </p:animScale>
                                  </p:childTnLst>
                                </p:cTn>
                              </p:par>
                            </p:childTnLst>
                          </p:cTn>
                        </p:par>
                      </p:childTnLst>
                    </p:cTn>
                  </p:par>
                  <p:par>
                    <p:cTn id="41" fill="hold">
                      <p:stCondLst>
                        <p:cond delay="indefinite"/>
                      </p:stCondLst>
                      <p:childTnLst>
                        <p:par>
                          <p:cTn id="42" fill="hold">
                            <p:stCondLst>
                              <p:cond delay="0"/>
                            </p:stCondLst>
                            <p:childTnLst>
                              <p:par>
                                <p:cTn id="43" presetID="55" presetClass="exit" presetSubtype="0" fill="hold" grpId="4" nodeType="clickEffect">
                                  <p:stCondLst>
                                    <p:cond delay="0"/>
                                  </p:stCondLst>
                                  <p:childTnLst>
                                    <p:anim calcmode="lin" valueType="num">
                                      <p:cBhvr>
                                        <p:cTn id="44" dur="1000"/>
                                        <p:tgtEl>
                                          <p:spTgt spid="21"/>
                                        </p:tgtEl>
                                        <p:attrNameLst>
                                          <p:attrName>ppt_w</p:attrName>
                                        </p:attrNameLst>
                                      </p:cBhvr>
                                      <p:tavLst>
                                        <p:tav tm="0">
                                          <p:val>
                                            <p:strVal val="ppt_w"/>
                                          </p:val>
                                        </p:tav>
                                        <p:tav tm="100000">
                                          <p:val>
                                            <p:strVal val="ppt_w*0.70"/>
                                          </p:val>
                                        </p:tav>
                                      </p:tavLst>
                                    </p:anim>
                                    <p:anim calcmode="lin" valueType="num">
                                      <p:cBhvr>
                                        <p:cTn id="45" dur="1000"/>
                                        <p:tgtEl>
                                          <p:spTgt spid="21"/>
                                        </p:tgtEl>
                                        <p:attrNameLst>
                                          <p:attrName>ppt_h</p:attrName>
                                        </p:attrNameLst>
                                      </p:cBhvr>
                                      <p:tavLst>
                                        <p:tav tm="0">
                                          <p:val>
                                            <p:strVal val="ppt_h"/>
                                          </p:val>
                                        </p:tav>
                                        <p:tav tm="100000">
                                          <p:val>
                                            <p:strVal val="ppt_h"/>
                                          </p:val>
                                        </p:tav>
                                      </p:tavLst>
                                    </p:anim>
                                    <p:animEffect transition="out" filter="fade">
                                      <p:cBhvr>
                                        <p:cTn id="46" dur="1000"/>
                                        <p:tgtEl>
                                          <p:spTgt spid="21"/>
                                        </p:tgtEl>
                                      </p:cBhvr>
                                    </p:animEffect>
                                    <p:set>
                                      <p:cBhvr>
                                        <p:cTn id="47" dur="1" fill="hold">
                                          <p:stCondLst>
                                            <p:cond delay="999"/>
                                          </p:stCondLst>
                                        </p:cTn>
                                        <p:tgtEl>
                                          <p:spTgt spid="21"/>
                                        </p:tgtEl>
                                        <p:attrNameLst>
                                          <p:attrName>style.visibility</p:attrName>
                                        </p:attrNameLst>
                                      </p:cBhvr>
                                      <p:to>
                                        <p:strVal val="hidden"/>
                                      </p:to>
                                    </p:set>
                                  </p:childTnLst>
                                </p:cTn>
                              </p:par>
                              <p:par>
                                <p:cTn id="48" presetID="55" presetClass="exit" presetSubtype="0" fill="hold" grpId="4" nodeType="withEffect">
                                  <p:stCondLst>
                                    <p:cond delay="0"/>
                                  </p:stCondLst>
                                  <p:childTnLst>
                                    <p:anim calcmode="lin" valueType="num">
                                      <p:cBhvr>
                                        <p:cTn id="49" dur="1000"/>
                                        <p:tgtEl>
                                          <p:spTgt spid="24"/>
                                        </p:tgtEl>
                                        <p:attrNameLst>
                                          <p:attrName>ppt_w</p:attrName>
                                        </p:attrNameLst>
                                      </p:cBhvr>
                                      <p:tavLst>
                                        <p:tav tm="0">
                                          <p:val>
                                            <p:strVal val="ppt_w"/>
                                          </p:val>
                                        </p:tav>
                                        <p:tav tm="100000">
                                          <p:val>
                                            <p:strVal val="ppt_w*0.70"/>
                                          </p:val>
                                        </p:tav>
                                      </p:tavLst>
                                    </p:anim>
                                    <p:anim calcmode="lin" valueType="num">
                                      <p:cBhvr>
                                        <p:cTn id="50" dur="1000"/>
                                        <p:tgtEl>
                                          <p:spTgt spid="24"/>
                                        </p:tgtEl>
                                        <p:attrNameLst>
                                          <p:attrName>ppt_h</p:attrName>
                                        </p:attrNameLst>
                                      </p:cBhvr>
                                      <p:tavLst>
                                        <p:tav tm="0">
                                          <p:val>
                                            <p:strVal val="ppt_h"/>
                                          </p:val>
                                        </p:tav>
                                        <p:tav tm="100000">
                                          <p:val>
                                            <p:strVal val="ppt_h"/>
                                          </p:val>
                                        </p:tav>
                                      </p:tavLst>
                                    </p:anim>
                                    <p:animEffect transition="out" filter="fade">
                                      <p:cBhvr>
                                        <p:cTn id="51" dur="1000"/>
                                        <p:tgtEl>
                                          <p:spTgt spid="24"/>
                                        </p:tgtEl>
                                      </p:cBhvr>
                                    </p:animEffect>
                                    <p:set>
                                      <p:cBhvr>
                                        <p:cTn id="52" dur="1" fill="hold">
                                          <p:stCondLst>
                                            <p:cond delay="999"/>
                                          </p:stCondLst>
                                        </p:cTn>
                                        <p:tgtEl>
                                          <p:spTgt spid="24"/>
                                        </p:tgtEl>
                                        <p:attrNameLst>
                                          <p:attrName>style.visibility</p:attrName>
                                        </p:attrNameLst>
                                      </p:cBhvr>
                                      <p:to>
                                        <p:strVal val="hidden"/>
                                      </p:to>
                                    </p:set>
                                  </p:childTnLst>
                                </p:cTn>
                              </p:par>
                              <p:par>
                                <p:cTn id="53" presetID="5" presetClass="entr" presetSubtype="10" fill="hold" grpId="2"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checkerboard(across)">
                                      <p:cBhvr>
                                        <p:cTn id="55" dur="1000"/>
                                        <p:tgtEl>
                                          <p:spTgt spid="27"/>
                                        </p:tgtEl>
                                      </p:cBhvr>
                                    </p:animEffect>
                                  </p:childTnLst>
                                </p:cTn>
                              </p:par>
                              <p:par>
                                <p:cTn id="56" presetID="5" presetClass="entr" presetSubtype="10" fill="hold" grpId="3"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checkerboard(across)">
                                      <p:cBhvr>
                                        <p:cTn id="58" dur="1000"/>
                                        <p:tgtEl>
                                          <p:spTgt spid="27"/>
                                        </p:tgtEl>
                                      </p:cBhvr>
                                    </p:animEffect>
                                  </p:childTnLst>
                                </p:cTn>
                              </p:par>
                              <p:par>
                                <p:cTn id="59" presetID="26" presetClass="emph" presetSubtype="0" repeatCount="indefinite" fill="hold" grpId="4" nodeType="withEffect">
                                  <p:stCondLst>
                                    <p:cond delay="0"/>
                                  </p:stCondLst>
                                  <p:endCondLst>
                                    <p:cond evt="onNext" delay="0">
                                      <p:tgtEl>
                                        <p:sldTgt/>
                                      </p:tgtEl>
                                    </p:cond>
                                  </p:endCondLst>
                                  <p:childTnLst>
                                    <p:animEffect transition="out" filter="fade">
                                      <p:cBhvr>
                                        <p:cTn id="60" dur="1000" tmFilter="0, 0; .2, .5; .8, .5; 1, 0"/>
                                        <p:tgtEl>
                                          <p:spTgt spid="27"/>
                                        </p:tgtEl>
                                      </p:cBhvr>
                                    </p:animEffect>
                                    <p:animScale>
                                      <p:cBhvr>
                                        <p:cTn id="61" dur="500" autoRev="1" fill="hold"/>
                                        <p:tgtEl>
                                          <p:spTgt spid="27"/>
                                        </p:tgtEl>
                                      </p:cBhvr>
                                      <p:by x="105000" y="105000"/>
                                    </p:animScale>
                                  </p:childTnLst>
                                </p:cTn>
                              </p:par>
                              <p:par>
                                <p:cTn id="62" presetID="5" presetClass="entr" presetSubtype="10"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checkerboard(across)">
                                      <p:cBhvr>
                                        <p:cTn id="64" dur="1000"/>
                                        <p:tgtEl>
                                          <p:spTgt spid="4"/>
                                        </p:tgtEl>
                                      </p:cBhvr>
                                    </p:animEffect>
                                  </p:childTnLst>
                                </p:cTn>
                              </p:par>
                            </p:childTnLst>
                          </p:cTn>
                        </p:par>
                      </p:childTnLst>
                    </p:cTn>
                  </p:par>
                  <p:par>
                    <p:cTn id="65" fill="hold">
                      <p:stCondLst>
                        <p:cond delay="indefinite"/>
                      </p:stCondLst>
                      <p:childTnLst>
                        <p:par>
                          <p:cTn id="66" fill="hold">
                            <p:stCondLst>
                              <p:cond delay="0"/>
                            </p:stCondLst>
                            <p:childTnLst>
                              <p:par>
                                <p:cTn id="67" presetID="55" presetClass="exit" presetSubtype="0" fill="hold" grpId="1" nodeType="clickEffect">
                                  <p:stCondLst>
                                    <p:cond delay="0"/>
                                  </p:stCondLst>
                                  <p:childTnLst>
                                    <p:anim calcmode="lin" valueType="num">
                                      <p:cBhvr>
                                        <p:cTn id="68" dur="1000"/>
                                        <p:tgtEl>
                                          <p:spTgt spid="27"/>
                                        </p:tgtEl>
                                        <p:attrNameLst>
                                          <p:attrName>ppt_w</p:attrName>
                                        </p:attrNameLst>
                                      </p:cBhvr>
                                      <p:tavLst>
                                        <p:tav tm="0">
                                          <p:val>
                                            <p:strVal val="ppt_w"/>
                                          </p:val>
                                        </p:tav>
                                        <p:tav tm="100000">
                                          <p:val>
                                            <p:strVal val="ppt_w*0.70"/>
                                          </p:val>
                                        </p:tav>
                                      </p:tavLst>
                                    </p:anim>
                                    <p:anim calcmode="lin" valueType="num">
                                      <p:cBhvr>
                                        <p:cTn id="69" dur="1000"/>
                                        <p:tgtEl>
                                          <p:spTgt spid="27"/>
                                        </p:tgtEl>
                                        <p:attrNameLst>
                                          <p:attrName>ppt_h</p:attrName>
                                        </p:attrNameLst>
                                      </p:cBhvr>
                                      <p:tavLst>
                                        <p:tav tm="0">
                                          <p:val>
                                            <p:strVal val="ppt_h"/>
                                          </p:val>
                                        </p:tav>
                                        <p:tav tm="100000">
                                          <p:val>
                                            <p:strVal val="ppt_h"/>
                                          </p:val>
                                        </p:tav>
                                      </p:tavLst>
                                    </p:anim>
                                    <p:animEffect transition="out" filter="fade">
                                      <p:cBhvr>
                                        <p:cTn id="70" dur="1000"/>
                                        <p:tgtEl>
                                          <p:spTgt spid="27"/>
                                        </p:tgtEl>
                                      </p:cBhvr>
                                    </p:animEffect>
                                    <p:set>
                                      <p:cBhvr>
                                        <p:cTn id="71" dur="1" fill="hold">
                                          <p:stCondLst>
                                            <p:cond delay="999"/>
                                          </p:stCondLst>
                                        </p:cTn>
                                        <p:tgtEl>
                                          <p:spTgt spid="27"/>
                                        </p:tgtEl>
                                        <p:attrNameLst>
                                          <p:attrName>style.visibility</p:attrName>
                                        </p:attrNameLst>
                                      </p:cBhvr>
                                      <p:to>
                                        <p:strVal val="hidden"/>
                                      </p:to>
                                    </p:set>
                                  </p:childTnLst>
                                </p:cTn>
                              </p:par>
                              <p:par>
                                <p:cTn id="72" presetID="55" presetClass="entr" presetSubtype="0" fill="hold" grpId="0" nodeType="withEffect">
                                  <p:stCondLst>
                                    <p:cond delay="0"/>
                                  </p:stCondLst>
                                  <p:childTnLst>
                                    <p:set>
                                      <p:cBhvr>
                                        <p:cTn id="73" dur="1" fill="hold">
                                          <p:stCondLst>
                                            <p:cond delay="0"/>
                                          </p:stCondLst>
                                        </p:cTn>
                                        <p:tgtEl>
                                          <p:spTgt spid="2"/>
                                        </p:tgtEl>
                                        <p:attrNameLst>
                                          <p:attrName>style.visibility</p:attrName>
                                        </p:attrNameLst>
                                      </p:cBhvr>
                                      <p:to>
                                        <p:strVal val="visible"/>
                                      </p:to>
                                    </p:set>
                                    <p:anim calcmode="lin" valueType="num">
                                      <p:cBhvr>
                                        <p:cTn id="74" dur="1000" fill="hold"/>
                                        <p:tgtEl>
                                          <p:spTgt spid="2"/>
                                        </p:tgtEl>
                                        <p:attrNameLst>
                                          <p:attrName>ppt_w</p:attrName>
                                        </p:attrNameLst>
                                      </p:cBhvr>
                                      <p:tavLst>
                                        <p:tav tm="0">
                                          <p:val>
                                            <p:strVal val="#ppt_w*0.70"/>
                                          </p:val>
                                        </p:tav>
                                        <p:tav tm="100000">
                                          <p:val>
                                            <p:strVal val="#ppt_w"/>
                                          </p:val>
                                        </p:tav>
                                      </p:tavLst>
                                    </p:anim>
                                    <p:anim calcmode="lin" valueType="num">
                                      <p:cBhvr>
                                        <p:cTn id="75" dur="1000" fill="hold"/>
                                        <p:tgtEl>
                                          <p:spTgt spid="2"/>
                                        </p:tgtEl>
                                        <p:attrNameLst>
                                          <p:attrName>ppt_h</p:attrName>
                                        </p:attrNameLst>
                                      </p:cBhvr>
                                      <p:tavLst>
                                        <p:tav tm="0">
                                          <p:val>
                                            <p:strVal val="#ppt_h"/>
                                          </p:val>
                                        </p:tav>
                                        <p:tav tm="100000">
                                          <p:val>
                                            <p:strVal val="#ppt_h"/>
                                          </p:val>
                                        </p:tav>
                                      </p:tavLst>
                                    </p:anim>
                                    <p:animEffect transition="in" filter="fade">
                                      <p:cBhvr>
                                        <p:cTn id="76" dur="1000"/>
                                        <p:tgtEl>
                                          <p:spTgt spid="2"/>
                                        </p:tgtEl>
                                      </p:cBhvr>
                                    </p:animEffect>
                                  </p:childTnLst>
                                </p:cTn>
                              </p:par>
                              <p:par>
                                <p:cTn id="77" presetID="5" presetClass="entr" presetSubtype="10" fill="hold"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checkerboard(across)">
                                      <p:cBhvr>
                                        <p:cTn id="79" dur="10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55" presetClass="entr" presetSubtype="0" fill="hold" grpId="0" nodeType="click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1000" fill="hold"/>
                                        <p:tgtEl>
                                          <p:spTgt spid="12"/>
                                        </p:tgtEl>
                                        <p:attrNameLst>
                                          <p:attrName>ppt_w</p:attrName>
                                        </p:attrNameLst>
                                      </p:cBhvr>
                                      <p:tavLst>
                                        <p:tav tm="0">
                                          <p:val>
                                            <p:strVal val="#ppt_w*0.70"/>
                                          </p:val>
                                        </p:tav>
                                        <p:tav tm="100000">
                                          <p:val>
                                            <p:strVal val="#ppt_w"/>
                                          </p:val>
                                        </p:tav>
                                      </p:tavLst>
                                    </p:anim>
                                    <p:anim calcmode="lin" valueType="num">
                                      <p:cBhvr>
                                        <p:cTn id="85" dur="1000" fill="hold"/>
                                        <p:tgtEl>
                                          <p:spTgt spid="12"/>
                                        </p:tgtEl>
                                        <p:attrNameLst>
                                          <p:attrName>ppt_h</p:attrName>
                                        </p:attrNameLst>
                                      </p:cBhvr>
                                      <p:tavLst>
                                        <p:tav tm="0">
                                          <p:val>
                                            <p:strVal val="#ppt_h"/>
                                          </p:val>
                                        </p:tav>
                                        <p:tav tm="100000">
                                          <p:val>
                                            <p:strVal val="#ppt_h"/>
                                          </p:val>
                                        </p:tav>
                                      </p:tavLst>
                                    </p:anim>
                                    <p:animEffect transition="in" filter="fade">
                                      <p:cBhvr>
                                        <p:cTn id="86" dur="1000"/>
                                        <p:tgtEl>
                                          <p:spTgt spid="12"/>
                                        </p:tgtEl>
                                      </p:cBhvr>
                                    </p:animEffect>
                                  </p:childTnLst>
                                </p:cTn>
                              </p:par>
                              <p:par>
                                <p:cTn id="87" presetID="55" presetClass="entr" presetSubtype="0" fill="hold" grpId="0" nodeType="withEffect">
                                  <p:stCondLst>
                                    <p:cond delay="0"/>
                                  </p:stCondLst>
                                  <p:childTnLst>
                                    <p:set>
                                      <p:cBhvr>
                                        <p:cTn id="88" dur="1" fill="hold">
                                          <p:stCondLst>
                                            <p:cond delay="0"/>
                                          </p:stCondLst>
                                        </p:cTn>
                                        <p:tgtEl>
                                          <p:spTgt spid="34"/>
                                        </p:tgtEl>
                                        <p:attrNameLst>
                                          <p:attrName>style.visibility</p:attrName>
                                        </p:attrNameLst>
                                      </p:cBhvr>
                                      <p:to>
                                        <p:strVal val="visible"/>
                                      </p:to>
                                    </p:set>
                                    <p:anim calcmode="lin" valueType="num">
                                      <p:cBhvr>
                                        <p:cTn id="89" dur="1000" fill="hold"/>
                                        <p:tgtEl>
                                          <p:spTgt spid="34"/>
                                        </p:tgtEl>
                                        <p:attrNameLst>
                                          <p:attrName>ppt_w</p:attrName>
                                        </p:attrNameLst>
                                      </p:cBhvr>
                                      <p:tavLst>
                                        <p:tav tm="0">
                                          <p:val>
                                            <p:strVal val="#ppt_w*0.70"/>
                                          </p:val>
                                        </p:tav>
                                        <p:tav tm="100000">
                                          <p:val>
                                            <p:strVal val="#ppt_w"/>
                                          </p:val>
                                        </p:tav>
                                      </p:tavLst>
                                    </p:anim>
                                    <p:anim calcmode="lin" valueType="num">
                                      <p:cBhvr>
                                        <p:cTn id="90" dur="1000" fill="hold"/>
                                        <p:tgtEl>
                                          <p:spTgt spid="34"/>
                                        </p:tgtEl>
                                        <p:attrNameLst>
                                          <p:attrName>ppt_h</p:attrName>
                                        </p:attrNameLst>
                                      </p:cBhvr>
                                      <p:tavLst>
                                        <p:tav tm="0">
                                          <p:val>
                                            <p:strVal val="#ppt_h"/>
                                          </p:val>
                                        </p:tav>
                                        <p:tav tm="100000">
                                          <p:val>
                                            <p:strVal val="#ppt_h"/>
                                          </p:val>
                                        </p:tav>
                                      </p:tavLst>
                                    </p:anim>
                                    <p:animEffect transition="in" filter="fade">
                                      <p:cBhvr>
                                        <p:cTn id="91" dur="1000"/>
                                        <p:tgtEl>
                                          <p:spTgt spid="34"/>
                                        </p:tgtEl>
                                      </p:cBhvr>
                                    </p:animEffect>
                                  </p:childTnLst>
                                </p:cTn>
                              </p:par>
                              <p:par>
                                <p:cTn id="92" presetID="5" presetClass="entr" presetSubtype="10" fill="hold" nodeType="with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checkerboard(across)">
                                      <p:cBhvr>
                                        <p:cTn id="94" dur="1000"/>
                                        <p:tgtEl>
                                          <p:spTgt spid="19"/>
                                        </p:tgtEl>
                                      </p:cBhvr>
                                    </p:animEffect>
                                  </p:childTnLst>
                                </p:cTn>
                              </p:par>
                              <p:par>
                                <p:cTn id="95" presetID="5" presetClass="entr" presetSubtype="10" fill="hold" nodeType="with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checkerboard(across)">
                                      <p:cBhvr>
                                        <p:cTn id="9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2" animBg="1"/>
      <p:bldP spid="21" grpId="3" animBg="1"/>
      <p:bldP spid="21" grpId="4" animBg="1"/>
      <p:bldP spid="24" grpId="2" animBg="1"/>
      <p:bldP spid="24" grpId="3" animBg="1"/>
      <p:bldP spid="24" grpId="4" animBg="1"/>
      <p:bldP spid="27" grpId="1" animBg="1"/>
      <p:bldP spid="27" grpId="2" animBg="1"/>
      <p:bldP spid="27" grpId="3" animBg="1"/>
      <p:bldP spid="27" grpId="4" animBg="1"/>
      <p:bldP spid="39" grpId="0" animBg="1"/>
      <p:bldP spid="39" grpId="1" animBg="1"/>
      <p:bldP spid="39" grpId="2" animBg="1"/>
      <p:bldP spid="12" grpId="0" animBg="1"/>
      <p:bldP spid="34" grpId="0" animBg="1"/>
      <p:bldP spid="2" grpId="0" animBg="1"/>
    </p:bldLst>
  </p:timing>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9969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1411</Words>
  <Application>Microsoft Office PowerPoint</Application>
  <PresentationFormat>画面に合わせる (4:3)</PresentationFormat>
  <Paragraphs>185</Paragraphs>
  <Slides>10</Slides>
  <Notes>10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HGPｺﾞｼｯｸE</vt:lpstr>
      <vt:lpstr>ＭＳ Ｐゴシック</vt:lpstr>
      <vt:lpstr>Arial</vt:lpstr>
      <vt:lpstr>Calibri</vt:lpstr>
      <vt:lpstr>Verdana</vt:lpstr>
      <vt:lpstr>Office ​​テーマ</vt:lpstr>
      <vt:lpstr>「生きる力」をはぐくむ 歯・口の健康づくり教育教材</vt:lpstr>
      <vt:lpstr>PowerPoint プレゼンテーション</vt:lpstr>
      <vt:lpstr>PowerPoint プレゼンテーション</vt:lpstr>
      <vt:lpstr>一生つかう大切な歯 </vt:lpstr>
      <vt:lpstr>PowerPoint プレゼンテーション</vt:lpstr>
      <vt:lpstr>PowerPoint プレゼンテーション</vt:lpstr>
      <vt:lpstr>PowerPoint プレゼンテーション</vt:lpstr>
      <vt:lpstr>お口の中を見てみよう</vt:lpstr>
      <vt:lpstr>口のまわりを見てみよう</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2021-07-05T10:08:29Z</dcterms:created>
  <dcterms:modified xsi:type="dcterms:W3CDTF">2021-07-05T10:08:45Z</dcterms:modified>
</cp:coreProperties>
</file>