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sldIdLst>
    <p:sldId id="256" r:id="rId5"/>
    <p:sldId id="257" r:id="rId6"/>
    <p:sldId id="258" r:id="rId7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1C6CB0-8CD3-4D33-94A1-5C6511E2A54E}" v="4" dt="2025-11-19T08:17:25.2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77" d="100"/>
          <a:sy n="77" d="100"/>
        </p:scale>
        <p:origin x="3132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2026/1/5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kumimoji="1"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kumimoji="1"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②作業工程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504741"/>
              </p:ext>
            </p:extLst>
          </p:nvPr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18775277"/>
              </p:ext>
            </p:extLst>
          </p:nvPr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640567"/>
              </p:ext>
            </p:extLst>
          </p:nvPr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380026"/>
              </p:ext>
            </p:extLst>
          </p:nvPr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①作業風景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6672" y="1126736"/>
            <a:ext cx="5904656" cy="238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</a:t>
            </a:r>
            <a:r>
              <a:rPr lang="en-US" altLang="ja-JP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b="1" u="sng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別紙４</a:t>
            </a:r>
            <a:r>
              <a:rPr lang="en-US" altLang="ja-JP" sz="1200" b="1" u="sng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推薦書類の具体的留意点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に記載の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に関する項目を参照の上作成し</a:t>
            </a:r>
            <a:r>
              <a:rPr lang="ja-JP" altLang="en-US" sz="1200" b="1" u="sng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本記述を削除してから使用する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写真は、</a:t>
            </a:r>
            <a:r>
              <a:rPr lang="ja-JP" altLang="en-US" sz="1200" b="1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「①作業風景、②作業工程、③製作物（作品）、④後進の指導育成」については必須</a:t>
            </a:r>
            <a:r>
              <a:rPr lang="ja-JP" altLang="en-US" sz="12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とする。</a:t>
            </a:r>
            <a:endParaRPr lang="en-US" altLang="ja-JP" sz="1200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・本様式は、審査委員会で参考にするため、調書に記載した内容に関連する写真を添付し、内容について下記「写真説明」欄に簡潔に記入する。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なお、調書の内容と関連性が低いと審査委員会で判断された写真は、審査の参考としない可能性がある。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・写真の枚数に制限はないが、写真様式は計</a:t>
            </a:r>
            <a:r>
              <a:rPr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10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枚以内とし、写真は必ず添付欄内に収めるよう、適宜トリミング部分の削除や画像圧縮等を行うこと。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・本様式のレイアウト変更（各欄の場所移動やサイズの変更等）はしない。</a:t>
            </a:r>
          </a:p>
          <a:p>
            <a:pPr algn="just"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・改善事案等の功績を記載する場合、写真に代えて図表を添付してもよい。</a:t>
            </a: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4563886" y="3261"/>
            <a:ext cx="4176464" cy="845283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pPr>
              <a:lnSpc>
                <a:spcPts val="1400"/>
              </a:lnSpc>
            </a:pPr>
            <a:r>
              <a:rPr lang="ja-JP" altLang="en-US" sz="1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写真添付の留意事項補足</a:t>
            </a:r>
            <a:endParaRPr lang="en-US" altLang="ja-JP" sz="1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lang="en-US" altLang="ja-JP" sz="1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・直近１年以内･･･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令和７年４月１日～令和８年３月</a:t>
            </a:r>
            <a:r>
              <a:rPr lang="en-US" altLang="ja-JP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31</a:t>
            </a:r>
            <a:r>
              <a:rPr lang="ja-JP" altLang="en-US" sz="1200" b="1" u="sng" dirty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</a:t>
            </a:r>
            <a:endParaRPr lang="en-US" altLang="ja-JP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・様式が足りない場合はコピーして使用すること。</a:t>
            </a:r>
          </a:p>
          <a:p>
            <a:pPr>
              <a:lnSpc>
                <a:spcPts val="1400"/>
              </a:lnSpc>
            </a:pPr>
            <a:endParaRPr lang="ja-JP" altLang="en-US" sz="1200" b="1" u="sng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848" y="5577397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6" y="5673080"/>
            <a:ext cx="26642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④後進の指導育成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2448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写真添付欄（</a:t>
            </a:r>
            <a:r>
              <a:rPr lang="ja-JP" altLang="en-US" sz="12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③製作物・作品</a:t>
            </a: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62408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角丸四角形 5"/>
          <p:cNvSpPr/>
          <p:nvPr/>
        </p:nvSpPr>
        <p:spPr>
          <a:xfrm>
            <a:off x="332656" y="680144"/>
            <a:ext cx="6264696" cy="3286583"/>
          </a:xfrm>
          <a:prstGeom prst="roundRect">
            <a:avLst>
              <a:gd name="adj" fmla="val 649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27384" y="-15552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（様式４）</a:t>
            </a:r>
          </a:p>
        </p:txBody>
      </p:sp>
      <p:pic>
        <p:nvPicPr>
          <p:cNvPr id="24" name="図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656" y="5601072"/>
            <a:ext cx="6264696" cy="3315875"/>
          </a:xfrm>
          <a:prstGeom prst="rect">
            <a:avLst/>
          </a:prstGeom>
        </p:spPr>
      </p:pic>
      <p:sp>
        <p:nvSpPr>
          <p:cNvPr id="27" name="テキスト ボックス 26"/>
          <p:cNvSpPr txBox="1"/>
          <p:nvPr/>
        </p:nvSpPr>
        <p:spPr>
          <a:xfrm>
            <a:off x="332657" y="5673080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692693" y="103312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graphicFrame>
        <p:nvGraphicFramePr>
          <p:cNvPr id="3" name="表 2"/>
          <p:cNvGraphicFramePr>
            <a:graphicFrameLocks noGrp="1" noChangeAspect="1"/>
          </p:cNvGraphicFramePr>
          <p:nvPr/>
        </p:nvGraphicFramePr>
        <p:xfrm>
          <a:off x="332656" y="4064520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5" name="表 24"/>
          <p:cNvGraphicFramePr>
            <a:graphicFrameLocks noGrp="1"/>
          </p:cNvGraphicFramePr>
          <p:nvPr/>
        </p:nvGraphicFramePr>
        <p:xfrm>
          <a:off x="332656" y="9009827"/>
          <a:ext cx="6264696" cy="815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3054784901"/>
                    </a:ext>
                  </a:extLst>
                </a:gridCol>
                <a:gridCol w="5688632">
                  <a:extLst>
                    <a:ext uri="{9D8B030D-6E8A-4147-A177-3AD203B41FA5}">
                      <a16:colId xmlns:a16="http://schemas.microsoft.com/office/drawing/2014/main" val="3503925816"/>
                    </a:ext>
                  </a:extLst>
                </a:gridCol>
              </a:tblGrid>
              <a:tr h="8152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写真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説明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2334357"/>
                  </a:ext>
                </a:extLst>
              </a:tr>
            </a:tbl>
          </a:graphicData>
        </a:graphic>
      </p:graphicFrame>
      <p:graphicFrame>
        <p:nvGraphicFramePr>
          <p:cNvPr id="26" name="表 25"/>
          <p:cNvGraphicFramePr>
            <a:graphicFrameLocks noGrp="1"/>
          </p:cNvGraphicFramePr>
          <p:nvPr/>
        </p:nvGraphicFramePr>
        <p:xfrm>
          <a:off x="692692" y="5025008"/>
          <a:ext cx="6120683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9">
                  <a:extLst>
                    <a:ext uri="{9D8B030D-6E8A-4147-A177-3AD203B41FA5}">
                      <a16:colId xmlns:a16="http://schemas.microsoft.com/office/drawing/2014/main" val="244044074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411621646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708224815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29718054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85005309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1239537650"/>
                    </a:ext>
                  </a:extLst>
                </a:gridCol>
              </a:tblGrid>
              <a:tr h="358180"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職業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部門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被推薦者氏名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撮影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8613149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332656" y="704528"/>
            <a:ext cx="10801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写真添付欄</a:t>
            </a:r>
          </a:p>
        </p:txBody>
      </p:sp>
    </p:spTree>
    <p:extLst>
      <p:ext uri="{BB962C8B-B14F-4D97-AF65-F5344CB8AC3E}">
        <p14:creationId xmlns:p14="http://schemas.microsoft.com/office/powerpoint/2010/main" val="22998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63dbbe5-076b-4606-a03b-9598f5f2f35a" xsi:nil="true"/>
    <Owner xmlns="3d44c8ac-039a-4195-8d49-abd72f071ad9">
      <UserInfo>
        <DisplayName/>
        <AccountId xsi:nil="true"/>
        <AccountType/>
      </UserInfo>
    </Owner>
    <lcf76f155ced4ddcb4097134ff3c332f xmlns="3d44c8ac-039a-4195-8d49-abd72f071ad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335681FB23F374293649DDF313DF078" ma:contentTypeVersion="15" ma:contentTypeDescription="新しいドキュメントを作成します。" ma:contentTypeScope="" ma:versionID="ee1b73342c484697f071a93ade032180">
  <xsd:schema xmlns:xsd="http://www.w3.org/2001/XMLSchema" xmlns:xs="http://www.w3.org/2001/XMLSchema" xmlns:p="http://schemas.microsoft.com/office/2006/metadata/properties" xmlns:ns2="3d44c8ac-039a-4195-8d49-abd72f071ad9" xmlns:ns3="263dbbe5-076b-4606-a03b-9598f5f2f35a" targetNamespace="http://schemas.microsoft.com/office/2006/metadata/properties" ma:root="true" ma:fieldsID="83cf914f6f9b53f5841190dbb2026c13" ns2:_="" ns3:_="">
    <xsd:import namespace="3d44c8ac-039a-4195-8d49-abd72f071ad9"/>
    <xsd:import namespace="263dbbe5-076b-4606-a03b-9598f5f2f35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44c8ac-039a-4195-8d49-abd72f071ad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3dbbe5-076b-4606-a03b-9598f5f2f35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8fc2c1e1-7237-4531-8a47-eeb416e7cb1a}" ma:internalName="TaxCatchAll" ma:showField="CatchAllData" ma:web="263dbbe5-076b-4606-a03b-9598f5f2f3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36C672-A13D-4DDA-BB35-CAB42FD3AEA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758810-7E03-4CBA-B8A2-62C76E071958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3d44c8ac-039a-4195-8d49-abd72f071ad9"/>
  </ds:schemaRefs>
</ds:datastoreItem>
</file>

<file path=customXml/itemProps3.xml><?xml version="1.0" encoding="utf-8"?>
<ds:datastoreItem xmlns:ds="http://schemas.openxmlformats.org/officeDocument/2006/customXml" ds:itemID="{6603DDC0-660C-45C0-B0E1-9EC7815572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44c8ac-039a-4195-8d49-abd72f071ad9"/>
    <ds:schemaRef ds:uri="263dbbe5-076b-4606-a03b-9598f5f2f3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347</Words>
  <Application>Microsoft Office PowerPoint</Application>
  <PresentationFormat>A4 210 x 297 mm</PresentationFormat>
  <Paragraphs>62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ＭＳ 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2023-12-22T08:21:49Z</dcterms:created>
  <dcterms:modified xsi:type="dcterms:W3CDTF">2026-01-04T23:38:10Z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0x0101004335681FB23F374293649DDF313DF078</vt:lpwstr>
  </property>
  <property fmtid="{D5CDD505-2E9C-101B-9397-08002B2CF9AE}" pid="3" name="MediaServiceImageTags">
    <vt:lpwstr/>
  </property>
</Properties>
</file>