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7" r:id="rId1"/>
    <p:sldMasterId id="2147484899" r:id="rId2"/>
    <p:sldMasterId id="2147484901" r:id="rId3"/>
    <p:sldMasterId id="2147486599" r:id="rId4"/>
    <p:sldMasterId id="2147486611" r:id="rId5"/>
  </p:sldMasterIdLst>
  <p:notesMasterIdLst>
    <p:notesMasterId r:id="rId66"/>
  </p:notesMasterIdLst>
  <p:handoutMasterIdLst>
    <p:handoutMasterId r:id="rId67"/>
  </p:handoutMasterIdLst>
  <p:sldIdLst>
    <p:sldId id="723" r:id="rId6"/>
    <p:sldId id="574" r:id="rId7"/>
    <p:sldId id="1001" r:id="rId8"/>
    <p:sldId id="961" r:id="rId9"/>
    <p:sldId id="962" r:id="rId10"/>
    <p:sldId id="1002" r:id="rId11"/>
    <p:sldId id="1003" r:id="rId12"/>
    <p:sldId id="963" r:id="rId13"/>
    <p:sldId id="970" r:id="rId14"/>
    <p:sldId id="965" r:id="rId15"/>
    <p:sldId id="966" r:id="rId16"/>
    <p:sldId id="967" r:id="rId17"/>
    <p:sldId id="971" r:id="rId18"/>
    <p:sldId id="1204" r:id="rId19"/>
    <p:sldId id="1205" r:id="rId20"/>
    <p:sldId id="974" r:id="rId21"/>
    <p:sldId id="860" r:id="rId22"/>
    <p:sldId id="872" r:id="rId23"/>
    <p:sldId id="810" r:id="rId24"/>
    <p:sldId id="811" r:id="rId25"/>
    <p:sldId id="868" r:id="rId26"/>
    <p:sldId id="873" r:id="rId27"/>
    <p:sldId id="812" r:id="rId28"/>
    <p:sldId id="1012" r:id="rId29"/>
    <p:sldId id="1093" r:id="rId30"/>
    <p:sldId id="1094" r:id="rId31"/>
    <p:sldId id="983" r:id="rId32"/>
    <p:sldId id="976" r:id="rId33"/>
    <p:sldId id="980" r:id="rId34"/>
    <p:sldId id="984" r:id="rId35"/>
    <p:sldId id="921" r:id="rId36"/>
    <p:sldId id="923" r:id="rId37"/>
    <p:sldId id="1013" r:id="rId38"/>
    <p:sldId id="946" r:id="rId39"/>
    <p:sldId id="987" r:id="rId40"/>
    <p:sldId id="985" r:id="rId41"/>
    <p:sldId id="988" r:id="rId42"/>
    <p:sldId id="989" r:id="rId43"/>
    <p:sldId id="1089" r:id="rId44"/>
    <p:sldId id="990" r:id="rId45"/>
    <p:sldId id="991" r:id="rId46"/>
    <p:sldId id="992" r:id="rId47"/>
    <p:sldId id="993" r:id="rId48"/>
    <p:sldId id="995" r:id="rId49"/>
    <p:sldId id="998" r:id="rId50"/>
    <p:sldId id="999" r:id="rId51"/>
    <p:sldId id="996" r:id="rId52"/>
    <p:sldId id="997" r:id="rId53"/>
    <p:sldId id="1000" r:id="rId54"/>
    <p:sldId id="1091" r:id="rId55"/>
    <p:sldId id="1009" r:id="rId56"/>
    <p:sldId id="813" r:id="rId57"/>
    <p:sldId id="814" r:id="rId58"/>
    <p:sldId id="1004" r:id="rId59"/>
    <p:sldId id="1053" r:id="rId60"/>
    <p:sldId id="944" r:id="rId61"/>
    <p:sldId id="1015" r:id="rId62"/>
    <p:sldId id="1108" r:id="rId63"/>
    <p:sldId id="1111" r:id="rId64"/>
    <p:sldId id="912" r:id="rId65"/>
  </p:sldIdLst>
  <p:sldSz cx="9144000" cy="6858000" type="screen4x3"/>
  <p:notesSz cx="6807200" cy="9939338"/>
  <p:defaultTex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2060"/>
    <a:srgbClr val="FF00FF"/>
    <a:srgbClr val="0000FF"/>
    <a:srgbClr val="000000"/>
    <a:srgbClr val="4B4B4B"/>
    <a:srgbClr val="FFFFFF"/>
    <a:srgbClr val="F8F8F8"/>
    <a:srgbClr val="E9EDF4"/>
    <a:srgbClr val="D0D8E8"/>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58" autoAdjust="0"/>
    <p:restoredTop sz="78182" autoAdjust="0"/>
  </p:normalViewPr>
  <p:slideViewPr>
    <p:cSldViewPr>
      <p:cViewPr varScale="1">
        <p:scale>
          <a:sx n="86" d="100"/>
          <a:sy n="86" d="100"/>
        </p:scale>
        <p:origin x="2622" y="9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75" d="100"/>
          <a:sy n="75" d="100"/>
        </p:scale>
        <p:origin x="3168" y="60"/>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dt" sz="quarter" idx="1"/>
          </p:nvPr>
        </p:nvSpPr>
        <p:spPr bwMode="auto">
          <a:xfrm>
            <a:off x="3857625"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algn="r" eaLnBrk="1" hangingPunct="1">
              <a:spcBef>
                <a:spcPct val="0"/>
              </a:spcBef>
              <a:buClrTx/>
              <a:buSzTx/>
              <a:buFontTx/>
              <a:buNone/>
              <a:defRPr sz="1200">
                <a:latin typeface="ＭＳ Ｐゴシック" pitchFamily="50" charset="-128"/>
                <a:ea typeface="ＭＳ Ｐゴシック" pitchFamily="50" charset="-128"/>
              </a:defRPr>
            </a:lvl1pPr>
          </a:lstStyle>
          <a:p>
            <a:pPr>
              <a:defRPr/>
            </a:pPr>
            <a:endParaRPr lang="en-US" altLang="ja-JP" dirty="0"/>
          </a:p>
        </p:txBody>
      </p:sp>
      <p:sp>
        <p:nvSpPr>
          <p:cNvPr id="6" name="スライド番号プレースホルダ 5"/>
          <p:cNvSpPr>
            <a:spLocks noGrp="1"/>
          </p:cNvSpPr>
          <p:nvPr>
            <p:ph type="sldNum" sz="quarter" idx="3"/>
          </p:nvPr>
        </p:nvSpPr>
        <p:spPr>
          <a:xfrm>
            <a:off x="3856038" y="9440863"/>
            <a:ext cx="2949575" cy="496887"/>
          </a:xfrm>
          <a:prstGeom prst="rect">
            <a:avLst/>
          </a:prstGeom>
        </p:spPr>
        <p:txBody>
          <a:bodyPr vert="horz" wrap="square" lIns="91423" tIns="45711" rIns="91423" bIns="45711" numCol="1" anchor="b" anchorCtr="0" compatLnSpc="1">
            <a:prstTxWarp prst="textNoShape">
              <a:avLst/>
            </a:prstTxWarp>
          </a:bodyPr>
          <a:lstStyle>
            <a:lvl1pPr algn="r" eaLnBrk="1" hangingPunct="1">
              <a:spcBef>
                <a:spcPct val="20000"/>
              </a:spcBef>
              <a:buClr>
                <a:schemeClr val="bg1"/>
              </a:buClr>
              <a:buSzPct val="100000"/>
              <a:buFont typeface="Wingdings" panose="05000000000000000000" pitchFamily="2" charset="2"/>
              <a:buChar char="n"/>
              <a:defRPr sz="1200"/>
            </a:lvl1pPr>
          </a:lstStyle>
          <a:p>
            <a:pPr>
              <a:defRPr/>
            </a:pPr>
            <a:fld id="{E82E613C-1E15-4248-9466-FF9E8C9FBA23}" type="slidenum">
              <a:rPr lang="ja-JP" altLang="en-US"/>
              <a:pPr>
                <a:defRPr/>
              </a:pPr>
              <a:t>‹#›</a:t>
            </a:fld>
            <a:endParaRPr lang="ja-JP" altLang="en-US" dirty="0"/>
          </a:p>
        </p:txBody>
      </p:sp>
      <p:sp>
        <p:nvSpPr>
          <p:cNvPr id="7" name="ヘッダー プレースホルダ 6"/>
          <p:cNvSpPr>
            <a:spLocks noGrp="1"/>
          </p:cNvSpPr>
          <p:nvPr>
            <p:ph type="hdr" sz="quarter"/>
          </p:nvPr>
        </p:nvSpPr>
        <p:spPr>
          <a:xfrm>
            <a:off x="1" y="0"/>
            <a:ext cx="2949575" cy="496888"/>
          </a:xfrm>
          <a:prstGeom prst="rect">
            <a:avLst/>
          </a:prstGeom>
        </p:spPr>
        <p:txBody>
          <a:bodyPr vert="horz" lIns="91423" tIns="45711" rIns="91423" bIns="45711" rtlCol="0"/>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
        <p:nvSpPr>
          <p:cNvPr id="8" name="フッター プレースホルダ 7"/>
          <p:cNvSpPr>
            <a:spLocks noGrp="1"/>
          </p:cNvSpPr>
          <p:nvPr>
            <p:ph type="ftr" sz="quarter" idx="2"/>
          </p:nvPr>
        </p:nvSpPr>
        <p:spPr>
          <a:xfrm>
            <a:off x="1" y="9440863"/>
            <a:ext cx="2949575" cy="496887"/>
          </a:xfrm>
          <a:prstGeom prst="rect">
            <a:avLst/>
          </a:prstGeom>
        </p:spPr>
        <p:txBody>
          <a:bodyPr vert="horz" lIns="91423" tIns="45711" rIns="91423" bIns="45711" rtlCol="0" anchor="b"/>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eaLnBrk="1" hangingPunct="1">
              <a:spcBef>
                <a:spcPct val="0"/>
              </a:spcBef>
              <a:buClrTx/>
              <a:buSzTx/>
              <a:buFontTx/>
              <a:buNone/>
              <a:defRPr sz="1200">
                <a:latin typeface="Times New Roman" charset="0"/>
                <a:ea typeface="ＭＳ Ｐゴシック" pitchFamily="50" charset="-128"/>
              </a:defRPr>
            </a:lvl1pPr>
          </a:lstStyle>
          <a:p>
            <a:pPr>
              <a:defRPr/>
            </a:pPr>
            <a:endParaRPr lang="en-US" altLang="ja-JP" dirty="0"/>
          </a:p>
        </p:txBody>
      </p:sp>
      <p:sp>
        <p:nvSpPr>
          <p:cNvPr id="3075" name="Rectangle 3"/>
          <p:cNvSpPr>
            <a:spLocks noGrp="1" noChangeArrowheads="1"/>
          </p:cNvSpPr>
          <p:nvPr>
            <p:ph type="dt" idx="1"/>
          </p:nvPr>
        </p:nvSpPr>
        <p:spPr bwMode="auto">
          <a:xfrm>
            <a:off x="3857625" y="0"/>
            <a:ext cx="2949575" cy="496888"/>
          </a:xfrm>
          <a:prstGeom prst="rect">
            <a:avLst/>
          </a:prstGeom>
          <a:noFill/>
          <a:ln w="9525">
            <a:noFill/>
            <a:miter lim="800000"/>
            <a:headEnd/>
            <a:tailEnd/>
          </a:ln>
          <a:effectLst/>
        </p:spPr>
        <p:txBody>
          <a:bodyPr vert="horz" wrap="square" lIns="91385" tIns="45692" rIns="91385" bIns="45692" numCol="1" anchor="t" anchorCtr="0" compatLnSpc="1">
            <a:prstTxWarp prst="textNoShape">
              <a:avLst/>
            </a:prstTxWarp>
          </a:bodyPr>
          <a:lstStyle>
            <a:lvl1pPr algn="r" eaLnBrk="1" hangingPunct="1">
              <a:spcBef>
                <a:spcPct val="0"/>
              </a:spcBef>
              <a:buClrTx/>
              <a:buSzTx/>
              <a:buFontTx/>
              <a:buNone/>
              <a:defRPr sz="1200">
                <a:latin typeface="ＭＳ Ｐゴシック" pitchFamily="50" charset="-128"/>
                <a:ea typeface="ＭＳ Ｐゴシック" pitchFamily="50" charset="-128"/>
              </a:defRPr>
            </a:lvl1pPr>
          </a:lstStyle>
          <a:p>
            <a:pPr>
              <a:defRPr/>
            </a:pPr>
            <a:endParaRPr lang="en-US" altLang="ja-JP" dirty="0"/>
          </a:p>
        </p:txBody>
      </p:sp>
      <p:sp>
        <p:nvSpPr>
          <p:cNvPr id="38916" name="Rectangle 4"/>
          <p:cNvSpPr>
            <a:spLocks noGrp="1" noRot="1" noChangeAspect="1" noChangeArrowheads="1" noTextEdit="1"/>
          </p:cNvSpPr>
          <p:nvPr>
            <p:ph type="sldImg" idx="2"/>
          </p:nvPr>
        </p:nvSpPr>
        <p:spPr bwMode="auto">
          <a:xfrm>
            <a:off x="912813" y="533400"/>
            <a:ext cx="4797425"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381000" y="4343401"/>
            <a:ext cx="6172200" cy="5257800"/>
          </a:xfrm>
          <a:prstGeom prst="rect">
            <a:avLst/>
          </a:prstGeom>
          <a:noFill/>
          <a:ln w="9525">
            <a:solidFill>
              <a:schemeClr val="tx2"/>
            </a:solidFill>
            <a:miter lim="800000"/>
            <a:headEnd/>
            <a:tailEnd/>
          </a:ln>
          <a:effectLst/>
        </p:spPr>
        <p:txBody>
          <a:bodyPr vert="horz" wrap="square" lIns="91385" tIns="45692" rIns="91385" bIns="45692"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9" name="Rectangle 7"/>
          <p:cNvSpPr>
            <a:spLocks noGrp="1" noChangeArrowheads="1"/>
          </p:cNvSpPr>
          <p:nvPr>
            <p:ph type="sldNum" sz="quarter" idx="5"/>
          </p:nvPr>
        </p:nvSpPr>
        <p:spPr bwMode="auto">
          <a:xfrm>
            <a:off x="3857625" y="9442451"/>
            <a:ext cx="2949575" cy="496888"/>
          </a:xfrm>
          <a:prstGeom prst="rect">
            <a:avLst/>
          </a:prstGeom>
          <a:noFill/>
          <a:ln w="9525">
            <a:noFill/>
            <a:miter lim="800000"/>
            <a:headEnd/>
            <a:tailEnd/>
          </a:ln>
          <a:effectLst/>
        </p:spPr>
        <p:txBody>
          <a:bodyPr vert="horz" wrap="square" lIns="91385" tIns="45692" rIns="91385" bIns="45692" numCol="1" anchor="b" anchorCtr="0" compatLnSpc="1">
            <a:prstTxWarp prst="textNoShape">
              <a:avLst/>
            </a:prstTxWarp>
          </a:bodyPr>
          <a:lstStyle>
            <a:lvl1pPr algn="r" eaLnBrk="1" hangingPunct="1">
              <a:spcBef>
                <a:spcPct val="0"/>
              </a:spcBef>
              <a:buClrTx/>
              <a:buSzTx/>
              <a:buFontTx/>
              <a:buNone/>
              <a:defRPr sz="1200">
                <a:latin typeface="Times New Roman" panose="02020603050405020304" pitchFamily="18" charset="0"/>
              </a:defRPr>
            </a:lvl1pPr>
          </a:lstStyle>
          <a:p>
            <a:pPr>
              <a:defRPr/>
            </a:pPr>
            <a:fld id="{5B97E971-FB07-4E58-9B37-9346C80CAF21}" type="slidenum">
              <a:rPr lang="en-US" altLang="ja-JP"/>
              <a:pPr>
                <a:defRPr/>
              </a:pPr>
              <a:t>‹#›</a:t>
            </a:fld>
            <a:endParaRPr lang="en-US" altLang="ja-JP" dirty="0"/>
          </a:p>
        </p:txBody>
      </p:sp>
      <p:sp>
        <p:nvSpPr>
          <p:cNvPr id="8" name="フッター プレースホルダ 7"/>
          <p:cNvSpPr>
            <a:spLocks noGrp="1"/>
          </p:cNvSpPr>
          <p:nvPr>
            <p:ph type="ftr" sz="quarter" idx="4"/>
          </p:nvPr>
        </p:nvSpPr>
        <p:spPr>
          <a:xfrm>
            <a:off x="1" y="9440863"/>
            <a:ext cx="2949575" cy="496887"/>
          </a:xfrm>
          <a:prstGeom prst="rect">
            <a:avLst/>
          </a:prstGeom>
        </p:spPr>
        <p:txBody>
          <a:bodyPr vert="horz" lIns="91423" tIns="45711" rIns="91423" bIns="45711" rtlCol="0" anchor="b"/>
          <a:lstStyle>
            <a:lvl1pPr algn="l" eaLnBrk="1" hangingPunct="1">
              <a:spcBef>
                <a:spcPct val="20000"/>
              </a:spcBef>
              <a:buClr>
                <a:schemeClr val="bg1"/>
              </a:buClr>
              <a:buSzPct val="100000"/>
              <a:buFont typeface="Wingdings" panose="05000000000000000000" pitchFamily="2" charset="2"/>
              <a:buChar char="n"/>
              <a:defRPr sz="1200">
                <a:ea typeface="ＭＳ Ｐゴシック" pitchFamily="50" charset="-128"/>
              </a:defRPr>
            </a:lvl1pPr>
          </a:lstStyle>
          <a:p>
            <a:pPr>
              <a:defRPr/>
            </a:pPr>
            <a:endParaRPr lang="ja-JP" altLang="en-US" dirty="0"/>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1pPr>
    <a:lvl2pPr marL="4572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2pPr>
    <a:lvl3pPr marL="9144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3pPr>
    <a:lvl4pPr marL="13716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4pPr>
    <a:lvl5pPr marL="1828800" algn="l" rtl="0" eaLnBrk="0" fontAlgn="base" hangingPunct="0">
      <a:spcBef>
        <a:spcPct val="30000"/>
      </a:spcBef>
      <a:spcAft>
        <a:spcPct val="0"/>
      </a:spcAft>
      <a:defRPr kumimoji="1" sz="1200" kern="1200">
        <a:solidFill>
          <a:schemeClr val="tx1"/>
        </a:solidFill>
        <a:latin typeface="ＭＳ Ｐゴシック" pitchFamily="50" charset="-128"/>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コメント欄に記載している内容は、スライドのポイントや読み原稿です。</a:t>
            </a:r>
            <a:endParaRPr lang="en-US" altLang="ja-JP" sz="1600" dirty="0">
              <a:latin typeface="ＭＳ ゴシック" panose="020B0609070205080204" pitchFamily="49" charset="-128"/>
              <a:ea typeface="ＭＳ ゴシック" panose="020B0609070205080204" pitchFamily="49" charset="-128"/>
            </a:endParaRPr>
          </a:p>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必要に応じて適宜、修正の上、ご活用ください。</a:t>
            </a:r>
            <a:endParaRPr lang="en-US" altLang="ja-JP" sz="1600" dirty="0">
              <a:latin typeface="ＭＳ ゴシック" panose="020B0609070205080204" pitchFamily="49" charset="-128"/>
              <a:ea typeface="ＭＳ ゴシック" panose="020B0609070205080204" pitchFamily="49" charset="-128"/>
            </a:endParaRPr>
          </a:p>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選挙管理委員会に限らず、各学校等において適宜加工の上、ご活用いただいて構いません。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　（ただし、引用が付いている資料の加工等についてはご留意ください。）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512901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必要に応じて話す立場を修正</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a:t>
            </a:fld>
            <a:endParaRPr lang="en-US" altLang="ja-JP" dirty="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74CBA-FF93-48F2-C67B-C70BFB7F828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353BCBC-59B9-84C0-7421-F96F2BF9A0D6}"/>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EE5E9DF-1D32-BA89-8DBE-AA0F918D93D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必要に応じて（注）を削除</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AFF4B02-AF9B-0CA2-0CF3-9ED47EC74B4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F5BE468-ADB1-8CED-BFEE-15593A76042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283876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FF22F-E57C-C301-8BE9-6EA58EF1F4F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67CA42AF-9958-34E3-EE98-C21F8F1FE6D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B0E8E52-AFDF-3E09-75D0-894BF3C7BF0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294E2F2-962B-A42B-D9BF-8D2CC24C744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A07339C-CD23-BA40-BDBF-6D6F985C73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619469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A9245-87A3-3B49-5594-4C7E8F1BF45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40E20FF-B2DA-3458-81DE-E15D238204B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ECCCAA3-B169-9094-A405-FA2468F2B63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○正解は</a:t>
            </a:r>
            <a:r>
              <a:rPr lang="en-US" altLang="ja-JP" sz="1600" dirty="0">
                <a:latin typeface="ＭＳ ゴシック" panose="020B0609070205080204" pitchFamily="49" charset="-128"/>
                <a:ea typeface="ＭＳ ゴシック" panose="020B0609070205080204" pitchFamily="49" charset="-128"/>
              </a:rPr>
              <a:t>③</a:t>
            </a:r>
            <a:r>
              <a:rPr lang="ja-JP" altLang="en-US" sz="1600" dirty="0">
                <a:latin typeface="ＭＳ ゴシック" panose="020B0609070205080204" pitchFamily="49" charset="-128"/>
                <a:ea typeface="ＭＳ ゴシック" panose="020B0609070205080204" pitchFamily="49" charset="-128"/>
              </a:rPr>
              <a:t>くじで決めるです。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○少し意外に感じるかもしれませんが、公職選挙法では、当選人を決める場面で得票数がまったく同じになった場合は、「くじ」で当選人を決めることになっています。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○最近だと、令和</a:t>
            </a:r>
            <a:r>
              <a:rPr lang="en-US" altLang="ja-JP" sz="1600" dirty="0">
                <a:latin typeface="ＭＳ ゴシック" panose="020B0609070205080204" pitchFamily="49" charset="-128"/>
                <a:ea typeface="ＭＳ ゴシック" panose="020B0609070205080204" pitchFamily="49" charset="-128"/>
              </a:rPr>
              <a:t>7</a:t>
            </a:r>
            <a:r>
              <a:rPr lang="ja-JP" altLang="en-US" sz="1600" dirty="0">
                <a:latin typeface="ＭＳ ゴシック" panose="020B0609070205080204" pitchFamily="49" charset="-128"/>
                <a:ea typeface="ＭＳ ゴシック" panose="020B0609070205080204" pitchFamily="49" charset="-128"/>
              </a:rPr>
              <a:t>年１１月の茨城県の神栖市（かみすし）長選挙で２人の候補者が</a:t>
            </a:r>
            <a:r>
              <a:rPr lang="en-US" altLang="ja-JP" sz="1600" dirty="0">
                <a:latin typeface="ＭＳ ゴシック" panose="020B0609070205080204" pitchFamily="49" charset="-128"/>
                <a:ea typeface="ＭＳ ゴシック" panose="020B0609070205080204" pitchFamily="49" charset="-128"/>
              </a:rPr>
              <a:t>16,724</a:t>
            </a:r>
            <a:r>
              <a:rPr lang="ja-JP" altLang="en-US" sz="1600" dirty="0">
                <a:latin typeface="ＭＳ ゴシック" panose="020B0609070205080204" pitchFamily="49" charset="-128"/>
                <a:ea typeface="ＭＳ ゴシック" panose="020B0609070205080204" pitchFamily="49" charset="-128"/>
              </a:rPr>
              <a:t>票で得票が同数となり、くじ引きが行われました。</a:t>
            </a:r>
            <a:r>
              <a:rPr lang="en-US" altLang="ja-JP" sz="1600" dirty="0">
                <a:latin typeface="ＭＳ ゴシック" panose="020B0609070205080204" pitchFamily="49" charset="-128"/>
                <a:ea typeface="ＭＳ ゴシック" panose="020B0609070205080204" pitchFamily="49" charset="-128"/>
              </a:rPr>
              <a:t>※R8.7</a:t>
            </a:r>
            <a:r>
              <a:rPr lang="ja-JP" altLang="en-US" sz="1600" dirty="0">
                <a:latin typeface="ＭＳ ゴシック" panose="020B0609070205080204" pitchFamily="49" charset="-128"/>
                <a:ea typeface="ＭＳ ゴシック" panose="020B0609070205080204" pitchFamily="49" charset="-128"/>
              </a:rPr>
              <a:t>現在、裁判で係争中</a:t>
            </a:r>
          </a:p>
          <a:p>
            <a:r>
              <a:rPr lang="ja-JP" altLang="en-US" sz="1600" dirty="0">
                <a:latin typeface="ＭＳ ゴシック" panose="020B0609070205080204" pitchFamily="49" charset="-128"/>
                <a:ea typeface="ＭＳ ゴシック" panose="020B0609070205080204" pitchFamily="49" charset="-128"/>
              </a:rPr>
              <a:t>○その他、他の自治体でも同様の例（平成</a:t>
            </a:r>
            <a:r>
              <a:rPr lang="en-US" altLang="ja-JP" sz="1600" dirty="0">
                <a:latin typeface="ＭＳ ゴシック" panose="020B0609070205080204" pitchFamily="49" charset="-128"/>
                <a:ea typeface="ＭＳ ゴシック" panose="020B0609070205080204" pitchFamily="49" charset="-128"/>
              </a:rPr>
              <a:t>27</a:t>
            </a:r>
            <a:r>
              <a:rPr lang="ja-JP" altLang="en-US" sz="1600" dirty="0">
                <a:latin typeface="ＭＳ ゴシック" panose="020B0609070205080204" pitchFamily="49" charset="-128"/>
                <a:ea typeface="ＭＳ ゴシック" panose="020B0609070205080204" pitchFamily="49" charset="-128"/>
              </a:rPr>
              <a:t>年の熊本市議選など）がありますが、ほとんどが議員の選挙で、首長選挙では異例です。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○ここで理解してほしいのは、選挙ではたった</a:t>
            </a:r>
            <a:r>
              <a:rPr lang="en-US" altLang="ja-JP" sz="1600" dirty="0">
                <a:latin typeface="ＭＳ ゴシック" panose="020B0609070205080204" pitchFamily="49" charset="-128"/>
                <a:ea typeface="ＭＳ ゴシック" panose="020B0609070205080204" pitchFamily="49" charset="-128"/>
              </a:rPr>
              <a:t>1</a:t>
            </a:r>
            <a:r>
              <a:rPr lang="ja-JP" altLang="en-US" sz="1600" dirty="0">
                <a:latin typeface="ＭＳ ゴシック" panose="020B0609070205080204" pitchFamily="49" charset="-128"/>
                <a:ea typeface="ＭＳ ゴシック" panose="020B0609070205080204" pitchFamily="49" charset="-128"/>
              </a:rPr>
              <a:t>票が結果を左右することがあるということです。皆さんの一票も、当選者を決める大切な一票になるかもしれません。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○だからこそ、投票することには大きな意味があります。</a:t>
            </a:r>
          </a:p>
          <a:p>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64DFC57-66BC-5823-6E7B-9D039601059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3C83697-9FF9-0FE6-3D2D-C806A9BC0F4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455838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2D549-D240-05DB-92D7-D2EF478BD65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83663EF-7E20-B8ED-1205-DB6F3471FEC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72CCEA4-A5EF-32D0-F541-84A60ABFAAA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60E8C7B-7C22-FCC5-3EC7-90F7053992C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6CA0C07-E977-1524-20E0-644A2BE4E6A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592721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5C6CD-1703-C718-462C-ED2F1192BB4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622505F-7025-B069-2F9E-3556E5FC5CB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5F5ED55-EFFE-FE1B-2B17-5637B3CBC9D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○正解は、③２人で分け合うです。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○これは公職選挙法の「按分（あんぶん）」というルールによるものです。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○候補者に「佐藤</a:t>
            </a:r>
            <a:r>
              <a:rPr lang="en-US" altLang="ja-JP" sz="1600" dirty="0">
                <a:latin typeface="ＭＳ ゴシック" panose="020B0609070205080204" pitchFamily="49" charset="-128"/>
                <a:ea typeface="ＭＳ ゴシック" panose="020B0609070205080204" pitchFamily="49" charset="-128"/>
              </a:rPr>
              <a:t>A</a:t>
            </a:r>
            <a:r>
              <a:rPr lang="ja-JP" altLang="en-US" sz="1600" dirty="0">
                <a:latin typeface="ＭＳ ゴシック" panose="020B0609070205080204" pitchFamily="49" charset="-128"/>
                <a:ea typeface="ＭＳ ゴシック" panose="020B0609070205080204" pitchFamily="49" charset="-128"/>
              </a:rPr>
              <a:t>」と「佐藤</a:t>
            </a:r>
            <a:r>
              <a:rPr lang="en-US" altLang="ja-JP" sz="1600" dirty="0">
                <a:latin typeface="ＭＳ ゴシック" panose="020B0609070205080204" pitchFamily="49" charset="-128"/>
                <a:ea typeface="ＭＳ ゴシック" panose="020B0609070205080204" pitchFamily="49" charset="-128"/>
              </a:rPr>
              <a:t>B</a:t>
            </a:r>
            <a:r>
              <a:rPr lang="ja-JP" altLang="en-US" sz="1600" dirty="0">
                <a:latin typeface="ＭＳ ゴシック" panose="020B0609070205080204" pitchFamily="49" charset="-128"/>
                <a:ea typeface="ＭＳ ゴシック" panose="020B0609070205080204" pitchFamily="49" charset="-128"/>
              </a:rPr>
              <a:t>」がいて、有権者が投票用紙に「佐藤」とだけ書いた場合、候補者の氏を正確に記載しており、どちらかに投票したことは明らかですが、どちらに投票したのか特定できません。</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○そのため、その「佐藤」票はそれぞれの候補者の有効得票数の割合に応じて分けられます。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○例えば、佐藤</a:t>
            </a:r>
            <a:r>
              <a:rPr lang="en-US" altLang="ja-JP" sz="1600" dirty="0">
                <a:latin typeface="ＭＳ ゴシック" panose="020B0609070205080204" pitchFamily="49" charset="-128"/>
                <a:ea typeface="ＭＳ ゴシック" panose="020B0609070205080204" pitchFamily="49" charset="-128"/>
              </a:rPr>
              <a:t>A</a:t>
            </a:r>
            <a:r>
              <a:rPr lang="ja-JP" altLang="en-US" sz="1600" dirty="0">
                <a:latin typeface="ＭＳ ゴシック" panose="020B0609070205080204" pitchFamily="49" charset="-128"/>
                <a:ea typeface="ＭＳ ゴシック" panose="020B0609070205080204" pitchFamily="49" charset="-128"/>
              </a:rPr>
              <a:t>（フルネームなどで明確な票）が</a:t>
            </a:r>
            <a:r>
              <a:rPr lang="en-US" altLang="ja-JP" sz="1600" dirty="0">
                <a:latin typeface="ＭＳ ゴシック" panose="020B0609070205080204" pitchFamily="49" charset="-128"/>
                <a:ea typeface="ＭＳ ゴシック" panose="020B0609070205080204" pitchFamily="49" charset="-128"/>
              </a:rPr>
              <a:t>600</a:t>
            </a:r>
            <a:r>
              <a:rPr lang="ja-JP" altLang="en-US" sz="1600" dirty="0">
                <a:latin typeface="ＭＳ ゴシック" panose="020B0609070205080204" pitchFamily="49" charset="-128"/>
                <a:ea typeface="ＭＳ ゴシック" panose="020B0609070205080204" pitchFamily="49" charset="-128"/>
              </a:rPr>
              <a:t>票、佐藤</a:t>
            </a:r>
            <a:r>
              <a:rPr lang="en-US" altLang="ja-JP" sz="1600" dirty="0">
                <a:latin typeface="ＭＳ ゴシック" panose="020B0609070205080204" pitchFamily="49" charset="-128"/>
                <a:ea typeface="ＭＳ ゴシック" panose="020B0609070205080204" pitchFamily="49" charset="-128"/>
              </a:rPr>
              <a:t>B</a:t>
            </a:r>
            <a:r>
              <a:rPr lang="ja-JP" altLang="en-US" sz="1600" dirty="0">
                <a:latin typeface="ＭＳ ゴシック" panose="020B0609070205080204" pitchFamily="49" charset="-128"/>
                <a:ea typeface="ＭＳ ゴシック" panose="020B0609070205080204" pitchFamily="49" charset="-128"/>
              </a:rPr>
              <a:t>（フルネームなどで明確な票）が</a:t>
            </a:r>
            <a:r>
              <a:rPr lang="en-US" altLang="ja-JP" sz="1600" dirty="0">
                <a:latin typeface="ＭＳ ゴシック" panose="020B0609070205080204" pitchFamily="49" charset="-128"/>
                <a:ea typeface="ＭＳ ゴシック" panose="020B0609070205080204" pitchFamily="49" charset="-128"/>
              </a:rPr>
              <a:t>400</a:t>
            </a:r>
            <a:r>
              <a:rPr lang="ja-JP" altLang="en-US" sz="1600" dirty="0">
                <a:latin typeface="ＭＳ ゴシック" panose="020B0609070205080204" pitchFamily="49" charset="-128"/>
                <a:ea typeface="ＭＳ ゴシック" panose="020B0609070205080204" pitchFamily="49" charset="-128"/>
              </a:rPr>
              <a:t>票「佐藤」だけの票が</a:t>
            </a:r>
            <a:r>
              <a:rPr lang="en-US" altLang="ja-JP" sz="1600" dirty="0">
                <a:latin typeface="ＭＳ ゴシック" panose="020B0609070205080204" pitchFamily="49" charset="-128"/>
                <a:ea typeface="ＭＳ ゴシック" panose="020B0609070205080204" pitchFamily="49" charset="-128"/>
              </a:rPr>
              <a:t>100</a:t>
            </a:r>
            <a:r>
              <a:rPr lang="ja-JP" altLang="en-US" sz="1600" dirty="0">
                <a:latin typeface="ＭＳ ゴシック" panose="020B0609070205080204" pitchFamily="49" charset="-128"/>
                <a:ea typeface="ＭＳ ゴシック" panose="020B0609070205080204" pitchFamily="49" charset="-128"/>
              </a:rPr>
              <a:t>票だった場合、「佐藤」票は</a:t>
            </a:r>
            <a:r>
              <a:rPr lang="en-US" altLang="ja-JP" sz="1600" dirty="0">
                <a:latin typeface="ＭＳ ゴシック" panose="020B0609070205080204" pitchFamily="49" charset="-128"/>
                <a:ea typeface="ＭＳ ゴシック" panose="020B0609070205080204" pitchFamily="49" charset="-128"/>
              </a:rPr>
              <a:t>6:4</a:t>
            </a:r>
            <a:r>
              <a:rPr lang="ja-JP" altLang="en-US" sz="1600" dirty="0">
                <a:latin typeface="ＭＳ ゴシック" panose="020B0609070205080204" pitchFamily="49" charset="-128"/>
                <a:ea typeface="ＭＳ ゴシック" panose="020B0609070205080204" pitchFamily="49" charset="-128"/>
              </a:rPr>
              <a:t>の割合で按分され、佐藤</a:t>
            </a:r>
            <a:r>
              <a:rPr lang="en-US" altLang="ja-JP" sz="1600" dirty="0">
                <a:latin typeface="ＭＳ ゴシック" panose="020B0609070205080204" pitchFamily="49" charset="-128"/>
                <a:ea typeface="ＭＳ ゴシック" panose="020B0609070205080204" pitchFamily="49" charset="-128"/>
              </a:rPr>
              <a:t>A</a:t>
            </a:r>
            <a:r>
              <a:rPr lang="ja-JP" altLang="en-US" sz="1600" dirty="0">
                <a:latin typeface="ＭＳ ゴシック" panose="020B0609070205080204" pitchFamily="49" charset="-128"/>
                <a:ea typeface="ＭＳ ゴシック" panose="020B0609070205080204" pitchFamily="49" charset="-128"/>
              </a:rPr>
              <a:t>に</a:t>
            </a:r>
            <a:r>
              <a:rPr lang="en-US" altLang="ja-JP" sz="1600" dirty="0">
                <a:latin typeface="ＭＳ ゴシック" panose="020B0609070205080204" pitchFamily="49" charset="-128"/>
                <a:ea typeface="ＭＳ ゴシック" panose="020B0609070205080204" pitchFamily="49" charset="-128"/>
              </a:rPr>
              <a:t>60</a:t>
            </a:r>
            <a:r>
              <a:rPr lang="ja-JP" altLang="en-US" sz="1600" dirty="0">
                <a:latin typeface="ＭＳ ゴシック" panose="020B0609070205080204" pitchFamily="49" charset="-128"/>
                <a:ea typeface="ＭＳ ゴシック" panose="020B0609070205080204" pitchFamily="49" charset="-128"/>
              </a:rPr>
              <a:t>票、佐藤</a:t>
            </a:r>
            <a:r>
              <a:rPr lang="en-US" altLang="ja-JP" sz="1600" dirty="0">
                <a:latin typeface="ＭＳ ゴシック" panose="020B0609070205080204" pitchFamily="49" charset="-128"/>
                <a:ea typeface="ＭＳ ゴシック" panose="020B0609070205080204" pitchFamily="49" charset="-128"/>
              </a:rPr>
              <a:t>B</a:t>
            </a:r>
            <a:r>
              <a:rPr lang="ja-JP" altLang="en-US" sz="1600" dirty="0">
                <a:latin typeface="ＭＳ ゴシック" panose="020B0609070205080204" pitchFamily="49" charset="-128"/>
                <a:ea typeface="ＭＳ ゴシック" panose="020B0609070205080204" pitchFamily="49" charset="-128"/>
              </a:rPr>
              <a:t>に</a:t>
            </a:r>
            <a:r>
              <a:rPr lang="en-US" altLang="ja-JP" sz="1600" dirty="0">
                <a:latin typeface="ＭＳ ゴシック" panose="020B0609070205080204" pitchFamily="49" charset="-128"/>
                <a:ea typeface="ＭＳ ゴシック" panose="020B0609070205080204" pitchFamily="49" charset="-128"/>
              </a:rPr>
              <a:t>40</a:t>
            </a:r>
            <a:r>
              <a:rPr lang="ja-JP" altLang="en-US" sz="1600" dirty="0">
                <a:latin typeface="ＭＳ ゴシック" panose="020B0609070205080204" pitchFamily="49" charset="-128"/>
                <a:ea typeface="ＭＳ ゴシック" panose="020B0609070205080204" pitchFamily="49" charset="-128"/>
              </a:rPr>
              <a:t>票が加算されます。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○したがって、この問題の正解は ③２人で分け合うです。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5455324E-3857-8D66-8BD3-5AF8388EB20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03F665C-0283-BC4F-9258-9FD7045BF8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673453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11F60-5395-CFCA-E3E0-BB5161F7897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5D93AC20-1A02-561C-8ED3-C1C0E4465AE3}"/>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6ACAF92-B914-8676-B0C1-69EB3BD3BAE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※Q3</a:t>
            </a:r>
            <a:r>
              <a:rPr lang="ja-JP" altLang="en-US" sz="1600" dirty="0">
                <a:latin typeface="ＭＳ ゴシック" panose="020B0609070205080204" pitchFamily="49" charset="-128"/>
                <a:ea typeface="ＭＳ ゴシック" panose="020B0609070205080204" pitchFamily="49" charset="-128"/>
              </a:rPr>
              <a:t>の日にちは適宜、出前講座実施日等にあわせて適宜修正してください。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69EC28E-271E-9ECA-32D7-8095C73B615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FCD8340-9B38-4249-5D90-61FD0B3333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540749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6CE38-E3E9-A867-AE3F-24310D611E6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86C45D78-7DB0-1D4E-A426-BC07BE07956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F9C54578-0535-8089-D67F-13262C2FA6E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○正解は、①</a:t>
            </a:r>
            <a:r>
              <a:rPr lang="en-US" altLang="ja-JP" sz="1600" dirty="0">
                <a:latin typeface="ＭＳ ゴシック" panose="020B0609070205080204" pitchFamily="49" charset="-128"/>
                <a:ea typeface="ＭＳ ゴシック" panose="020B0609070205080204" pitchFamily="49" charset="-128"/>
              </a:rPr>
              <a:t>5</a:t>
            </a:r>
            <a:r>
              <a:rPr lang="ja-JP" altLang="en-US" sz="1600" dirty="0">
                <a:latin typeface="ＭＳ ゴシック" panose="020B0609070205080204" pitchFamily="49" charset="-128"/>
                <a:ea typeface="ＭＳ ゴシック" panose="020B0609070205080204" pitchFamily="49" charset="-128"/>
              </a:rPr>
              <a:t>月</a:t>
            </a:r>
            <a:r>
              <a:rPr lang="en-US" altLang="ja-JP" sz="1600" dirty="0">
                <a:latin typeface="ＭＳ ゴシック" panose="020B0609070205080204" pitchFamily="49" charset="-128"/>
                <a:ea typeface="ＭＳ ゴシック" panose="020B0609070205080204" pitchFamily="49" charset="-128"/>
              </a:rPr>
              <a:t>8</a:t>
            </a:r>
            <a:r>
              <a:rPr lang="ja-JP" altLang="en-US" sz="1600" dirty="0">
                <a:latin typeface="ＭＳ ゴシック" panose="020B0609070205080204" pitchFamily="49" charset="-128"/>
                <a:ea typeface="ＭＳ ゴシック" panose="020B0609070205080204" pitchFamily="49" charset="-128"/>
              </a:rPr>
              <a:t>日、</a:t>
            </a:r>
            <a:r>
              <a:rPr lang="en-US" altLang="ja-JP" sz="1600" dirty="0">
                <a:latin typeface="ＭＳ ゴシック" panose="020B0609070205080204" pitchFamily="49" charset="-128"/>
                <a:ea typeface="ＭＳ ゴシック" panose="020B0609070205080204" pitchFamily="49" charset="-128"/>
              </a:rPr>
              <a:t>17</a:t>
            </a:r>
            <a:r>
              <a:rPr lang="ja-JP" altLang="en-US" sz="1600" dirty="0">
                <a:latin typeface="ＭＳ ゴシック" panose="020B0609070205080204" pitchFamily="49" charset="-128"/>
                <a:ea typeface="ＭＳ ゴシック" panose="020B0609070205080204" pitchFamily="49" charset="-128"/>
              </a:rPr>
              <a:t>歳最後の日です。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○少し意外に感じるかもしれませんが、法律では年齢は、前日の午前０時をもって一つ年を取ることになっています。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○そのため、</a:t>
            </a:r>
            <a:r>
              <a:rPr lang="en-US" altLang="ja-JP" sz="1600" dirty="0">
                <a:latin typeface="ＭＳ ゴシック" panose="020B0609070205080204" pitchFamily="49" charset="-128"/>
                <a:ea typeface="ＭＳ ゴシック" panose="020B0609070205080204" pitchFamily="49" charset="-128"/>
              </a:rPr>
              <a:t>5</a:t>
            </a:r>
            <a:r>
              <a:rPr lang="ja-JP" altLang="en-US" sz="1600" dirty="0">
                <a:latin typeface="ＭＳ ゴシック" panose="020B0609070205080204" pitchFamily="49" charset="-128"/>
                <a:ea typeface="ＭＳ ゴシック" panose="020B0609070205080204" pitchFamily="49" charset="-128"/>
              </a:rPr>
              <a:t>月</a:t>
            </a:r>
            <a:r>
              <a:rPr lang="en-US" altLang="ja-JP" sz="1600" dirty="0">
                <a:latin typeface="ＭＳ ゴシック" panose="020B0609070205080204" pitchFamily="49" charset="-128"/>
                <a:ea typeface="ＭＳ ゴシック" panose="020B0609070205080204" pitchFamily="49" charset="-128"/>
              </a:rPr>
              <a:t>9</a:t>
            </a:r>
            <a:r>
              <a:rPr lang="ja-JP" altLang="en-US" sz="1600" dirty="0">
                <a:latin typeface="ＭＳ ゴシック" panose="020B0609070205080204" pitchFamily="49" charset="-128"/>
                <a:ea typeface="ＭＳ ゴシック" panose="020B0609070205080204" pitchFamily="49" charset="-128"/>
              </a:rPr>
              <a:t>日に</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歳の誕生日を迎える人は、法律上、</a:t>
            </a:r>
            <a:r>
              <a:rPr lang="en-US" altLang="ja-JP" sz="1600" dirty="0">
                <a:latin typeface="ＭＳ ゴシック" panose="020B0609070205080204" pitchFamily="49" charset="-128"/>
                <a:ea typeface="ＭＳ ゴシック" panose="020B0609070205080204" pitchFamily="49" charset="-128"/>
              </a:rPr>
              <a:t>5</a:t>
            </a:r>
            <a:r>
              <a:rPr lang="ja-JP" altLang="en-US" sz="1600" dirty="0">
                <a:latin typeface="ＭＳ ゴシック" panose="020B0609070205080204" pitchFamily="49" charset="-128"/>
                <a:ea typeface="ＭＳ ゴシック" panose="020B0609070205080204" pitchFamily="49" charset="-128"/>
              </a:rPr>
              <a:t>月</a:t>
            </a:r>
            <a:r>
              <a:rPr lang="en-US" altLang="ja-JP" sz="1600" dirty="0">
                <a:latin typeface="ＭＳ ゴシック" panose="020B0609070205080204" pitchFamily="49" charset="-128"/>
                <a:ea typeface="ＭＳ ゴシック" panose="020B0609070205080204" pitchFamily="49" charset="-128"/>
              </a:rPr>
              <a:t>8</a:t>
            </a:r>
            <a:r>
              <a:rPr lang="ja-JP" altLang="en-US" sz="1600" dirty="0">
                <a:latin typeface="ＭＳ ゴシック" panose="020B0609070205080204" pitchFamily="49" charset="-128"/>
                <a:ea typeface="ＭＳ ゴシック" panose="020B0609070205080204" pitchFamily="49" charset="-128"/>
              </a:rPr>
              <a:t>日の午前０時時点で</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歳となるため、</a:t>
            </a:r>
            <a:r>
              <a:rPr lang="en-US" altLang="ja-JP" sz="1600" dirty="0">
                <a:latin typeface="ＭＳ ゴシック" panose="020B0609070205080204" pitchFamily="49" charset="-128"/>
                <a:ea typeface="ＭＳ ゴシック" panose="020B0609070205080204" pitchFamily="49" charset="-128"/>
              </a:rPr>
              <a:t>5</a:t>
            </a:r>
            <a:r>
              <a:rPr lang="ja-JP" altLang="en-US" sz="1600" dirty="0">
                <a:latin typeface="ＭＳ ゴシック" panose="020B0609070205080204" pitchFamily="49" charset="-128"/>
                <a:ea typeface="ＭＳ ゴシック" panose="020B0609070205080204" pitchFamily="49" charset="-128"/>
              </a:rPr>
              <a:t>月</a:t>
            </a:r>
            <a:r>
              <a:rPr lang="en-US" altLang="ja-JP" sz="1600" dirty="0">
                <a:latin typeface="ＭＳ ゴシック" panose="020B0609070205080204" pitchFamily="49" charset="-128"/>
                <a:ea typeface="ＭＳ ゴシック" panose="020B0609070205080204" pitchFamily="49" charset="-128"/>
              </a:rPr>
              <a:t>8</a:t>
            </a:r>
            <a:r>
              <a:rPr lang="ja-JP" altLang="en-US" sz="1600" dirty="0">
                <a:latin typeface="ＭＳ ゴシック" panose="020B0609070205080204" pitchFamily="49" charset="-128"/>
                <a:ea typeface="ＭＳ ゴシック" panose="020B0609070205080204" pitchFamily="49" charset="-128"/>
              </a:rPr>
              <a:t>日から投票することができます。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○このように、投票できる年齢は</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歳以上ですが、「いつ</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歳になるか」は、普段の感覚とは少し異なるルールになっています。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B9AF6AE-D055-6836-C376-F3A2CF21F1A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53059AE-BC2E-8E10-E24F-93E91F7DBFD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002374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FB7BD-90B6-1A44-758A-93854F0D787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111167A-862B-273A-B290-877B3425C63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A458666-74A9-79E4-1764-0DB3E287D96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複数回答可</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5D23C70-EEF2-48F3-14B6-2B60E947446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F9CDCA0-1163-7100-C7C4-5F6543111F5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30357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D19CA-D566-9B05-4797-295089C76183}"/>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E1A6F14-7E00-E501-D92A-F78685706F2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461F027-1538-8B0F-4365-8B69564681F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○実は、①・②・③、すべて実際にある制度です。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○国によって選挙制度はさまざまで、それぞれの国の歴史や文化、社会の状況に合わせたルールが採用されています。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○例えば、①のように投票を国民の義務として考えている国では、投票率を高めるために「投票しないと罰則がある」という制度を設けています。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○北朝鮮は定かではありませんが、監視下のもと帳票が行われたり、選挙に行かない又は反対票を投じると逮捕・投獄されるとも噂されています。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○②のエストニアは、世界でも先進的な電子投票の事例として知られています。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○③のタイでは、飲酒によるトラブルや混乱を防ぎ、落ち着いた環境で投票してもらうため、投票日前日の</a:t>
            </a:r>
            <a:r>
              <a:rPr lang="en-US" altLang="ja-JP" sz="1600" dirty="0">
                <a:latin typeface="ＭＳ ゴシック" panose="020B0609070205080204" pitchFamily="49" charset="-128"/>
                <a:ea typeface="ＭＳ ゴシック" panose="020B0609070205080204" pitchFamily="49" charset="-128"/>
              </a:rPr>
              <a:t>18</a:t>
            </a:r>
            <a:r>
              <a:rPr lang="ja-JP" altLang="en-US" sz="1600" dirty="0">
                <a:latin typeface="ＭＳ ゴシック" panose="020B0609070205080204" pitchFamily="49" charset="-128"/>
                <a:ea typeface="ＭＳ ゴシック" panose="020B0609070205080204" pitchFamily="49" charset="-128"/>
              </a:rPr>
              <a:t>時から禁酒となるほか、酒類の販売が禁止されており、観光客も影響を受けると言われています。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○このように、世界には日本とは異なるさまざまな選挙制度があります。国ごとの工夫を知ることで、日本の選挙制度についても理解を深めることができます。</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6436BB65-FB32-DF15-68F3-3E929FC5E33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D1D076A-0A6A-AD39-5365-E3F5F326417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97657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1AFB-96CF-309D-66B8-8EBC0FA3E31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2F7637B-F573-AAFE-E59F-5BF5C2EBD3C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EFA9E9F-7442-761B-41D7-7EAF96435BE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97CA8EC-9300-163B-9907-2FA40DA3440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D449523-50F4-D3AA-EBFF-3279089971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849123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2FEFF-025A-9301-D926-6613511C38F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16BA101-5DAF-67D4-F701-D7FAD85D7F4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695B503-2DB0-DD06-166A-F8B830CA9E2B}"/>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○①・②・③が国政制度で制度上、投票できる場所です。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○日本では、有権者ができるだけ投票の機会を失わないよう、さまざまな制度が整えられています。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○海外では在外公館や郵便等を通じて投票する「在外投票制度」、船の上や南極では専用の</a:t>
            </a:r>
            <a:r>
              <a:rPr lang="en-US" altLang="ja-JP" sz="1600" dirty="0">
                <a:latin typeface="ＭＳ ゴシック" panose="020B0609070205080204" pitchFamily="49" charset="-128"/>
                <a:ea typeface="ＭＳ ゴシック" panose="020B0609070205080204" pitchFamily="49" charset="-128"/>
              </a:rPr>
              <a:t>FAX</a:t>
            </a:r>
            <a:r>
              <a:rPr lang="ja-JP" altLang="en-US" sz="1600" dirty="0">
                <a:latin typeface="ＭＳ ゴシック" panose="020B0609070205080204" pitchFamily="49" charset="-128"/>
                <a:ea typeface="ＭＳ ゴシック" panose="020B0609070205080204" pitchFamily="49" charset="-128"/>
              </a:rPr>
              <a:t>を使った「洋上投票制度」、「南極投票制度」があります。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○まだ日本の制度では宇宙からの投票はできませんが、アメリカやロシアは国際宇宙ステーション（</a:t>
            </a:r>
            <a:r>
              <a:rPr lang="en-US" altLang="ja-JP" sz="1600" dirty="0">
                <a:latin typeface="ＭＳ ゴシック" panose="020B0609070205080204" pitchFamily="49" charset="-128"/>
                <a:ea typeface="ＭＳ ゴシック" panose="020B0609070205080204" pitchFamily="49" charset="-128"/>
              </a:rPr>
              <a:t>ISS</a:t>
            </a:r>
            <a:r>
              <a:rPr lang="ja-JP" altLang="en-US" sz="1600" dirty="0">
                <a:latin typeface="ＭＳ ゴシック" panose="020B0609070205080204" pitchFamily="49" charset="-128"/>
                <a:ea typeface="ＭＳ ゴシック" panose="020B0609070205080204" pitchFamily="49" charset="-128"/>
              </a:rPr>
              <a:t>）などから、オンラインにより投票できるそうです。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○「投票所へ行けないから投票できない」ということができるだけないように、さまざまな場所や状況に対応した仕組みが用意されているのです。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○普段はあまり意識することはありませんが、日本の選挙制度には、一人でも多くの有権者が大切な一票を投じられるよう、多くの工夫がされています。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FA2E5E7F-E1CC-1424-A7BB-87B582CB8F3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0D7BEBA4-4CA1-A1C0-CD74-0CB4D15073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784434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992B5-31FE-6B11-A58E-4B0D5AFA3AB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15CAC54-61EC-86B3-14C3-F56F20A30F4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5E94BD2-F95B-333B-C5C0-B74AEFC2580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本問については、前半に引き続き、あえて２回同じクイズを出すことも考えられる。</a:t>
            </a:r>
            <a:br>
              <a:rPr lang="en-US" altLang="ja-JP" sz="1600" dirty="0">
                <a:latin typeface="ＭＳ ゴシック" panose="020B0609070205080204" pitchFamily="49" charset="-128"/>
                <a:ea typeface="ＭＳ ゴシック" panose="020B0609070205080204" pitchFamily="49" charset="-128"/>
              </a:rPr>
            </a:br>
            <a:r>
              <a:rPr lang="ja-JP" altLang="en-US" sz="1600" dirty="0">
                <a:latin typeface="ＭＳ ゴシック" panose="020B0609070205080204" pitchFamily="49" charset="-128"/>
                <a:ea typeface="ＭＳ ゴシック" panose="020B0609070205080204" pitchFamily="49" charset="-128"/>
              </a:rPr>
              <a:t>（２回目は全員正解のはず。選挙の費用について、考えてほしい。）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47783FA1-2ECE-B83E-8637-3F59711C4AE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736C32B-77E2-25F1-D272-1BD927CE11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23166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5F5E1-9A8F-DE42-5EE8-EF700DD0E80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9059120-2E76-42B0-7BCA-E326D2B32D0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98283F49-EA6B-222F-4E83-761DC8CC3A2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latin typeface="ＭＳ ゴシック" panose="020B0609070205080204" pitchFamily="49" charset="-128"/>
                <a:ea typeface="ＭＳ ゴシック" panose="020B0609070205080204" pitchFamily="49" charset="-128"/>
              </a:rPr>
              <a:t>○③全国で約</a:t>
            </a:r>
            <a:r>
              <a:rPr lang="en-US" altLang="ja-JP" sz="1600" dirty="0">
                <a:latin typeface="ＭＳ ゴシック" panose="020B0609070205080204" pitchFamily="49" charset="-128"/>
                <a:ea typeface="ＭＳ ゴシック" panose="020B0609070205080204" pitchFamily="49" charset="-128"/>
              </a:rPr>
              <a:t>730</a:t>
            </a:r>
            <a:r>
              <a:rPr lang="ja-JP" altLang="en-US" sz="1600" dirty="0">
                <a:latin typeface="ＭＳ ゴシック" panose="020B0609070205080204" pitchFamily="49" charset="-128"/>
                <a:ea typeface="ＭＳ ゴシック" panose="020B0609070205080204" pitchFamily="49" charset="-128"/>
              </a:rPr>
              <a:t>億円、宮城県で約</a:t>
            </a:r>
            <a:r>
              <a:rPr lang="en-US" altLang="ja-JP" sz="1600" dirty="0">
                <a:latin typeface="ＭＳ ゴシック" panose="020B0609070205080204" pitchFamily="49" charset="-128"/>
                <a:ea typeface="ＭＳ ゴシック" panose="020B0609070205080204" pitchFamily="49" charset="-128"/>
              </a:rPr>
              <a:t>14</a:t>
            </a:r>
            <a:r>
              <a:rPr lang="ja-JP" altLang="en-US" sz="1600" dirty="0">
                <a:latin typeface="ＭＳ ゴシック" panose="020B0609070205080204" pitchFamily="49" charset="-128"/>
                <a:ea typeface="ＭＳ ゴシック" panose="020B0609070205080204" pitchFamily="49" charset="-128"/>
              </a:rPr>
              <a:t>億円です。</a:t>
            </a:r>
            <a:endParaRPr lang="en-US" altLang="ja-JP" sz="1600" dirty="0">
              <a:latin typeface="ＭＳ ゴシック" panose="020B0609070205080204" pitchFamily="49" charset="-128"/>
              <a:ea typeface="ＭＳ ゴシック" panose="020B0609070205080204" pitchFamily="49"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ja-JP" altLang="en-US" sz="1600" dirty="0">
                <a:latin typeface="ＭＳ ゴシック" panose="020B0609070205080204" pitchFamily="49" charset="-128"/>
                <a:ea typeface="ＭＳ ゴシック" panose="020B0609070205080204" pitchFamily="49" charset="-128"/>
              </a:rPr>
              <a:t>○選挙では、投票所の設営や運営、投票用紙の印刷、投票箱や記載台の準備、選挙管理委員会の事務、開票作業など、多くの人や設備が必要になります。</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○特にこれらの業務は市町村の選挙管理委員会で行っているため、宮城県の場合は約９割は市町村に交付しているお金となります。</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EDF2433-C96C-7425-6318-D188703F396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3F6690D-7756-3FC8-A616-D60876C212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069491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52AD0-2331-05CE-19CE-847801FCA2C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C6D3757-D707-112C-B6BF-E1C7B2A41F1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9B13AF4A-BF6B-64D8-5BBA-C14B88A2DE1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必要に応じて（注）を削除</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D24B824A-5934-62FA-23A0-4AEA9C746E9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AA72978-4C64-D997-AD48-B605160715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50481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ja-JP" altLang="en-US" sz="1600" dirty="0">
                <a:latin typeface="ＭＳ ゴシック" panose="020B0609070205080204" pitchFamily="49" charset="-128"/>
                <a:ea typeface="ＭＳ ゴシック" panose="020B0609070205080204" pitchFamily="49" charset="-128"/>
              </a:rPr>
              <a:t>　</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696834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6609-F2AC-9722-F098-23F21B543C8B}"/>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5F7FE960-AACA-06B9-032C-C50119E1B2B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FFC7B39-CA14-4537-0E1F-E8635CA4106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7BD543B-EBFD-720C-85C9-B5D6CAD5E4E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2B054CF-3F80-2DF8-58FE-66623A95F85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041190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身近な例から、目に見えているものや考えていることが当たり前ではないという意識を持ってほしい。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19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402699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50718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776069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657FC-12EA-2C41-EDF1-7EAC1A68089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518B5F4A-112A-D851-4BF2-821A56CF8D8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80DB89E-D483-6AB1-C6CD-28DD24714C4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245C8FE-76EB-935F-4E12-F9B1908E284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22339D1-853F-B0F3-BDA7-8D535A3C4E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094828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701434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5BB6A-4E06-87E7-C7CA-8ECE6992202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7CC9E2E-B65D-CA11-9B80-E0551317ABA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819B3F4-3D95-214F-6E62-A41F53884E2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5FC8347-5DE4-0535-CEDB-4D0E0AEC5FA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95F2AC3-5A15-106F-CFF0-E22F5D16BA3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944201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9C517-8E6D-C5D2-D6FE-CFD761C5320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CA4C7825-DC46-0689-85A8-02C7D78C692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C14F498-A824-3F5E-23E9-664E1E99D04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視覚的なイメージから、情報の切り取り等について意識を持ってほしい。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5889876-B3F7-9CCA-E57B-B143BDDD2F3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8B6D597-1988-65D0-4C8C-3703F5E1295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810067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3CD7-725A-BBC9-9724-4EA93520034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623FEE60-E2D5-C34B-FB19-3027AD635F2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FD05816F-E6E8-388E-112A-7455880A728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AEF7C1D-7F17-DBAF-F614-C22AF2BE158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749809A5-8244-D625-0005-E8FA689B52E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882835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12304-6548-1594-5D8D-F75F14089BDC}"/>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E753E3B-E99A-8BC4-F181-B8605447DBE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D113F9B-B88B-9271-3A09-BAA1AE9A124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様々な情報が加わることで、物事の見え方が変わる可能性があることを理解してほしい。</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5B6C468-98E8-E4E8-669F-D92693B3081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3130773-6B8E-289D-1069-C5CFD9C1582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76952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3B760-61CC-017B-1693-F0DB6DB678B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8A1B3994-4550-BC69-6314-3EF3F9EEBA52}"/>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6F39265-60DD-B73E-CA42-2A975A6344C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CAFED4E-1CAF-02A6-7F25-3A05214DC79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C23A7E94-FD29-FFCD-9F34-1850F5DD11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185554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5A7B7-C0D4-C5D2-7025-685A95C82C0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AE52B87-B0EC-6528-72CF-FB367362966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F0A0E44A-E194-1938-AFB2-B02DF916591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前スライドと切り抜き方が異なると、受け取る側の印象も変わってくるかもしれないことをお話する</a:t>
            </a: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C783A212-7D57-8A65-89F1-A914BB5AF69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2A975BB1-6ABD-23DF-8FF0-DA725413B6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29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15359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16A33-D6D4-123A-971A-17AB7650718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23F5150-3683-0F91-F895-11302665CFCB}"/>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E48CC2C6-6322-BFFC-81C0-77CE15460C2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まとめとして、物の見方・見え方は一つではないため、批判的に、自分なりに考えること、情報の受け止め方（メディアリテラシー）が大事ということをお話しする</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9A3FC39-ACDA-5D34-2E58-EB987990257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C4DE20D-E90F-D4A7-B89B-C33751A23B2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995884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p:cNvSpPr>
            <a:spLocks noGrp="1" noRot="1" noChangeAspect="1" noTextEdit="1"/>
          </p:cNvSpPr>
          <p:nvPr>
            <p:ph type="sldImg"/>
          </p:nvPr>
        </p:nvSpPr>
        <p:spPr>
          <a:ln/>
        </p:spPr>
      </p:sp>
      <p:sp>
        <p:nvSpPr>
          <p:cNvPr id="4198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74186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0C58-4F8D-8784-C647-7CEC2A6791B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57C0C08-2DE7-85FB-6446-D099DEF7EBD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104C8E86-31E9-A7FC-D467-56933836FA1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8A75842-D410-863E-77D6-A0B5A40B7EA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FBBCBDA-0164-E270-0923-B6D6CD21256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922669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5E51-9C5C-A531-3A20-CE8CCC893986}"/>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9466BD1-FECE-55C6-4B80-B9EB4F37A5F3}"/>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961DA00-0C4A-EC7C-A396-B8C2A640A4F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730327F-5A87-3A9C-EC4B-ECD683D14E0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9553DD3-B55A-81B9-DD3D-75CA719659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9126367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F70C-4C40-47F7-20C7-F11D983E8370}"/>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5FFD8A2-FCB9-F3C4-BBDE-575AE19B779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1E347F9-6187-9071-BC8F-D04121A2542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上が、自分の好ましい情報ばかりであると誤解しやすい状況にあることを説明する。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0C5C927-10D7-BC79-5E0D-D927430E3CD3}"/>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472F9AF-11C0-AF50-D4C7-0EE24C6B008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3312682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D918F-C3F5-FBE4-014A-8C6A253A727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43E50D19-61F6-18FE-25CD-5947E29978E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871C978-DC23-03A9-7774-D75D38B7ED9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627C4B28-6972-C158-B71E-D1AA2F93639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E4B723A-FDD1-0E2C-6618-8F43324DA0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7785593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76A5A-0BFD-1EB3-C771-3202F29CA9C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CA72ECA-3D3D-7888-D1AD-1A16082EE7C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967DCAA-2F16-A5B5-A4A6-3A6D463D915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上では、アルゴリズムにより表示される情報の選別が行われていることについて説明する。（フィルターバブルが生じやすい理由）</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37DB58A-7BD0-D51B-28DC-2C4BF99F0FF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1D553070-0477-5819-5A75-4EDAB2A6474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337064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D0B1-4233-D94C-113B-4B18735D984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424CF14-7930-C1D1-47B4-CA1A9A23CFB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0583F2E-2415-6E75-B256-A3C40E30D06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52F1027-2E06-DC06-8F08-1C42EF5129EB}"/>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3506F44-5B66-1EEE-551B-3A93D7964B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143406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9E414-414A-BC02-2F3B-6744BCB77C67}"/>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99C1D312-8FE5-E5D2-3CA0-4678431DFDCF}"/>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2FB13E9-F74C-2D1A-3949-C7F16C971E1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21766309-652A-5401-1143-90B828EDDB05}"/>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B16B454-EAEE-3106-FF17-27D761B4319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6934693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A73B7-EF82-96CC-F9E6-6A60E9546D8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DCC715C-2540-0DE0-206E-1C64B75CABB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FB57ED4-4A66-2492-0D4E-7AD0930396C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つまり、</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の特性として、「見たいもの」だけを見ているわけではないことを説明する。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4B310DB-7F86-EA07-D434-780B2FC44941}"/>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70A822B-D60D-A0B1-66F8-50BF34A1BB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39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247700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EC4B7-103F-644B-D100-D400FCD47FBC}"/>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DD32375-DE46-FA7C-3392-D1546DC2D3D3}"/>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28818D93-EB1C-E47D-31B3-7DB7631BB64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56F09F1-BD2E-74E1-63DA-E58E2C4F226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8BAAC3A-DAC8-E96F-5396-B694F530F26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6883310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288F3-3392-5CDD-FF72-CC955D34EF5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5B0FC70F-0790-713A-FA26-7A7EDC11690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B0BDA17E-E645-B67C-585E-10790687053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上では、自分と近い考え方の人が集まりやすく、その結果、考え方が偏りやすいことを説明する。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A4182A3-D146-605D-AA86-D0B3124C363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8195B57-F138-8FE1-5ECF-841F99E0065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633058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06D0C-8797-E8A7-67A2-5E5927C5114F}"/>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6B5F679D-9AF9-CE58-4B39-4DE3C485E20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D514DAE9-08F2-2330-A7A9-7711E13DA3A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1BAE6C8-90DA-C99D-9B80-2CE9DE04D3C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430C0A1-7596-CD35-0685-3545FEB41D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1585570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92F5A-B9F0-4CF8-D39A-82272FBCF9F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DD111304-B34D-A8AA-B7FC-23A8D9C62A6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B84367C-8336-A230-E186-5A7448ED3F6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EAF8D90-0428-C0F5-6C9B-47AFDDA184D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9707F3D2-8C9F-BFBD-848F-3378E33C1F2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38200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2DAD6-3E5A-4AFA-0BBE-3E22442B805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7363325D-90AC-36B3-B24A-7DBE8DD00414}"/>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9577AC4-EB2B-2038-C1BB-1CDF151758E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上で、偽・誤情報が生まれやすい理由として、情報の真実性ではなく、「見てもらえること」自体に価値が生まれることを説明する。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FC2CB73-8798-52FC-759E-4593E3C4858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EB733637-EA67-4B54-DBED-98C94234C84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446640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94A1C-4453-3794-2D53-A4895B91FA9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A307FF4B-9A9B-8373-4CBF-EA7AA4F98FDC}"/>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E1BE3EF9-F35B-E400-3E53-5F2DF61978F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41B96967-6D47-FEF0-8CFB-748E25A311F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07692FCF-1A3F-0E58-8A97-9348809BD1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1954430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823C7-215A-0EE9-95D7-B3E4ADAC6F9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2224E9B6-EDF0-C8C8-A789-E08C55BA78E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481E672-FBF3-2F9E-E098-224C7DA8B52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70CF2CDB-8C44-96A6-2F98-E45B29D609B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AB80115-9E80-DCDF-9DFD-65D55B252D6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280880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E9A3F-E759-7D5D-0539-156C2ED2417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BCAD52A9-B718-A52F-F8EA-09501BA5977F}"/>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53BD7378-DAD6-FB16-8E02-3F0989C9181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選挙において、偽・誤情報が与える影響について説明する。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9445E5C6-59F0-A73C-F4C1-E15347A963DD}"/>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A119F1FE-0655-96E4-C0B4-8D8C7C7E5A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0089402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ECBE3-FF6E-782A-8BBF-952E3EC4D495}"/>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55C16EE-4556-1B7C-CE0C-96BA6EECAF6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5B2EC49-6A82-65D2-9BF3-022B6AF5462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　</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上で、偽・誤情報が生まれやすい状況にあることをまとめる。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063E17AB-93A4-198E-4270-43E5FC28532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F385554-A5CF-8BD8-05BF-6F9B65F1567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983944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778BC-D1A6-D696-390B-E74DC5F7772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E6D5F8C-2F38-B901-E06A-611CF755B543}"/>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44E05A73-FE24-075D-FD8D-A4226D5DBFB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私たちが</a:t>
            </a:r>
            <a:r>
              <a:rPr lang="en-US" altLang="ja-JP" sz="1600" dirty="0">
                <a:latin typeface="ＭＳ ゴシック" panose="020B0609070205080204" pitchFamily="49" charset="-128"/>
                <a:ea typeface="ＭＳ ゴシック" panose="020B0609070205080204" pitchFamily="49" charset="-128"/>
              </a:rPr>
              <a:t>SNS</a:t>
            </a:r>
            <a:r>
              <a:rPr lang="ja-JP" altLang="en-US" sz="1600" dirty="0">
                <a:latin typeface="ＭＳ ゴシック" panose="020B0609070205080204" pitchFamily="49" charset="-128"/>
                <a:ea typeface="ＭＳ ゴシック" panose="020B0609070205080204" pitchFamily="49" charset="-128"/>
              </a:rPr>
              <a:t>と付き合う上で、気をつけなければいけない点を説明する。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3EC6B27F-5FA3-3430-3E53-CBAC0F83B959}"/>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E0BD625-AA75-C81C-F014-FC6603FA4E7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49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41862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6FF95-C2BB-EFC8-E069-FCA26382CF09}"/>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CE08EE9-BD26-9791-F851-A0CB52BFB3E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BF32711-4B26-AD40-3621-044AD4BC453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情報に向き合う上で、ファクトチェックの重要性を説明する。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61EB05E6-4318-51FC-E43A-F5B9DE2EEBA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8B9FC898-BEEB-D65E-B105-0B10D3CABA9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6282566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775C1-80D5-7D85-E65E-A8C679D39A0B}"/>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F9D4F590-BD7E-1D29-1B46-34E5120789B1}"/>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C67DB648-5939-0911-3C13-C980C3F9AFF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5A1301E1-92F8-7017-B34F-6379D725365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D7C06783-9075-98A4-0158-CD2580B344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51</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8230537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※1+1</a:t>
            </a:r>
            <a:r>
              <a:rPr lang="ja-JP" altLang="en-US" sz="1600" dirty="0">
                <a:latin typeface="ＭＳ ゴシック" panose="020B0609070205080204" pitchFamily="49" charset="-128"/>
                <a:ea typeface="ＭＳ ゴシック" panose="020B0609070205080204" pitchFamily="49" charset="-128"/>
              </a:rPr>
              <a:t>の例を選挙について考えてみる。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52</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6821583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31B3-D659-20A7-CAC3-85AD7B3299DE}"/>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87A551C-BE4F-6FE5-D65E-4EA45D1FBBF7}"/>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E6DCCE8-1BD2-C6B3-7F4B-438E7E572E7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1B5A8E53-C1E0-DC84-7948-FE4A17B2A948}"/>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D3656F-9029-6870-B280-AD058080C8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53</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690132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B880F-A7B1-E680-1B61-4511E3D54912}"/>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8A60979-F207-D3DC-AEE7-690E838EC010}"/>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78D87E92-5E89-65CA-F257-1B044176952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選挙に正解は無いことや大人でも投票先を選ぶことは簡単ではない（若者だけが難しいわけではない）ことを伝える。</a:t>
            </a:r>
            <a:endParaRPr lang="en-US" altLang="ja-JP" sz="1600" dirty="0">
              <a:latin typeface="ＭＳ ゴシック" panose="020B0609070205080204" pitchFamily="49" charset="-128"/>
              <a:ea typeface="ＭＳ ゴシック" panose="020B0609070205080204" pitchFamily="49" charset="-128"/>
            </a:endParaRPr>
          </a:p>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それぞれの年代や環境、状況によって考え方や捉え方が変わるため、それぞれの選択が正解であることを伝える。</a:t>
            </a:r>
            <a:endParaRPr lang="en-US" altLang="ja-JP" sz="1600" dirty="0">
              <a:latin typeface="ＭＳ ゴシック" panose="020B0609070205080204" pitchFamily="49" charset="-128"/>
              <a:ea typeface="ＭＳ ゴシック" panose="020B0609070205080204" pitchFamily="49" charset="-128"/>
            </a:endParaRPr>
          </a:p>
          <a:p>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（補足）</a:t>
            </a:r>
            <a:endParaRPr lang="en-US" altLang="ja-JP" sz="1600" dirty="0">
              <a:latin typeface="ＭＳ ゴシック" panose="020B0609070205080204" pitchFamily="49" charset="-128"/>
              <a:ea typeface="ＭＳ ゴシック" panose="020B0609070205080204" pitchFamily="49" charset="-128"/>
            </a:endParaRPr>
          </a:p>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教育において「正解」を求めがちであるため、例えば、せっかく投票に行っても、自分の投票した候補者が落選すると「自分の投票が間違っていた」と思い、次の投票から行かなくなる若者が一定数いると実際に啓発の現場で耳にしており、そうではないということを伝える必要があ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5B81D5D8-4282-36DF-D6BF-1BAC58300B3C}"/>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CF9CF4D-6B25-EB87-1670-95A24DB81C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54</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25103234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1A086-4938-3280-3E8C-5BEBCF2BFF5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7023CDE-1E3C-B592-EA11-FE6E2FB6F6E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EB2FC197-8464-1A5F-2076-29616667C1B0}"/>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選挙管理委員会が制度ではなく、なぜこのようなことを伝えようとしているのか説明する。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A38EF722-97F3-4389-7B0A-F383A7319766}"/>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F49104CD-BF05-AD79-6E5A-1F9396EF5C7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55</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799358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51167-D871-EFEC-157C-CC8B309A1EA4}"/>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3C39AA77-D744-5818-B9F5-2A178313AF65}"/>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8B53C9ED-D4A7-B6A8-8E39-2BC947C0D27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必要に応じて修正する。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F4261103-0772-F35D-A618-7ABDA9959E7A}"/>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6B51E1E3-167D-1095-C68A-BE8016DCEB1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56</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33056980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D8A4C-B317-207F-0C0F-A2399D20550D}"/>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F7CF5FF-18F9-DE1B-18D9-0BE645CAB56F}"/>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1A92AC7-9982-381F-1170-AFF42DDBEC8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t>
            </a:r>
            <a:r>
              <a:rPr lang="ja-JP" altLang="en-US" sz="1600" dirty="0">
                <a:latin typeface="ＭＳ ゴシック" panose="020B0609070205080204" pitchFamily="49" charset="-128"/>
                <a:ea typeface="ＭＳ ゴシック" panose="020B0609070205080204" pitchFamily="49" charset="-128"/>
              </a:rPr>
              <a:t>啓発の取組を通じて感じる今の若者像について話をする。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42EEC27-7B98-C761-6642-929722F1F1FF}"/>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E1A6E04-776A-C47D-8D4C-4595C91AA7C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57</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59684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72DF2-FB21-2743-1E26-ED3F345230B1}"/>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0563ABE6-51F4-9E8E-4103-663B895F7E4A}"/>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34555E0C-C76C-7441-9BA3-58099C793E6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ja-JP" sz="1600" dirty="0">
                <a:latin typeface="ＭＳ ゴシック" panose="020B0609070205080204" pitchFamily="49" charset="-128"/>
                <a:ea typeface="ＭＳ ゴシック" panose="020B0609070205080204" pitchFamily="49" charset="-128"/>
              </a:rPr>
              <a:t>※AI</a:t>
            </a:r>
            <a:r>
              <a:rPr lang="ja-JP" altLang="en-US" sz="1600" dirty="0">
                <a:latin typeface="ＭＳ ゴシック" panose="020B0609070205080204" pitchFamily="49" charset="-128"/>
                <a:ea typeface="ＭＳ ゴシック" panose="020B0609070205080204" pitchFamily="49" charset="-128"/>
              </a:rPr>
              <a:t>の時代に求められる人物像について話をする。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88B8C8CE-0EBE-1A34-57F6-341B7F590064}"/>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B085183-92DA-82AA-06D9-9CE2AC5ED57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58</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408361189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1DE4F-CDD2-C973-3ECB-C7F1F92F29D8}"/>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1BC8D597-50BE-3900-0F7F-EA29F9DF278D}"/>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07290D4B-9D14-C6A0-7A8E-EA0A4AC2C69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ja-JP" sz="1600" dirty="0">
                <a:latin typeface="ＭＳ ゴシック" panose="020B0609070205080204" pitchFamily="49" charset="-128"/>
                <a:ea typeface="ＭＳ ゴシック" panose="020B0609070205080204" pitchFamily="49" charset="-128"/>
              </a:rPr>
              <a:t>※AI</a:t>
            </a:r>
            <a:r>
              <a:rPr lang="ja-JP" altLang="en-US" sz="1600" dirty="0">
                <a:latin typeface="ＭＳ ゴシック" panose="020B0609070205080204" pitchFamily="49" charset="-128"/>
                <a:ea typeface="ＭＳ ゴシック" panose="020B0609070205080204" pitchFamily="49" charset="-128"/>
              </a:rPr>
              <a:t>の時代に求められる人物像について話をする</a:t>
            </a:r>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6673A93F-6577-5D23-4023-87E6112AF930}"/>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32E798E6-ABE2-8B77-59D8-8E852B98C37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59</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3340338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9FE3A-1640-7804-9B25-EAA6FA25510A}"/>
            </a:ext>
          </a:extLst>
        </p:cNvPr>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ED56CE79-7D48-AD18-3B10-864064D90588}"/>
              </a:ext>
            </a:extLst>
          </p:cNvPr>
          <p:cNvSpPr>
            <a:spLocks noGrp="1" noRot="1" noChangeAspect="1" noTextEdit="1"/>
          </p:cNvSpPr>
          <p:nvPr>
            <p:ph type="sldImg"/>
          </p:nvPr>
        </p:nvSpPr>
        <p:spPr>
          <a:ln/>
        </p:spPr>
      </p:sp>
      <p:sp>
        <p:nvSpPr>
          <p:cNvPr id="41987" name="ノート プレースホルダー 2">
            <a:extLst>
              <a:ext uri="{FF2B5EF4-FFF2-40B4-BE49-F238E27FC236}">
                <a16:creationId xmlns:a16="http://schemas.microsoft.com/office/drawing/2014/main" id="{65A3931E-3B8C-8647-C749-9ADD5030290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US" altLang="ja-JP" sz="1600" dirty="0">
              <a:latin typeface="ＭＳ ゴシック" panose="020B0609070205080204" pitchFamily="49" charset="-128"/>
              <a:ea typeface="ＭＳ ゴシック" panose="020B0609070205080204" pitchFamily="49" charset="-128"/>
            </a:endParaRPr>
          </a:p>
        </p:txBody>
      </p:sp>
      <p:sp>
        <p:nvSpPr>
          <p:cNvPr id="41988" name="日付プレースホルダー 3">
            <a:extLst>
              <a:ext uri="{FF2B5EF4-FFF2-40B4-BE49-F238E27FC236}">
                <a16:creationId xmlns:a16="http://schemas.microsoft.com/office/drawing/2014/main" id="{B4447331-38D2-3AF1-BC09-6F1D15FC46C2}"/>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endParaRPr lang="en-US" altLang="ja-JP" dirty="0"/>
          </a:p>
        </p:txBody>
      </p:sp>
      <p:sp>
        <p:nvSpPr>
          <p:cNvPr id="41989" name="スライド番号プレースホルダー 4">
            <a:extLst>
              <a:ext uri="{FF2B5EF4-FFF2-40B4-BE49-F238E27FC236}">
                <a16:creationId xmlns:a16="http://schemas.microsoft.com/office/drawing/2014/main" id="{B06212DA-D779-8613-D96D-A834F6DCE48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1pPr>
            <a:lvl2pPr marL="741283" indent="-284133">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2pPr>
            <a:lvl3pPr marL="114129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3pPr>
            <a:lvl4pPr marL="1598441"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4pPr>
            <a:lvl5pPr marL="2055592" indent="-226989">
              <a:spcBef>
                <a:spcPct val="30000"/>
              </a:spcBef>
              <a:defRPr kumimoji="1" sz="1200">
                <a:solidFill>
                  <a:schemeClr val="tx1"/>
                </a:solidFill>
                <a:latin typeface="ＭＳ Ｐゴシック" panose="020B0600070205080204" pitchFamily="50" charset="-128"/>
                <a:ea typeface="ＭＳ Ｐゴシック" panose="020B0600070205080204" pitchFamily="50" charset="-128"/>
              </a:defRPr>
            </a:lvl5pPr>
            <a:lvl6pPr marL="2512743"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6pPr>
            <a:lvl7pPr marL="2969895"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7pPr>
            <a:lvl8pPr marL="342704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8pPr>
            <a:lvl9pPr marL="3884196" indent="-226989" eaLnBrk="0" fontAlgn="base" hangingPunct="0">
              <a:spcBef>
                <a:spcPct val="30000"/>
              </a:spcBef>
              <a:spcAft>
                <a:spcPct val="0"/>
              </a:spcAft>
              <a:defRPr kumimoji="1" sz="1200">
                <a:solidFill>
                  <a:schemeClr val="tx1"/>
                </a:solidFill>
                <a:latin typeface="ＭＳ Ｐゴシック" panose="020B0600070205080204" pitchFamily="50" charset="-128"/>
                <a:ea typeface="ＭＳ Ｐゴシック" panose="020B0600070205080204" pitchFamily="50" charset="-128"/>
              </a:defRPr>
            </a:lvl9pPr>
          </a:lstStyle>
          <a:p>
            <a:pPr>
              <a:spcBef>
                <a:spcPct val="0"/>
              </a:spcBef>
            </a:pPr>
            <a:fld id="{C717C862-BFC5-42C7-9D9D-90D2E0CC3C54}" type="slidenum">
              <a:rPr lang="en-US" altLang="ja-JP" smtClean="0">
                <a:latin typeface="Times New Roman" panose="02020603050405020304" pitchFamily="18" charset="0"/>
              </a:rPr>
              <a:pPr>
                <a:spcBef>
                  <a:spcPct val="0"/>
                </a:spcBef>
              </a:pPr>
              <a:t>60</a:t>
            </a:fld>
            <a:endParaRPr lang="en-US" altLang="ja-JP" dirty="0">
              <a:latin typeface="Times New Roman" panose="02020603050405020304" pitchFamily="18" charset="0"/>
            </a:endParaRPr>
          </a:p>
        </p:txBody>
      </p:sp>
    </p:spTree>
    <p:extLst>
      <p:ext uri="{BB962C8B-B14F-4D97-AF65-F5344CB8AC3E}">
        <p14:creationId xmlns:p14="http://schemas.microsoft.com/office/powerpoint/2010/main" val="1662920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eaLnBrk="1" hangingPunct="1">
              <a:spcBef>
                <a:spcPct val="20000"/>
              </a:spcBef>
              <a:buClr>
                <a:schemeClr val="bg1"/>
              </a:buClr>
              <a:buSzPct val="100000"/>
              <a:buFont typeface="Wingdings" panose="05000000000000000000" pitchFamily="2" charset="2"/>
              <a:buChar char="n"/>
              <a:defRPr/>
            </a:pPr>
            <a:endParaRPr lang="ja-JP" altLang="ja-JP" dirty="0"/>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buFont typeface="Wingdings" panose="05000000000000000000" pitchFamily="2" charset="2"/>
              <a:buChar char="n"/>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マスター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マスター サブタイトルの書式設定</a:t>
            </a:r>
          </a:p>
        </p:txBody>
      </p:sp>
      <p:sp>
        <p:nvSpPr>
          <p:cNvPr id="10" name="Rectangle 16"/>
          <p:cNvSpPr>
            <a:spLocks noGrp="1" noChangeArrowheads="1"/>
          </p:cNvSpPr>
          <p:nvPr>
            <p:ph type="sldNum" sz="quarter" idx="10"/>
          </p:nvPr>
        </p:nvSpPr>
        <p:spPr>
          <a:xfrm>
            <a:off x="7239000" y="57912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2E1B9E02-ACDD-4B0A-BD5F-C7AFD99FC89D}" type="slidenum">
              <a:rPr lang="en-US" altLang="ja-JP"/>
              <a:pPr>
                <a:defRPr/>
              </a:pPr>
              <a:t>‹#›</a:t>
            </a:fld>
            <a:endParaRPr lang="en-US" altLang="ja-JP" dirty="0"/>
          </a:p>
        </p:txBody>
      </p:sp>
    </p:spTree>
    <p:extLst>
      <p:ext uri="{BB962C8B-B14F-4D97-AF65-F5344CB8AC3E}">
        <p14:creationId xmlns:p14="http://schemas.microsoft.com/office/powerpoint/2010/main" val="216766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テキスト プレースホルダー 5"/>
          <p:cNvSpPr>
            <a:spLocks noGrp="1"/>
          </p:cNvSpPr>
          <p:nvPr>
            <p:ph type="body" sz="quarter" idx="11"/>
          </p:nvPr>
        </p:nvSpPr>
        <p:spPr>
          <a:xfrm>
            <a:off x="250825" y="1124744"/>
            <a:ext cx="8642350" cy="719138"/>
          </a:xfrm>
        </p:spPr>
        <p:txBody>
          <a:bodyPr anchor="ctr"/>
          <a:lstStyle>
            <a:lvl1pPr marL="342900" indent="-342900">
              <a:buFont typeface="Wingdings" panose="05000000000000000000" pitchFamily="2" charset="2"/>
              <a:buChar char="u"/>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a:t>マスター テキストの書式設定</a:t>
            </a:r>
          </a:p>
        </p:txBody>
      </p:sp>
    </p:spTree>
    <p:extLst>
      <p:ext uri="{BB962C8B-B14F-4D97-AF65-F5344CB8AC3E}">
        <p14:creationId xmlns:p14="http://schemas.microsoft.com/office/powerpoint/2010/main" val="303782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B2E0BB3E-F555-4E0F-A86C-31C7D0B5304E}" type="slidenum">
              <a:rPr lang="en-US" altLang="ja-JP"/>
              <a:pPr>
                <a:defRPr/>
              </a:pPr>
              <a:t>‹#›</a:t>
            </a:fld>
            <a:endParaRPr lang="en-US" altLang="ja-JP" dirty="0"/>
          </a:p>
        </p:txBody>
      </p:sp>
    </p:spTree>
    <p:extLst>
      <p:ext uri="{BB962C8B-B14F-4D97-AF65-F5344CB8AC3E}">
        <p14:creationId xmlns:p14="http://schemas.microsoft.com/office/powerpoint/2010/main" val="2426882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6835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59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3751393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 2"/>
          <p:cNvSpPr>
            <a:spLocks noGrp="1"/>
          </p:cNvSpPr>
          <p:nvPr>
            <p:ph type="body" idx="1"/>
          </p:nvPr>
        </p:nvSpPr>
        <p:spPr>
          <a:xfrm>
            <a:off x="457200" y="2141166"/>
            <a:ext cx="4040188"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780929"/>
            <a:ext cx="4040188"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 4"/>
          <p:cNvSpPr>
            <a:spLocks noGrp="1"/>
          </p:cNvSpPr>
          <p:nvPr>
            <p:ph type="body" sz="quarter" idx="3"/>
          </p:nvPr>
        </p:nvSpPr>
        <p:spPr>
          <a:xfrm>
            <a:off x="4645025" y="2141166"/>
            <a:ext cx="4041775"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780929"/>
            <a:ext cx="4041775"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タイトル 1"/>
          <p:cNvSpPr>
            <a:spLocks noGrp="1"/>
          </p:cNvSpPr>
          <p:nvPr>
            <p:ph type="title"/>
          </p:nvPr>
        </p:nvSpPr>
        <p:spPr>
          <a:xfrm>
            <a:off x="239985" y="44624"/>
            <a:ext cx="7572375" cy="838200"/>
          </a:xfrm>
        </p:spPr>
        <p:txBody>
          <a:bodyPr/>
          <a:lstStyle/>
          <a:p>
            <a:r>
              <a:rPr lang="ja-JP" altLang="en-US"/>
              <a:t>マスター タイトルの書式設定</a:t>
            </a:r>
          </a:p>
        </p:txBody>
      </p:sp>
      <p:sp>
        <p:nvSpPr>
          <p:cNvPr id="9"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2172166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0BEB04C9-AB6A-4348-AFC6-0B440534663D}" type="slidenum">
              <a:rPr lang="en-US" altLang="ja-JP"/>
              <a:pPr>
                <a:defRPr/>
              </a:pPr>
              <a:t>‹#›</a:t>
            </a:fld>
            <a:endParaRPr lang="en-US" altLang="ja-JP" dirty="0"/>
          </a:p>
        </p:txBody>
      </p:sp>
    </p:spTree>
    <p:extLst>
      <p:ext uri="{BB962C8B-B14F-4D97-AF65-F5344CB8AC3E}">
        <p14:creationId xmlns:p14="http://schemas.microsoft.com/office/powerpoint/2010/main" val="92070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テキスト ボックス 2"/>
          <p:cNvSpPr txBox="1"/>
          <p:nvPr userDrawn="1"/>
        </p:nvSpPr>
        <p:spPr bwMode="auto">
          <a:xfrm>
            <a:off x="107504" y="260648"/>
            <a:ext cx="56166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a:buNone/>
            </a:pPr>
            <a:r>
              <a:rPr kumimoji="1" lang="ja-JP" altLang="en-US" sz="1400" b="1" kern="0" dirty="0">
                <a:solidFill>
                  <a:srgbClr val="00B0F0"/>
                </a:solidFill>
                <a:latin typeface="BIZ UDゴシック" panose="020B0400000000000000" pitchFamily="49" charset="-128"/>
                <a:ea typeface="BIZ UDゴシック" panose="020B0400000000000000" pitchFamily="49" charset="-128"/>
              </a:rPr>
              <a:t>知ろうよ、選挙。行こうよ、投票。</a:t>
            </a:r>
          </a:p>
        </p:txBody>
      </p:sp>
      <p:sp>
        <p:nvSpPr>
          <p:cNvPr id="4" name="スライド番号プレースホルダー 4">
            <a:extLst>
              <a:ext uri="{FF2B5EF4-FFF2-40B4-BE49-F238E27FC236}">
                <a16:creationId xmlns:a16="http://schemas.microsoft.com/office/drawing/2014/main" id="{CBB27D57-7213-7234-8E04-08D2B45CFDD9}"/>
              </a:ext>
            </a:extLst>
          </p:cNvPr>
          <p:cNvSpPr txBox="1">
            <a:spLocks/>
          </p:cNvSpPr>
          <p:nvPr userDrawn="1"/>
        </p:nvSpPr>
        <p:spPr>
          <a:xfrm>
            <a:off x="8388424" y="6309320"/>
            <a:ext cx="698376" cy="457200"/>
          </a:xfrm>
          <a:prstGeom prst="rect">
            <a:avLst/>
          </a:prstGeom>
        </p:spPr>
        <p:txBody>
          <a:bodyPr/>
          <a:lstStyle>
            <a:defPPr>
              <a:defRPr lang="ja-JP"/>
            </a:defPPr>
            <a:lvl1pPr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ahoma" panose="020B0604030504040204" pitchFamily="34" charset="0"/>
                <a:ea typeface="ＭＳ Ｐゴシック" panose="020B0600070205080204" pitchFamily="50" charset="-128"/>
                <a:cs typeface="+mn-cs"/>
              </a:defRPr>
            </a:lvl9pPr>
          </a:lstStyle>
          <a:p>
            <a:pPr algn="r">
              <a:defRPr/>
            </a:pPr>
            <a:fld id="{C2CEA55F-5D23-4DEF-A2A0-F7BFEE8BA99D}" type="slidenum">
              <a:rPr lang="en-US" altLang="ja-JP" smtClean="0"/>
              <a:pPr algn="r">
                <a:defRPr/>
              </a:pPr>
              <a:t>‹#›</a:t>
            </a:fld>
            <a:endParaRPr lang="en-US" altLang="ja-JP" dirty="0"/>
          </a:p>
        </p:txBody>
      </p:sp>
    </p:spTree>
    <p:extLst>
      <p:ext uri="{BB962C8B-B14F-4D97-AF65-F5344CB8AC3E}">
        <p14:creationId xmlns:p14="http://schemas.microsoft.com/office/powerpoint/2010/main" val="999002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DD0533AF-EE1B-4D80-A4B2-E7206B60D39D}" type="slidenum">
              <a:rPr lang="en-US" altLang="ja-JP"/>
              <a:pPr>
                <a:defRPr/>
              </a:pPr>
              <a:t>‹#›</a:t>
            </a:fld>
            <a:endParaRPr lang="en-US" altLang="ja-JP" dirty="0"/>
          </a:p>
        </p:txBody>
      </p:sp>
    </p:spTree>
    <p:extLst>
      <p:ext uri="{BB962C8B-B14F-4D97-AF65-F5344CB8AC3E}">
        <p14:creationId xmlns:p14="http://schemas.microsoft.com/office/powerpoint/2010/main" val="668312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8DDE3E7C-AC13-45B6-82FA-9C9D34772A81}" type="slidenum">
              <a:rPr lang="en-US" altLang="ja-JP"/>
              <a:pPr>
                <a:defRPr/>
              </a:pPr>
              <a:t>‹#›</a:t>
            </a:fld>
            <a:endParaRPr lang="en-US" altLang="ja-JP" dirty="0"/>
          </a:p>
        </p:txBody>
      </p:sp>
    </p:spTree>
    <p:extLst>
      <p:ext uri="{BB962C8B-B14F-4D97-AF65-F5344CB8AC3E}">
        <p14:creationId xmlns:p14="http://schemas.microsoft.com/office/powerpoint/2010/main" val="226489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A93C98B0-5B20-4A3A-AB74-D8C47B6C15CB}" type="slidenum">
              <a:rPr lang="en-US" altLang="ja-JP"/>
              <a:pPr>
                <a:defRPr/>
              </a:pPr>
              <a:t>‹#›</a:t>
            </a:fld>
            <a:endParaRPr lang="en-US" altLang="ja-JP" dirty="0"/>
          </a:p>
        </p:txBody>
      </p:sp>
    </p:spTree>
    <p:extLst>
      <p:ext uri="{BB962C8B-B14F-4D97-AF65-F5344CB8AC3E}">
        <p14:creationId xmlns:p14="http://schemas.microsoft.com/office/powerpoint/2010/main" val="250882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eaLnBrk="1" hangingPunct="1">
              <a:spcBef>
                <a:spcPct val="20000"/>
              </a:spcBef>
              <a:buClr>
                <a:schemeClr val="bg1"/>
              </a:buClr>
              <a:buSzPct val="100000"/>
              <a:buFont typeface="Wingdings" panose="05000000000000000000" pitchFamily="2" charset="2"/>
              <a:buChar char="n"/>
              <a:defRPr/>
            </a:lvl1pPr>
          </a:lstStyle>
          <a:p>
            <a:pPr>
              <a:defRPr/>
            </a:pPr>
            <a:fld id="{7854691B-A84A-4C1B-827D-01868C71BB2F}" type="slidenum">
              <a:rPr lang="en-US" altLang="ja-JP"/>
              <a:pPr>
                <a:defRPr/>
              </a:pPr>
              <a:t>‹#›</a:t>
            </a:fld>
            <a:endParaRPr lang="en-US" altLang="ja-JP" dirty="0"/>
          </a:p>
        </p:txBody>
      </p:sp>
    </p:spTree>
    <p:extLst>
      <p:ext uri="{BB962C8B-B14F-4D97-AF65-F5344CB8AC3E}">
        <p14:creationId xmlns:p14="http://schemas.microsoft.com/office/powerpoint/2010/main" val="81244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2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822B280E-C3DC-4DFD-8E0B-FDD510FD7F14}" type="slidenum">
              <a:rPr lang="ja-JP" altLang="en-US"/>
              <a:pPr>
                <a:defRPr/>
              </a:pPr>
              <a:t>‹#›</a:t>
            </a:fld>
            <a:endParaRPr lang="ja-JP" altLang="en-US" dirty="0"/>
          </a:p>
        </p:txBody>
      </p:sp>
    </p:spTree>
    <p:extLst>
      <p:ext uri="{BB962C8B-B14F-4D97-AF65-F5344CB8AC3E}">
        <p14:creationId xmlns:p14="http://schemas.microsoft.com/office/powerpoint/2010/main" val="3153235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p:txBody>
          <a:bodyPr/>
          <a:lstStyle>
            <a:lvl1pPr>
              <a:defRPr kumimoji="0"/>
            </a:lvl1pPr>
          </a:lstStyle>
          <a:p>
            <a:pPr>
              <a:defRPr/>
            </a:pPr>
            <a:fld id="{FC271E5E-D22A-46AC-B25E-C45BAE6FE4AE}" type="slidenum">
              <a:rPr lang="en-US" altLang="ja-JP"/>
              <a:pPr>
                <a:defRPr/>
              </a:pPr>
              <a:t>‹#›</a:t>
            </a:fld>
            <a:endParaRPr lang="en-US" altLang="ja-JP" dirty="0"/>
          </a:p>
        </p:txBody>
      </p:sp>
    </p:spTree>
    <p:extLst>
      <p:ext uri="{BB962C8B-B14F-4D97-AF65-F5344CB8AC3E}">
        <p14:creationId xmlns:p14="http://schemas.microsoft.com/office/powerpoint/2010/main" val="2200277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a:defRPr/>
            </a:pPr>
            <a:endParaRPr lang="ja-JP" altLang="ja-JP" dirty="0">
              <a:solidFill>
                <a:srgbClr val="000000"/>
              </a:solidFill>
            </a:endParaRPr>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 サブタイトルの書式設定</a:t>
            </a:r>
          </a:p>
        </p:txBody>
      </p:sp>
      <p:sp>
        <p:nvSpPr>
          <p:cNvPr id="10" name="Rectangle 16"/>
          <p:cNvSpPr>
            <a:spLocks noGrp="1" noChangeArrowheads="1"/>
          </p:cNvSpPr>
          <p:nvPr>
            <p:ph type="sldNum" sz="quarter" idx="10"/>
          </p:nvPr>
        </p:nvSpPr>
        <p:spPr>
          <a:xfrm>
            <a:off x="7239000" y="5791200"/>
            <a:ext cx="1905000" cy="457200"/>
          </a:xfrm>
        </p:spPr>
        <p:txBody>
          <a:bodyPr/>
          <a:lstStyle>
            <a:lvl1pPr>
              <a:defRPr/>
            </a:lvl1pPr>
          </a:lstStyle>
          <a:p>
            <a:pPr>
              <a:defRPr/>
            </a:pPr>
            <a:fld id="{162E78C2-D8D5-4B8A-B8A5-67768E80319C}" type="slidenum">
              <a:rPr lang="en-US" altLang="ja-JP"/>
              <a:pPr>
                <a:defRPr/>
              </a:pPr>
              <a:t>‹#›</a:t>
            </a:fld>
            <a:endParaRPr lang="en-US" altLang="ja-JP" dirty="0"/>
          </a:p>
        </p:txBody>
      </p:sp>
    </p:spTree>
    <p:extLst>
      <p:ext uri="{BB962C8B-B14F-4D97-AF65-F5344CB8AC3E}">
        <p14:creationId xmlns:p14="http://schemas.microsoft.com/office/powerpoint/2010/main" val="3388370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A48BDC2B-64BB-4D42-906A-55AC3EEEDE89}" type="slidenum">
              <a:rPr lang="en-US" altLang="ja-JP"/>
              <a:pPr>
                <a:defRPr/>
              </a:pPr>
              <a:t>‹#›</a:t>
            </a:fld>
            <a:endParaRPr lang="en-US" altLang="ja-JP" dirty="0"/>
          </a:p>
        </p:txBody>
      </p:sp>
    </p:spTree>
    <p:extLst>
      <p:ext uri="{BB962C8B-B14F-4D97-AF65-F5344CB8AC3E}">
        <p14:creationId xmlns:p14="http://schemas.microsoft.com/office/powerpoint/2010/main" val="805686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13"/>
          <p:cNvSpPr>
            <a:spLocks noGrp="1" noChangeArrowheads="1"/>
          </p:cNvSpPr>
          <p:nvPr>
            <p:ph type="sldNum" sz="quarter" idx="10"/>
          </p:nvPr>
        </p:nvSpPr>
        <p:spPr>
          <a:ln/>
        </p:spPr>
        <p:txBody>
          <a:bodyPr/>
          <a:lstStyle>
            <a:lvl1pPr>
              <a:defRPr/>
            </a:lvl1pPr>
          </a:lstStyle>
          <a:p>
            <a:pPr>
              <a:defRPr/>
            </a:pPr>
            <a:fld id="{16423B60-C6E3-48AC-B6A4-14E5C5123103}" type="slidenum">
              <a:rPr lang="en-US" altLang="ja-JP"/>
              <a:pPr>
                <a:defRPr/>
              </a:pPr>
              <a:t>‹#›</a:t>
            </a:fld>
            <a:endParaRPr lang="en-US" altLang="ja-JP" dirty="0"/>
          </a:p>
        </p:txBody>
      </p:sp>
    </p:spTree>
    <p:extLst>
      <p:ext uri="{BB962C8B-B14F-4D97-AF65-F5344CB8AC3E}">
        <p14:creationId xmlns:p14="http://schemas.microsoft.com/office/powerpoint/2010/main" val="2171603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13"/>
          <p:cNvSpPr>
            <a:spLocks noGrp="1" noChangeArrowheads="1"/>
          </p:cNvSpPr>
          <p:nvPr>
            <p:ph type="sldNum" sz="quarter" idx="10"/>
          </p:nvPr>
        </p:nvSpPr>
        <p:spPr>
          <a:ln/>
        </p:spPr>
        <p:txBody>
          <a:bodyPr/>
          <a:lstStyle>
            <a:lvl1pPr>
              <a:defRPr/>
            </a:lvl1pPr>
          </a:lstStyle>
          <a:p>
            <a:pPr>
              <a:defRPr/>
            </a:pPr>
            <a:fld id="{0CDA5799-BAC7-4164-BAAD-238A246DD526}" type="slidenum">
              <a:rPr lang="en-US" altLang="ja-JP"/>
              <a:pPr>
                <a:defRPr/>
              </a:pPr>
              <a:t>‹#›</a:t>
            </a:fld>
            <a:endParaRPr lang="en-US" altLang="ja-JP" dirty="0"/>
          </a:p>
        </p:txBody>
      </p:sp>
    </p:spTree>
    <p:extLst>
      <p:ext uri="{BB962C8B-B14F-4D97-AF65-F5344CB8AC3E}">
        <p14:creationId xmlns:p14="http://schemas.microsoft.com/office/powerpoint/2010/main" val="3702996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13"/>
          <p:cNvSpPr>
            <a:spLocks noGrp="1" noChangeArrowheads="1"/>
          </p:cNvSpPr>
          <p:nvPr>
            <p:ph type="sldNum" sz="quarter" idx="10"/>
          </p:nvPr>
        </p:nvSpPr>
        <p:spPr>
          <a:ln/>
        </p:spPr>
        <p:txBody>
          <a:bodyPr/>
          <a:lstStyle>
            <a:lvl1pPr>
              <a:defRPr/>
            </a:lvl1pPr>
          </a:lstStyle>
          <a:p>
            <a:pPr>
              <a:defRPr/>
            </a:pPr>
            <a:fld id="{CB2D6D4B-EE23-4632-947D-CF5B5F6A3EA9}" type="slidenum">
              <a:rPr lang="en-US" altLang="ja-JP"/>
              <a:pPr>
                <a:defRPr/>
              </a:pPr>
              <a:t>‹#›</a:t>
            </a:fld>
            <a:endParaRPr lang="en-US" altLang="ja-JP" dirty="0"/>
          </a:p>
        </p:txBody>
      </p:sp>
    </p:spTree>
    <p:extLst>
      <p:ext uri="{BB962C8B-B14F-4D97-AF65-F5344CB8AC3E}">
        <p14:creationId xmlns:p14="http://schemas.microsoft.com/office/powerpoint/2010/main" val="2731500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13"/>
          <p:cNvSpPr>
            <a:spLocks noGrp="1" noChangeArrowheads="1"/>
          </p:cNvSpPr>
          <p:nvPr>
            <p:ph type="sldNum" sz="quarter" idx="10"/>
          </p:nvPr>
        </p:nvSpPr>
        <p:spPr>
          <a:ln/>
        </p:spPr>
        <p:txBody>
          <a:bodyPr/>
          <a:lstStyle>
            <a:lvl1pPr>
              <a:defRPr/>
            </a:lvl1pPr>
          </a:lstStyle>
          <a:p>
            <a:pPr>
              <a:defRPr/>
            </a:pPr>
            <a:fld id="{C3D67C66-4A87-4213-B2E4-3FB9425D8671}" type="slidenum">
              <a:rPr lang="en-US" altLang="ja-JP"/>
              <a:pPr>
                <a:defRPr/>
              </a:pPr>
              <a:t>‹#›</a:t>
            </a:fld>
            <a:endParaRPr lang="en-US" altLang="ja-JP" dirty="0"/>
          </a:p>
        </p:txBody>
      </p:sp>
    </p:spTree>
    <p:extLst>
      <p:ext uri="{BB962C8B-B14F-4D97-AF65-F5344CB8AC3E}">
        <p14:creationId xmlns:p14="http://schemas.microsoft.com/office/powerpoint/2010/main" val="1986591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fld id="{44C46491-BD29-4B19-B7C2-7F085DDEFAEA}" type="slidenum">
              <a:rPr lang="en-US" altLang="ja-JP"/>
              <a:pPr>
                <a:defRPr/>
              </a:pPr>
              <a:t>‹#›</a:t>
            </a:fld>
            <a:endParaRPr lang="en-US" altLang="ja-JP" dirty="0"/>
          </a:p>
        </p:txBody>
      </p:sp>
    </p:spTree>
    <p:extLst>
      <p:ext uri="{BB962C8B-B14F-4D97-AF65-F5344CB8AC3E}">
        <p14:creationId xmlns:p14="http://schemas.microsoft.com/office/powerpoint/2010/main" val="2647996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3"/>
          <p:cNvSpPr>
            <a:spLocks noGrp="1" noChangeArrowheads="1"/>
          </p:cNvSpPr>
          <p:nvPr>
            <p:ph type="sldNum" sz="quarter" idx="10"/>
          </p:nvPr>
        </p:nvSpPr>
        <p:spPr>
          <a:ln/>
        </p:spPr>
        <p:txBody>
          <a:bodyPr/>
          <a:lstStyle>
            <a:lvl1pPr>
              <a:defRPr/>
            </a:lvl1pPr>
          </a:lstStyle>
          <a:p>
            <a:pPr>
              <a:defRPr/>
            </a:pPr>
            <a:fld id="{5E65F477-85BD-4564-A1B6-6F425B5CA0D7}" type="slidenum">
              <a:rPr lang="en-US" altLang="ja-JP"/>
              <a:pPr>
                <a:defRPr/>
              </a:pPr>
              <a:t>‹#›</a:t>
            </a:fld>
            <a:endParaRPr lang="en-US" altLang="ja-JP" dirty="0"/>
          </a:p>
        </p:txBody>
      </p:sp>
    </p:spTree>
    <p:extLst>
      <p:ext uri="{BB962C8B-B14F-4D97-AF65-F5344CB8AC3E}">
        <p14:creationId xmlns:p14="http://schemas.microsoft.com/office/powerpoint/2010/main" val="3643310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13"/>
          <p:cNvSpPr>
            <a:spLocks noGrp="1" noChangeArrowheads="1"/>
          </p:cNvSpPr>
          <p:nvPr>
            <p:ph type="sldNum" sz="quarter" idx="10"/>
          </p:nvPr>
        </p:nvSpPr>
        <p:spPr>
          <a:ln/>
        </p:spPr>
        <p:txBody>
          <a:bodyPr/>
          <a:lstStyle>
            <a:lvl1pPr>
              <a:defRPr/>
            </a:lvl1pPr>
          </a:lstStyle>
          <a:p>
            <a:pPr>
              <a:defRPr/>
            </a:pPr>
            <a:fld id="{88F9A4D1-5525-45EB-8EA4-824A6B1F6751}" type="slidenum">
              <a:rPr lang="en-US" altLang="ja-JP"/>
              <a:pPr>
                <a:defRPr/>
              </a:pPr>
              <a:t>‹#›</a:t>
            </a:fld>
            <a:endParaRPr lang="en-US" altLang="ja-JP" dirty="0"/>
          </a:p>
        </p:txBody>
      </p:sp>
    </p:spTree>
    <p:extLst>
      <p:ext uri="{BB962C8B-B14F-4D97-AF65-F5344CB8AC3E}">
        <p14:creationId xmlns:p14="http://schemas.microsoft.com/office/powerpoint/2010/main" val="1135218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66B1178E-4F12-482F-90C9-72F651397B1E}" type="slidenum">
              <a:rPr lang="en-US" altLang="ja-JP"/>
              <a:pPr>
                <a:defRPr/>
              </a:pPr>
              <a:t>‹#›</a:t>
            </a:fld>
            <a:endParaRPr lang="en-US" altLang="ja-JP" dirty="0"/>
          </a:p>
        </p:txBody>
      </p:sp>
    </p:spTree>
    <p:extLst>
      <p:ext uri="{BB962C8B-B14F-4D97-AF65-F5344CB8AC3E}">
        <p14:creationId xmlns:p14="http://schemas.microsoft.com/office/powerpoint/2010/main" val="1415330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ln/>
        </p:spPr>
        <p:txBody>
          <a:bodyPr/>
          <a:lstStyle>
            <a:lvl1pPr>
              <a:defRPr/>
            </a:lvl1pPr>
          </a:lstStyle>
          <a:p>
            <a:pPr>
              <a:defRPr/>
            </a:pPr>
            <a:fld id="{5065F678-A0ED-4759-B84C-87A23C9A15E9}" type="slidenum">
              <a:rPr lang="en-US" altLang="ja-JP"/>
              <a:pPr>
                <a:defRPr/>
              </a:pPr>
              <a:t>‹#›</a:t>
            </a:fld>
            <a:endParaRPr lang="en-US" altLang="ja-JP" dirty="0"/>
          </a:p>
        </p:txBody>
      </p:sp>
    </p:spTree>
    <p:extLst>
      <p:ext uri="{BB962C8B-B14F-4D97-AF65-F5344CB8AC3E}">
        <p14:creationId xmlns:p14="http://schemas.microsoft.com/office/powerpoint/2010/main" val="3735376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pic>
        <p:nvPicPr>
          <p:cNvPr id="4" name="Picture 20" descr="D:\intra.seisaku\img\en_head.gif"/>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1" descr="D:\intra.seisaku\img\en_head_2.gif"/>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2" descr="D:\intra.seisaku\img\en_head_back.gif"/>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14800" y="6229350"/>
            <a:ext cx="9144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3" descr="宮城県マーク"/>
          <p:cNvPicPr>
            <a:picLocks noChangeAspect="1" noChangeArrowheads="1"/>
          </p:cNvPicPr>
          <p:nvPr userDrawn="1"/>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924800" y="0"/>
            <a:ext cx="6858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4"/>
          <p:cNvSpPr>
            <a:spLocks noChangeArrowheads="1"/>
          </p:cNvSpPr>
          <p:nvPr userDrawn="1"/>
        </p:nvSpPr>
        <p:spPr bwMode="gray">
          <a:xfrm>
            <a:off x="381000" y="3124200"/>
            <a:ext cx="8226425" cy="36513"/>
          </a:xfrm>
          <a:prstGeom prst="rect">
            <a:avLst/>
          </a:prstGeom>
          <a:gradFill rotWithShape="0">
            <a:gsLst>
              <a:gs pos="0">
                <a:schemeClr val="bg1"/>
              </a:gs>
              <a:gs pos="50000">
                <a:schemeClr val="bg2"/>
              </a:gs>
              <a:gs pos="100000">
                <a:schemeClr val="bg1"/>
              </a:gs>
            </a:gsLst>
            <a:lin ang="0" scaled="1"/>
          </a:gradFill>
          <a:ln w="9525">
            <a:noFill/>
            <a:miter lim="800000"/>
            <a:headEnd/>
            <a:tailEnd/>
          </a:ln>
          <a:effectLst/>
        </p:spPr>
        <p:txBody>
          <a:bodyPr wrap="none" anchor="ctr"/>
          <a:lstStyle/>
          <a:p>
            <a:pPr algn="ctr">
              <a:buClr>
                <a:prstClr val="white"/>
              </a:buClr>
              <a:defRPr/>
            </a:pPr>
            <a:endParaRPr lang="ja-JP" altLang="ja-JP" dirty="0">
              <a:solidFill>
                <a:prstClr val="black"/>
              </a:solidFill>
            </a:endParaRPr>
          </a:p>
        </p:txBody>
      </p:sp>
      <p:sp>
        <p:nvSpPr>
          <p:cNvPr id="9" name="Rectangle 37"/>
          <p:cNvSpPr>
            <a:spLocks noChangeArrowheads="1"/>
          </p:cNvSpPr>
          <p:nvPr userDrawn="1"/>
        </p:nvSpPr>
        <p:spPr bwMode="auto">
          <a:xfrm>
            <a:off x="8424863" y="1508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ja-JP" altLang="en-US" sz="1400" dirty="0">
                <a:solidFill>
                  <a:srgbClr val="008000"/>
                </a:solidFill>
                <a:ea typeface="HGP創英角ｺﾞｼｯｸUB" pitchFamily="50" charset="-128"/>
              </a:rPr>
              <a:t>宮城県</a:t>
            </a:r>
          </a:p>
        </p:txBody>
      </p:sp>
      <p:sp>
        <p:nvSpPr>
          <p:cNvPr id="14348" name="Rectangle 12"/>
          <p:cNvSpPr>
            <a:spLocks noGrp="1" noChangeArrowheads="1"/>
          </p:cNvSpPr>
          <p:nvPr>
            <p:ph type="ctrTitle"/>
          </p:nvPr>
        </p:nvSpPr>
        <p:spPr>
          <a:xfrm>
            <a:off x="990600" y="1828800"/>
            <a:ext cx="7772400" cy="1143000"/>
          </a:xfrm>
        </p:spPr>
        <p:txBody>
          <a:bodyPr/>
          <a:lstStyle>
            <a:lvl1pPr>
              <a:defRPr/>
            </a:lvl1pPr>
          </a:lstStyle>
          <a:p>
            <a:r>
              <a:rPr lang="ja-JP" altLang="en-US"/>
              <a:t>マスター タイトルの書式設定</a:t>
            </a:r>
          </a:p>
        </p:txBody>
      </p:sp>
      <p:sp>
        <p:nvSpPr>
          <p:cNvPr id="143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ja-JP" altLang="en-US"/>
              <a:t>マスター サブタイトルの書式設定</a:t>
            </a:r>
          </a:p>
        </p:txBody>
      </p:sp>
      <p:sp>
        <p:nvSpPr>
          <p:cNvPr id="10" name="Rectangle 16"/>
          <p:cNvSpPr>
            <a:spLocks noGrp="1" noChangeArrowheads="1"/>
          </p:cNvSpPr>
          <p:nvPr>
            <p:ph type="sldNum" sz="quarter" idx="10"/>
          </p:nvPr>
        </p:nvSpPr>
        <p:spPr>
          <a:xfrm>
            <a:off x="7239000" y="5791200"/>
            <a:ext cx="19050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C934EBE-C7CE-4996-BE00-345ACF01FC1C}" type="slidenum">
              <a:rPr lang="en-US" altLang="ja-JP"/>
              <a:pPr>
                <a:defRPr/>
              </a:pPr>
              <a:t>‹#›</a:t>
            </a:fld>
            <a:endParaRPr lang="en-US" altLang="ja-JP" dirty="0"/>
          </a:p>
        </p:txBody>
      </p:sp>
    </p:spTree>
    <p:extLst>
      <p:ext uri="{BB962C8B-B14F-4D97-AF65-F5344CB8AC3E}">
        <p14:creationId xmlns:p14="http://schemas.microsoft.com/office/powerpoint/2010/main" val="3041788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テキスト プレースホルダー 5"/>
          <p:cNvSpPr>
            <a:spLocks noGrp="1"/>
          </p:cNvSpPr>
          <p:nvPr>
            <p:ph type="body" sz="quarter" idx="11"/>
          </p:nvPr>
        </p:nvSpPr>
        <p:spPr>
          <a:xfrm>
            <a:off x="250825" y="1124744"/>
            <a:ext cx="8642350" cy="719138"/>
          </a:xfrm>
        </p:spPr>
        <p:txBody>
          <a:bodyPr anchor="ctr"/>
          <a:lstStyle>
            <a:lvl1pPr marL="342900" indent="-342900">
              <a:buFont typeface="Wingdings" panose="05000000000000000000" pitchFamily="2" charset="2"/>
              <a:buChar char="u"/>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a:t>マスター テキストの書式設定</a:t>
            </a:r>
          </a:p>
        </p:txBody>
      </p:sp>
    </p:spTree>
    <p:extLst>
      <p:ext uri="{BB962C8B-B14F-4D97-AF65-F5344CB8AC3E}">
        <p14:creationId xmlns:p14="http://schemas.microsoft.com/office/powerpoint/2010/main" val="4018324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58728F6D-E1D7-449A-AA45-0F181B0D4EE4}" type="slidenum">
              <a:rPr lang="en-US" altLang="ja-JP"/>
              <a:pPr>
                <a:defRPr/>
              </a:pPr>
              <a:t>‹#›</a:t>
            </a:fld>
            <a:endParaRPr lang="en-US" altLang="ja-JP" dirty="0"/>
          </a:p>
        </p:txBody>
      </p:sp>
    </p:spTree>
    <p:extLst>
      <p:ext uri="{BB962C8B-B14F-4D97-AF65-F5344CB8AC3E}">
        <p14:creationId xmlns:p14="http://schemas.microsoft.com/office/powerpoint/2010/main" val="1695984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6835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596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1121508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sp>
        <p:nvSpPr>
          <p:cNvPr id="3" name="テキスト プレースホルダ 2"/>
          <p:cNvSpPr>
            <a:spLocks noGrp="1"/>
          </p:cNvSpPr>
          <p:nvPr>
            <p:ph type="body" idx="1"/>
          </p:nvPr>
        </p:nvSpPr>
        <p:spPr>
          <a:xfrm>
            <a:off x="457200" y="2141166"/>
            <a:ext cx="4040188"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2780929"/>
            <a:ext cx="4040188"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 4"/>
          <p:cNvSpPr>
            <a:spLocks noGrp="1"/>
          </p:cNvSpPr>
          <p:nvPr>
            <p:ph type="body" sz="quarter" idx="3"/>
          </p:nvPr>
        </p:nvSpPr>
        <p:spPr>
          <a:xfrm>
            <a:off x="4645025" y="2141166"/>
            <a:ext cx="4041775" cy="639762"/>
          </a:xfrm>
        </p:spPr>
        <p:txBody>
          <a:bodyPr anchor="ctr"/>
          <a:lstStyle>
            <a:lvl1pPr marL="342900" indent="-342900">
              <a:buFont typeface="Wingdings" panose="05000000000000000000" pitchFamily="2" charset="2"/>
              <a:buChar char="Ø"/>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4645025" y="2780929"/>
            <a:ext cx="4041775" cy="33452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タイトル 1"/>
          <p:cNvSpPr>
            <a:spLocks noGrp="1"/>
          </p:cNvSpPr>
          <p:nvPr>
            <p:ph type="title"/>
          </p:nvPr>
        </p:nvSpPr>
        <p:spPr>
          <a:xfrm>
            <a:off x="239985" y="44624"/>
            <a:ext cx="7572375" cy="838200"/>
          </a:xfrm>
        </p:spPr>
        <p:txBody>
          <a:bodyPr/>
          <a:lstStyle/>
          <a:p>
            <a:r>
              <a:rPr lang="ja-JP" altLang="en-US"/>
              <a:t>マスター タイトルの書式設定</a:t>
            </a:r>
          </a:p>
        </p:txBody>
      </p:sp>
      <p:sp>
        <p:nvSpPr>
          <p:cNvPr id="9" name="テキスト プレースホルダー 6"/>
          <p:cNvSpPr>
            <a:spLocks noGrp="1"/>
          </p:cNvSpPr>
          <p:nvPr>
            <p:ph type="body" sz="quarter" idx="11"/>
          </p:nvPr>
        </p:nvSpPr>
        <p:spPr>
          <a:xfrm>
            <a:off x="250825" y="1125538"/>
            <a:ext cx="8642350" cy="719137"/>
          </a:xfrm>
        </p:spPr>
        <p:txBody>
          <a:bodyPr anchor="ctr"/>
          <a:lstStyle>
            <a:lvl1pPr marL="342900" indent="-342900">
              <a:buFont typeface="Wingdings" panose="05000000000000000000" pitchFamily="2" charset="2"/>
              <a:buChar char="u"/>
              <a:defRPr/>
            </a:lvl1pPr>
          </a:lstStyle>
          <a:p>
            <a:pPr lvl="0"/>
            <a:r>
              <a:rPr lang="ja-JP" altLang="en-US"/>
              <a:t>マスター テキストの書式設定</a:t>
            </a:r>
          </a:p>
        </p:txBody>
      </p:sp>
    </p:spTree>
    <p:extLst>
      <p:ext uri="{BB962C8B-B14F-4D97-AF65-F5344CB8AC3E}">
        <p14:creationId xmlns:p14="http://schemas.microsoft.com/office/powerpoint/2010/main" val="542161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4AE01AF6-B4A8-4384-A35C-D082A8FEBEB9}" type="slidenum">
              <a:rPr lang="en-US" altLang="ja-JP"/>
              <a:pPr>
                <a:defRPr/>
              </a:pPr>
              <a:t>‹#›</a:t>
            </a:fld>
            <a:endParaRPr lang="en-US" altLang="ja-JP" dirty="0"/>
          </a:p>
        </p:txBody>
      </p:sp>
    </p:spTree>
    <p:extLst>
      <p:ext uri="{BB962C8B-B14F-4D97-AF65-F5344CB8AC3E}">
        <p14:creationId xmlns:p14="http://schemas.microsoft.com/office/powerpoint/2010/main" val="27026169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AC3282B6-EC10-431A-A76A-A37B646DF3AA}" type="slidenum">
              <a:rPr lang="en-US" altLang="ja-JP"/>
              <a:pPr>
                <a:defRPr/>
              </a:pPr>
              <a:t>‹#›</a:t>
            </a:fld>
            <a:endParaRPr lang="en-US" altLang="ja-JP" dirty="0"/>
          </a:p>
        </p:txBody>
      </p:sp>
    </p:spTree>
    <p:extLst>
      <p:ext uri="{BB962C8B-B14F-4D97-AF65-F5344CB8AC3E}">
        <p14:creationId xmlns:p14="http://schemas.microsoft.com/office/powerpoint/2010/main" val="1875556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B5B9AC76-AFB0-41DF-BF4F-B247A08BABF3}" type="slidenum">
              <a:rPr lang="en-US" altLang="ja-JP"/>
              <a:pPr>
                <a:defRPr/>
              </a:pPr>
              <a:t>‹#›</a:t>
            </a:fld>
            <a:endParaRPr lang="en-US" altLang="ja-JP" dirty="0"/>
          </a:p>
        </p:txBody>
      </p:sp>
    </p:spTree>
    <p:extLst>
      <p:ext uri="{BB962C8B-B14F-4D97-AF65-F5344CB8AC3E}">
        <p14:creationId xmlns:p14="http://schemas.microsoft.com/office/powerpoint/2010/main" val="1401844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B011D04-D57B-4022-94BE-B40107D0B860}" type="slidenum">
              <a:rPr lang="en-US" altLang="ja-JP"/>
              <a:pPr>
                <a:defRPr/>
              </a:pPr>
              <a:t>‹#›</a:t>
            </a:fld>
            <a:endParaRPr lang="en-US" altLang="ja-JP" dirty="0"/>
          </a:p>
        </p:txBody>
      </p:sp>
    </p:spTree>
    <p:extLst>
      <p:ext uri="{BB962C8B-B14F-4D97-AF65-F5344CB8AC3E}">
        <p14:creationId xmlns:p14="http://schemas.microsoft.com/office/powerpoint/2010/main" val="12296119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0DEBA06C-0241-4181-88F2-2504A05E7F83}" type="slidenum">
              <a:rPr lang="en-US" altLang="ja-JP"/>
              <a:pPr>
                <a:defRPr/>
              </a:pPr>
              <a:t>‹#›</a:t>
            </a:fld>
            <a:endParaRPr lang="en-US" altLang="ja-JP" dirty="0"/>
          </a:p>
        </p:txBody>
      </p:sp>
    </p:spTree>
    <p:extLst>
      <p:ext uri="{BB962C8B-B14F-4D97-AF65-F5344CB8AC3E}">
        <p14:creationId xmlns:p14="http://schemas.microsoft.com/office/powerpoint/2010/main" val="3484557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11988" y="762000"/>
            <a:ext cx="1943100" cy="537051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1182688" y="762000"/>
            <a:ext cx="5676900" cy="537051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496D24C9-F3FB-48CD-8F3A-9B7197F7CA05}" type="slidenum">
              <a:rPr lang="en-US" altLang="ja-JP"/>
              <a:pPr>
                <a:defRPr/>
              </a:pPr>
              <a:t>‹#›</a:t>
            </a:fld>
            <a:endParaRPr lang="en-US" altLang="ja-JP" dirty="0"/>
          </a:p>
        </p:txBody>
      </p:sp>
    </p:spTree>
    <p:extLst>
      <p:ext uri="{BB962C8B-B14F-4D97-AF65-F5344CB8AC3E}">
        <p14:creationId xmlns:p14="http://schemas.microsoft.com/office/powerpoint/2010/main" val="29243919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13"/>
          <p:cNvSpPr>
            <a:spLocks noGrp="1" noChangeArrowheads="1"/>
          </p:cNvSpPr>
          <p:nvPr>
            <p:ph type="sldNum" sz="quarter" idx="10"/>
          </p:nvPr>
        </p:nvSpPr>
        <p:spPr>
          <a:xfrm>
            <a:off x="8229600" y="5791200"/>
            <a:ext cx="914400" cy="457200"/>
          </a:xfrm>
          <a:prstGeom prst="rect">
            <a:avLst/>
          </a:prstGeom>
        </p:spPr>
        <p:txBody>
          <a:bodyPr vert="horz" wrap="square" lIns="91440" tIns="45720" rIns="91440" bIns="45720" numCol="1" anchor="t" anchorCtr="0" compatLnSpc="1">
            <a:prstTxWarp prst="textNoShape">
              <a:avLst/>
            </a:prstTxWarp>
          </a:bodyPr>
          <a:lstStyle>
            <a:lvl1pPr>
              <a:buClr>
                <a:srgbClr val="FFFFFF"/>
              </a:buClr>
              <a:defRPr>
                <a:solidFill>
                  <a:srgbClr val="000000"/>
                </a:solidFill>
              </a:defRPr>
            </a:lvl1pPr>
          </a:lstStyle>
          <a:p>
            <a:pPr>
              <a:defRPr/>
            </a:pPr>
            <a:fld id="{8EE6C27F-CD4D-4366-A11A-B7CF6FF68CDD}" type="slidenum">
              <a:rPr lang="en-US" altLang="ja-JP"/>
              <a:pPr>
                <a:defRPr/>
              </a:pPr>
              <a:t>‹#›</a:t>
            </a:fld>
            <a:endParaRPr lang="en-US" altLang="ja-JP" dirty="0"/>
          </a:p>
        </p:txBody>
      </p:sp>
    </p:spTree>
    <p:extLst>
      <p:ext uri="{BB962C8B-B14F-4D97-AF65-F5344CB8AC3E}">
        <p14:creationId xmlns:p14="http://schemas.microsoft.com/office/powerpoint/2010/main" val="3341394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6" Type="http://schemas.openxmlformats.org/officeDocument/2006/relationships/image" Target="../media/image6.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6.png"/><Relationship Id="rId2" Type="http://schemas.openxmlformats.org/officeDocument/2006/relationships/slideLayout" Target="../slideLayouts/slideLayout27.xml"/><Relationship Id="rId16" Type="http://schemas.openxmlformats.org/officeDocument/2006/relationships/image" Target="../media/image3.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239713" y="4445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1027" name="Rectangle 10"/>
          <p:cNvSpPr>
            <a:spLocks noGrp="1" noChangeArrowheads="1"/>
          </p:cNvSpPr>
          <p:nvPr>
            <p:ph type="body" idx="1"/>
          </p:nvPr>
        </p:nvSpPr>
        <p:spPr bwMode="auto">
          <a:xfrm>
            <a:off x="239713" y="2101850"/>
            <a:ext cx="8653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1028" name="Picture 18" descr="D:\intra.seisaku\img\en_head.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9" descr="D:\intra.seisaku\img\en_head_2.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0" descr="D:\intra.seisaku\img\en_head_back.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618288" y="217488"/>
            <a:ext cx="208756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defRPr/>
            </a:pPr>
            <a:r>
              <a:rPr kumimoji="0" lang="ja-JP" altLang="en-US" sz="1400" dirty="0">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516688" y="455613"/>
            <a:ext cx="26638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spcBef>
                <a:spcPct val="20000"/>
              </a:spcBef>
              <a:buClr>
                <a:schemeClr val="bg1"/>
              </a:buClr>
              <a:buSzPct val="100000"/>
              <a:defRPr/>
            </a:pPr>
            <a:r>
              <a:rPr kumimoji="0" lang="en-US" altLang="ja-JP" sz="1400" dirty="0">
                <a:latin typeface="Monotype Corsiva" pitchFamily="66" charset="0"/>
                <a:ea typeface="HG丸ｺﾞｼｯｸM-PRO" pitchFamily="50" charset="-128"/>
              </a:rPr>
              <a:t>Election Administration Commission</a:t>
            </a:r>
            <a:endParaRPr kumimoji="0" lang="ja-JP" altLang="en-US" sz="1400" dirty="0">
              <a:latin typeface="Monotype Corsiva" pitchFamily="66" charset="0"/>
              <a:ea typeface="HG丸ｺﾞｼｯｸM-PRO" pitchFamily="50" charset="-128"/>
            </a:endParaRPr>
          </a:p>
        </p:txBody>
      </p:sp>
      <p:pic>
        <p:nvPicPr>
          <p:cNvPr id="2" name="図 4"/>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8569325" y="101600"/>
            <a:ext cx="496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33" r:id="rId1"/>
    <p:sldLayoutId id="2147488015" r:id="rId2"/>
    <p:sldLayoutId id="2147488034" r:id="rId3"/>
    <p:sldLayoutId id="2147488016" r:id="rId4"/>
    <p:sldLayoutId id="2147488017" r:id="rId5"/>
    <p:sldLayoutId id="2147488035" r:id="rId6"/>
    <p:sldLayoutId id="2147488036" r:id="rId7"/>
    <p:sldLayoutId id="2147488037" r:id="rId8"/>
    <p:sldLayoutId id="2147488038" r:id="rId9"/>
    <p:sldLayoutId id="2147488039" r:id="rId10"/>
    <p:sldLayoutId id="2147488040" r:id="rId1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0000"/>
        <a:buFont typeface="Wingdings" panose="05000000000000000000" pitchFamily="2" charset="2"/>
        <a:buChar char="Ø"/>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Ø"/>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Ø"/>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bg2"/>
        </a:buClr>
        <a:buSzPct val="55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2051"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cSld>
  <p:clrMap bg1="lt1" tx1="dk1" bg2="lt2" tx2="dk2" accent1="accent1" accent2="accent2" accent3="accent3" accent4="accent4" accent5="accent5" accent6="accent6" hlink="hlink" folHlink="folHlink"/>
  <p:sldLayoutIdLst>
    <p:sldLayoutId id="2147488018" r:id="rId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3075"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325" name="Rectangle 13"/>
          <p:cNvSpPr>
            <a:spLocks noGrp="1" noChangeArrowheads="1"/>
          </p:cNvSpPr>
          <p:nvPr>
            <p:ph type="sldNum" sz="quarter" idx="4"/>
          </p:nvPr>
        </p:nvSpPr>
        <p:spPr bwMode="auto">
          <a:xfrm>
            <a:off x="8229600" y="57912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600">
                <a:solidFill>
                  <a:srgbClr val="003399"/>
                </a:solidFill>
                <a:latin typeface="HG丸ｺﾞｼｯｸM-PRO" panose="020F0600000000000000" pitchFamily="50" charset="-128"/>
                <a:ea typeface="HG丸ｺﾞｼｯｸM-PRO" panose="020F0600000000000000" pitchFamily="50" charset="-128"/>
              </a:defRPr>
            </a:lvl1pPr>
          </a:lstStyle>
          <a:p>
            <a:pPr>
              <a:defRPr/>
            </a:pPr>
            <a:fld id="{01301F89-8950-4A3D-82FB-02240C4D02DD}" type="slidenum">
              <a:rPr lang="ja-JP" altLang="en-US"/>
              <a:pPr>
                <a:defRPr/>
              </a:pPr>
              <a:t>‹#›</a:t>
            </a:fld>
            <a:endParaRPr lang="ja-JP" altLang="en-US" dirty="0"/>
          </a:p>
        </p:txBody>
      </p:sp>
      <p:pic>
        <p:nvPicPr>
          <p:cNvPr id="3077" name="Picture 18" descr="D:\intra.seisaku\img\en_hea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9" descr="D:\intra.seisaku\img\en_head_2.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0" descr="D:\intra.seisaku\img\en_head_back.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372225" y="311150"/>
            <a:ext cx="208756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fontAlgn="auto" hangingPunct="1">
              <a:spcBef>
                <a:spcPct val="20000"/>
              </a:spcBef>
              <a:spcAft>
                <a:spcPts val="0"/>
              </a:spcAft>
              <a:buClr>
                <a:schemeClr val="bg1"/>
              </a:buClr>
              <a:buSzPct val="100000"/>
              <a:buFont typeface="Wingdings" panose="05000000000000000000" pitchFamily="2" charset="2"/>
              <a:buChar char="n"/>
              <a:defRPr/>
            </a:pPr>
            <a:r>
              <a:rPr kumimoji="0" lang="ja-JP" altLang="en-US" sz="1400" dirty="0">
                <a:solidFill>
                  <a:srgbClr val="000000"/>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343650" y="549275"/>
            <a:ext cx="26638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fontAlgn="auto" hangingPunct="1">
              <a:spcBef>
                <a:spcPct val="20000"/>
              </a:spcBef>
              <a:spcAft>
                <a:spcPts val="0"/>
              </a:spcAft>
              <a:buClr>
                <a:schemeClr val="bg1"/>
              </a:buClr>
              <a:buSzPct val="100000"/>
              <a:buFont typeface="Wingdings" panose="05000000000000000000" pitchFamily="2" charset="2"/>
              <a:buChar char="n"/>
              <a:defRPr/>
            </a:pPr>
            <a:r>
              <a:rPr kumimoji="0" lang="en-US" altLang="ja-JP" sz="1400" dirty="0">
                <a:solidFill>
                  <a:srgbClr val="000000"/>
                </a:solidFill>
                <a:latin typeface="Monotype Corsiva" pitchFamily="66" charset="0"/>
                <a:ea typeface="HG丸ｺﾞｼｯｸM-PRO" pitchFamily="50" charset="-128"/>
              </a:rPr>
              <a:t>Election Administration Commission</a:t>
            </a:r>
            <a:endParaRPr kumimoji="0" lang="ja-JP" altLang="en-US" sz="1400" dirty="0">
              <a:solidFill>
                <a:srgbClr val="000000"/>
              </a:solidFill>
              <a:latin typeface="Monotype Corsiva" pitchFamily="66" charset="0"/>
              <a:ea typeface="HG丸ｺﾞｼｯｸM-PRO" pitchFamily="50" charset="-128"/>
            </a:endParaRPr>
          </a:p>
        </p:txBody>
      </p:sp>
      <p:pic>
        <p:nvPicPr>
          <p:cNvPr id="3082" name="図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96288" y="195263"/>
            <a:ext cx="496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19" r:id="rId1"/>
    <p:sldLayoutId id="2147488042" r:id="rId2"/>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anose="020F0600000000000000" pitchFamily="50" charset="-128"/>
          <a:ea typeface="HG丸ｺﾞｼｯｸM-PRO" panose="020F0600000000000000"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9"/>
          <p:cNvSpPr>
            <a:spLocks noGrp="1" noChangeArrowheads="1"/>
          </p:cNvSpPr>
          <p:nvPr>
            <p:ph type="title"/>
          </p:nvPr>
        </p:nvSpPr>
        <p:spPr bwMode="auto">
          <a:xfrm>
            <a:off x="1371600" y="76200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5123" name="Rectangle 10"/>
          <p:cNvSpPr>
            <a:spLocks noGrp="1" noChangeArrowheads="1"/>
          </p:cNvSpPr>
          <p:nvPr>
            <p:ph type="body" idx="1"/>
          </p:nvPr>
        </p:nvSpPr>
        <p:spPr bwMode="auto">
          <a:xfrm>
            <a:off x="1120775" y="210185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3325" name="Rectangle 13"/>
          <p:cNvSpPr>
            <a:spLocks noGrp="1" noChangeArrowheads="1"/>
          </p:cNvSpPr>
          <p:nvPr>
            <p:ph type="sldNum" sz="quarter" idx="4"/>
          </p:nvPr>
        </p:nvSpPr>
        <p:spPr bwMode="auto">
          <a:xfrm>
            <a:off x="8229600" y="5791200"/>
            <a:ext cx="914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kumimoji="0" sz="1600">
                <a:solidFill>
                  <a:srgbClr val="003399"/>
                </a:solidFill>
                <a:latin typeface="HG丸ｺﾞｼｯｸM-PRO" panose="020F0600000000000000" pitchFamily="50" charset="-128"/>
                <a:ea typeface="HG丸ｺﾞｼｯｸM-PRO" panose="020F0600000000000000" pitchFamily="50" charset="-128"/>
              </a:defRPr>
            </a:lvl1pPr>
          </a:lstStyle>
          <a:p>
            <a:pPr>
              <a:defRPr/>
            </a:pPr>
            <a:fld id="{207AD00F-3321-4874-AA0B-4E53D2ACD262}" type="slidenum">
              <a:rPr lang="en-US" altLang="ja-JP"/>
              <a:pPr>
                <a:defRPr/>
              </a:pPr>
              <a:t>‹#›</a:t>
            </a:fld>
            <a:endParaRPr lang="en-US" altLang="ja-JP" dirty="0"/>
          </a:p>
        </p:txBody>
      </p:sp>
      <p:pic>
        <p:nvPicPr>
          <p:cNvPr id="5125" name="Picture 18" descr="D:\intra.seisaku\img\en_head.gif"/>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9" descr="D:\intra.seisaku\img\en_head_2.gif"/>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20" descr="D:\intra.seisaku\img\en_head_back.gif"/>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userDrawn="1"/>
        </p:nvSpPr>
        <p:spPr bwMode="auto">
          <a:xfrm>
            <a:off x="6436369" y="311150"/>
            <a:ext cx="2240087"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l" eaLnBrk="1" hangingPunct="1">
              <a:defRPr/>
            </a:pPr>
            <a:r>
              <a:rPr kumimoji="0" lang="ja-JP" altLang="en-US" sz="1400" dirty="0">
                <a:solidFill>
                  <a:srgbClr val="000000"/>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userDrawn="1"/>
        </p:nvSpPr>
        <p:spPr bwMode="auto">
          <a:xfrm>
            <a:off x="6343650" y="549275"/>
            <a:ext cx="26638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defRPr/>
            </a:pPr>
            <a:r>
              <a:rPr kumimoji="0" lang="en-US" altLang="ja-JP" sz="1400" dirty="0">
                <a:solidFill>
                  <a:srgbClr val="000000"/>
                </a:solidFill>
                <a:latin typeface="Monotype Corsiva" pitchFamily="66" charset="0"/>
                <a:ea typeface="HG丸ｺﾞｼｯｸM-PRO" pitchFamily="50" charset="-128"/>
              </a:rPr>
              <a:t>Election Administration Commission</a:t>
            </a:r>
            <a:endParaRPr kumimoji="0" lang="ja-JP" altLang="en-US" sz="1400" dirty="0">
              <a:solidFill>
                <a:srgbClr val="000000"/>
              </a:solidFill>
              <a:latin typeface="Monotype Corsiva" pitchFamily="66" charset="0"/>
              <a:ea typeface="HG丸ｺﾞｼｯｸM-PRO" pitchFamily="50" charset="-128"/>
            </a:endParaRPr>
          </a:p>
        </p:txBody>
      </p:sp>
      <p:pic>
        <p:nvPicPr>
          <p:cNvPr id="5130" name="図 4"/>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8396288" y="195263"/>
            <a:ext cx="49688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54" r:id="rId1"/>
    <p:sldLayoutId id="2147488020" r:id="rId2"/>
    <p:sldLayoutId id="2147488021" r:id="rId3"/>
    <p:sldLayoutId id="2147488022" r:id="rId4"/>
    <p:sldLayoutId id="2147488023" r:id="rId5"/>
    <p:sldLayoutId id="2147488024" r:id="rId6"/>
    <p:sldLayoutId id="2147488025" r:id="rId7"/>
    <p:sldLayoutId id="2147488026" r:id="rId8"/>
    <p:sldLayoutId id="2147488027" r:id="rId9"/>
    <p:sldLayoutId id="2147488028" r:id="rId10"/>
    <p:sldLayoutId id="2147488029" r:id="rId11"/>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u"/>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u"/>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u"/>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tx2"/>
        </a:buClr>
        <a:buSzPct val="55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u"/>
        <a:defRPr kumimoji="1" sz="2000">
          <a:solidFill>
            <a:schemeClr val="tx1"/>
          </a:solidFill>
          <a:latin typeface="HG丸ｺﾞｼｯｸM-PRO" pitchFamily="50" charset="-128"/>
          <a:ea typeface="HG丸ｺﾞｼｯｸM-PRO" pitchFamily="50" charset="-128"/>
        </a:defRPr>
      </a:lvl5pPr>
      <a:lvl6pPr marL="25146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fontAlgn="base">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9"/>
          <p:cNvSpPr>
            <a:spLocks noGrp="1" noChangeArrowheads="1"/>
          </p:cNvSpPr>
          <p:nvPr>
            <p:ph type="title"/>
          </p:nvPr>
        </p:nvSpPr>
        <p:spPr bwMode="auto">
          <a:xfrm>
            <a:off x="239713" y="44450"/>
            <a:ext cx="75723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6147" name="Rectangle 10"/>
          <p:cNvSpPr>
            <a:spLocks noGrp="1" noChangeArrowheads="1"/>
          </p:cNvSpPr>
          <p:nvPr>
            <p:ph type="body" idx="1"/>
          </p:nvPr>
        </p:nvSpPr>
        <p:spPr bwMode="auto">
          <a:xfrm>
            <a:off x="239713" y="2101850"/>
            <a:ext cx="8653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pic>
        <p:nvPicPr>
          <p:cNvPr id="6148" name="Picture 18" descr="D:\intra.seisaku\img\en_head.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9" descr="D:\intra.seisaku\img\en_head_2.gif"/>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14900" y="6229350"/>
            <a:ext cx="42291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0" descr="D:\intra.seisaku\img\en_head_back.gif"/>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91000" y="6229350"/>
            <a:ext cx="762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21"/>
          <p:cNvSpPr>
            <a:spLocks noChangeArrowheads="1"/>
          </p:cNvSpPr>
          <p:nvPr/>
        </p:nvSpPr>
        <p:spPr bwMode="auto">
          <a:xfrm>
            <a:off x="6618288" y="217488"/>
            <a:ext cx="2087562"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ja-JP" altLang="en-US" sz="1400" dirty="0">
                <a:solidFill>
                  <a:prstClr val="black"/>
                </a:solidFill>
                <a:latin typeface="HG丸ｺﾞｼｯｸM-PRO" pitchFamily="50" charset="-128"/>
                <a:ea typeface="HG丸ｺﾞｼｯｸM-PRO" pitchFamily="50" charset="-128"/>
              </a:rPr>
              <a:t>宮城県選挙管理委員会</a:t>
            </a:r>
          </a:p>
        </p:txBody>
      </p:sp>
      <p:sp>
        <p:nvSpPr>
          <p:cNvPr id="1035" name="Rectangle 21"/>
          <p:cNvSpPr>
            <a:spLocks noChangeArrowheads="1"/>
          </p:cNvSpPr>
          <p:nvPr/>
        </p:nvSpPr>
        <p:spPr bwMode="auto">
          <a:xfrm>
            <a:off x="6516688" y="455613"/>
            <a:ext cx="26638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kumimoji="1" sz="2400">
                <a:solidFill>
                  <a:schemeClr val="tx1"/>
                </a:solidFill>
                <a:latin typeface="Tahoma" pitchFamily="34" charset="0"/>
                <a:ea typeface="ＭＳ Ｐゴシック" charset="-128"/>
              </a:defRPr>
            </a:lvl1pPr>
            <a:lvl2pPr marL="742950" indent="-285750" eaLnBrk="0" hangingPunct="0">
              <a:defRPr kumimoji="1" sz="2400">
                <a:solidFill>
                  <a:schemeClr val="tx1"/>
                </a:solidFill>
                <a:latin typeface="Tahoma" pitchFamily="34" charset="0"/>
                <a:ea typeface="ＭＳ Ｐゴシック" charset="-128"/>
              </a:defRPr>
            </a:lvl2pPr>
            <a:lvl3pPr marL="1143000" indent="-228600" eaLnBrk="0" hangingPunct="0">
              <a:defRPr kumimoji="1" sz="2400">
                <a:solidFill>
                  <a:schemeClr val="tx1"/>
                </a:solidFill>
                <a:latin typeface="Tahoma" pitchFamily="34" charset="0"/>
                <a:ea typeface="ＭＳ Ｐゴシック" charset="-128"/>
              </a:defRPr>
            </a:lvl3pPr>
            <a:lvl4pPr marL="1600200" indent="-228600" eaLnBrk="0" hangingPunct="0">
              <a:defRPr kumimoji="1" sz="2400">
                <a:solidFill>
                  <a:schemeClr val="tx1"/>
                </a:solidFill>
                <a:latin typeface="Tahoma" pitchFamily="34" charset="0"/>
                <a:ea typeface="ＭＳ Ｐゴシック" charset="-128"/>
              </a:defRPr>
            </a:lvl4pPr>
            <a:lvl5pPr marL="2057400" indent="-228600" eaLnBrk="0" hangingPunct="0">
              <a:defRPr kumimoji="1" sz="2400">
                <a:solidFill>
                  <a:schemeClr val="tx1"/>
                </a:solidFill>
                <a:latin typeface="Tahoma" pitchFamily="34" charset="0"/>
                <a:ea typeface="ＭＳ Ｐゴシック" charset="-128"/>
              </a:defRPr>
            </a:lvl5pPr>
            <a:lvl6pPr marL="25146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6pPr>
            <a:lvl7pPr marL="29718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7pPr>
            <a:lvl8pPr marL="34290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8pPr>
            <a:lvl9pPr marL="3886200" indent="-228600" eaLnBrk="0" fontAlgn="base" hangingPunct="0">
              <a:spcBef>
                <a:spcPct val="20000"/>
              </a:spcBef>
              <a:spcAft>
                <a:spcPct val="0"/>
              </a:spcAft>
              <a:buClr>
                <a:schemeClr val="bg1"/>
              </a:buClr>
              <a:buSzPct val="100000"/>
              <a:buFont typeface="Wingdings" pitchFamily="2" charset="2"/>
              <a:buChar char="n"/>
              <a:defRPr kumimoji="1" sz="2400">
                <a:solidFill>
                  <a:schemeClr val="tx1"/>
                </a:solidFill>
                <a:latin typeface="Tahoma" pitchFamily="34" charset="0"/>
                <a:ea typeface="ＭＳ Ｐゴシック" charset="-128"/>
              </a:defRPr>
            </a:lvl9pPr>
          </a:lstStyle>
          <a:p>
            <a:pPr algn="ctr" eaLnBrk="1" hangingPunct="1">
              <a:buClr>
                <a:prstClr val="white"/>
              </a:buClr>
              <a:defRPr/>
            </a:pPr>
            <a:r>
              <a:rPr kumimoji="0" lang="en-US" altLang="ja-JP" sz="1400" dirty="0">
                <a:solidFill>
                  <a:prstClr val="black"/>
                </a:solidFill>
                <a:latin typeface="Monotype Corsiva" pitchFamily="66" charset="0"/>
                <a:ea typeface="HG丸ｺﾞｼｯｸM-PRO" pitchFamily="50" charset="-128"/>
              </a:rPr>
              <a:t>Election Administration Commission</a:t>
            </a:r>
            <a:endParaRPr kumimoji="0" lang="ja-JP" altLang="en-US" sz="1400" dirty="0">
              <a:solidFill>
                <a:prstClr val="black"/>
              </a:solidFill>
              <a:latin typeface="Monotype Corsiva" pitchFamily="66" charset="0"/>
              <a:ea typeface="HG丸ｺﾞｼｯｸM-PRO" pitchFamily="50" charset="-128"/>
            </a:endParaRPr>
          </a:p>
        </p:txBody>
      </p:sp>
      <p:pic>
        <p:nvPicPr>
          <p:cNvPr id="6153" name="図 4"/>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8569325" y="101600"/>
            <a:ext cx="4968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055" r:id="rId1"/>
    <p:sldLayoutId id="2147488030" r:id="rId2"/>
    <p:sldLayoutId id="2147488056" r:id="rId3"/>
    <p:sldLayoutId id="2147488031" r:id="rId4"/>
    <p:sldLayoutId id="2147488032" r:id="rId5"/>
    <p:sldLayoutId id="2147488057" r:id="rId6"/>
    <p:sldLayoutId id="2147488058" r:id="rId7"/>
    <p:sldLayoutId id="2147488059" r:id="rId8"/>
    <p:sldLayoutId id="2147488060" r:id="rId9"/>
    <p:sldLayoutId id="2147488061" r:id="rId10"/>
    <p:sldLayoutId id="2147488062" r:id="rId11"/>
    <p:sldLayoutId id="2147488063" r:id="rId12"/>
  </p:sldLayoutIdLst>
  <p:hf hdr="0" ftr="0" dt="0"/>
  <p:txStyles>
    <p:title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0000"/>
        <a:buFont typeface="Wingdings" panose="05000000000000000000" pitchFamily="2" charset="2"/>
        <a:buChar char="Ø"/>
        <a:defRPr kumimoji="1" sz="3200">
          <a:solidFill>
            <a:schemeClr val="tx1"/>
          </a:solidFill>
          <a:latin typeface="HG丸ｺﾞｼｯｸM-PRO" pitchFamily="50" charset="-128"/>
          <a:ea typeface="HG丸ｺﾞｼｯｸM-PRO" pitchFamily="50" charset="-128"/>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Ø"/>
        <a:defRPr kumimoji="1" sz="2800">
          <a:solidFill>
            <a:schemeClr val="tx1"/>
          </a:solidFill>
          <a:latin typeface="HG丸ｺﾞｼｯｸM-PRO" pitchFamily="50" charset="-128"/>
          <a:ea typeface="HG丸ｺﾞｼｯｸM-PRO" pitchFamily="50" charset="-128"/>
        </a:defRPr>
      </a:lvl2pPr>
      <a:lvl3pPr marL="1143000" indent="-228600" algn="l" rtl="0" eaLnBrk="0" fontAlgn="base" hangingPunct="0">
        <a:spcBef>
          <a:spcPct val="20000"/>
        </a:spcBef>
        <a:spcAft>
          <a:spcPct val="0"/>
        </a:spcAft>
        <a:buClr>
          <a:schemeClr val="accent1"/>
        </a:buClr>
        <a:buSzPct val="50000"/>
        <a:buFont typeface="Wingdings" panose="05000000000000000000" pitchFamily="2" charset="2"/>
        <a:buChar char="Ø"/>
        <a:defRPr kumimoji="1" sz="2400">
          <a:solidFill>
            <a:schemeClr val="tx1"/>
          </a:solidFill>
          <a:latin typeface="HG丸ｺﾞｼｯｸM-PRO" pitchFamily="50" charset="-128"/>
          <a:ea typeface="HG丸ｺﾞｼｯｸM-PRO" pitchFamily="50" charset="-128"/>
        </a:defRPr>
      </a:lvl3pPr>
      <a:lvl4pPr marL="1600200" indent="-228600" algn="l" rtl="0" eaLnBrk="0" fontAlgn="base" hangingPunct="0">
        <a:spcBef>
          <a:spcPct val="20000"/>
        </a:spcBef>
        <a:spcAft>
          <a:spcPct val="0"/>
        </a:spcAft>
        <a:buClr>
          <a:schemeClr val="bg2"/>
        </a:buClr>
        <a:buSzPct val="55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4pPr>
      <a:lvl5pPr marL="2057400" indent="-228600" algn="l" rtl="0" eaLnBrk="0" fontAlgn="base" hangingPunct="0">
        <a:spcBef>
          <a:spcPct val="20000"/>
        </a:spcBef>
        <a:spcAft>
          <a:spcPct val="0"/>
        </a:spcAft>
        <a:buClr>
          <a:schemeClr val="bg2"/>
        </a:buClr>
        <a:buSzPct val="50000"/>
        <a:buFont typeface="Wingdings" panose="05000000000000000000" pitchFamily="2" charset="2"/>
        <a:buChar char="Ø"/>
        <a:defRPr kumimoji="1" sz="2000">
          <a:solidFill>
            <a:schemeClr val="tx1"/>
          </a:solidFill>
          <a:latin typeface="HG丸ｺﾞｼｯｸM-PRO" pitchFamily="50" charset="-128"/>
          <a:ea typeface="HG丸ｺﾞｼｯｸM-PRO" pitchFamily="50" charset="-128"/>
        </a:defRPr>
      </a:lvl5pPr>
      <a:lvl6pPr marL="25146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SzPct val="50000"/>
        <a:buFont typeface="Wingdings" pitchFamily="2" charset="2"/>
        <a:buChar char="u"/>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1872207"/>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kern="0" dirty="0">
                <a:solidFill>
                  <a:srgbClr val="FF66CC"/>
                </a:solidFill>
                <a:latin typeface="BIZ UDゴシック" panose="020B0400000000000000" pitchFamily="49" charset="-128"/>
                <a:ea typeface="BIZ UDゴシック" panose="020B0400000000000000" pitchFamily="49" charset="-128"/>
              </a:rPr>
              <a:t>令和○年度 新しい有権者のための</a:t>
            </a:r>
            <a:endParaRPr lang="en-US" altLang="ja-JP" kern="0" dirty="0">
              <a:solidFill>
                <a:srgbClr val="FF66CC"/>
              </a:solidFill>
              <a:latin typeface="BIZ UDゴシック" panose="020B0400000000000000" pitchFamily="49" charset="-128"/>
              <a:ea typeface="BIZ UDゴシック" panose="020B0400000000000000" pitchFamily="49" charset="-128"/>
            </a:endParaRPr>
          </a:p>
          <a:p>
            <a:pPr>
              <a:defRPr/>
            </a:pPr>
            <a:r>
              <a:rPr lang="ja-JP" altLang="en-US" sz="4800" kern="0" dirty="0">
                <a:solidFill>
                  <a:srgbClr val="FF66CC"/>
                </a:solidFill>
                <a:latin typeface="BIZ UDゴシック" panose="020B0400000000000000" pitchFamily="49" charset="-128"/>
                <a:ea typeface="BIZ UDゴシック" panose="020B0400000000000000" pitchFamily="49" charset="-128"/>
              </a:rPr>
              <a:t>　選挙講座　</a:t>
            </a:r>
            <a:r>
              <a:rPr lang="en-US" altLang="ja-JP" sz="4000" kern="0" dirty="0">
                <a:solidFill>
                  <a:srgbClr val="FF66CC"/>
                </a:solidFill>
                <a:latin typeface="BIZ UDゴシック" panose="020B0400000000000000" pitchFamily="49" charset="-128"/>
                <a:ea typeface="BIZ UDゴシック" panose="020B0400000000000000" pitchFamily="49" charset="-128"/>
              </a:rPr>
              <a:t>in </a:t>
            </a:r>
            <a:r>
              <a:rPr lang="ja-JP" altLang="en-US" sz="4000" kern="0" dirty="0">
                <a:solidFill>
                  <a:srgbClr val="FF66CC"/>
                </a:solidFill>
                <a:latin typeface="BIZ UDゴシック" panose="020B0400000000000000" pitchFamily="49" charset="-128"/>
                <a:ea typeface="BIZ UDゴシック" panose="020B0400000000000000" pitchFamily="49" charset="-128"/>
              </a:rPr>
              <a:t>○○高校</a:t>
            </a:r>
            <a:endParaRPr lang="en-US" altLang="ja-JP" sz="360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13" name="タイトル 3"/>
          <p:cNvSpPr txBox="1">
            <a:spLocks/>
          </p:cNvSpPr>
          <p:nvPr/>
        </p:nvSpPr>
        <p:spPr>
          <a:xfrm>
            <a:off x="0" y="2636911"/>
            <a:ext cx="9144000" cy="3600401"/>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2800" kern="0" dirty="0">
                <a:solidFill>
                  <a:srgbClr val="002060"/>
                </a:solidFill>
                <a:latin typeface="BIZ UDゴシック" panose="020B0400000000000000" pitchFamily="49" charset="-128"/>
                <a:ea typeface="BIZ UDゴシック" panose="020B0400000000000000" pitchFamily="49" charset="-128"/>
              </a:rPr>
              <a:t>令和○年○月○日（○）　○○時○○分～○○時○○分</a:t>
            </a: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800" kern="0" dirty="0">
                <a:solidFill>
                  <a:srgbClr val="002060"/>
                </a:solidFill>
                <a:latin typeface="BIZ UDゴシック" panose="020B0400000000000000" pitchFamily="49" charset="-128"/>
                <a:ea typeface="BIZ UDゴシック" panose="020B0400000000000000" pitchFamily="49" charset="-128"/>
              </a:rPr>
              <a:t>○○高等学校○年生のみなさん</a:t>
            </a: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800" kern="0" dirty="0">
                <a:solidFill>
                  <a:srgbClr val="002060"/>
                </a:solidFill>
                <a:latin typeface="BIZ UDゴシック" panose="020B0400000000000000" pitchFamily="49" charset="-128"/>
                <a:ea typeface="BIZ UDゴシック" panose="020B0400000000000000" pitchFamily="49" charset="-128"/>
              </a:rPr>
              <a:t>今日のスピーカー</a:t>
            </a:r>
            <a:endParaRPr lang="en-US" altLang="ja-JP" sz="280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800" kern="0" dirty="0">
                <a:solidFill>
                  <a:srgbClr val="002060"/>
                </a:solidFill>
                <a:latin typeface="BIZ UDゴシック" panose="020B0400000000000000" pitchFamily="49" charset="-128"/>
                <a:ea typeface="BIZ UDゴシック" panose="020B0400000000000000" pitchFamily="49" charset="-128"/>
              </a:rPr>
              <a:t>　</a:t>
            </a:r>
            <a:r>
              <a:rPr lang="ja-JP" altLang="en-US" sz="2800" b="0" kern="0" dirty="0">
                <a:solidFill>
                  <a:srgbClr val="002060"/>
                </a:solidFill>
                <a:latin typeface="BIZ UDゴシック" panose="020B0400000000000000" pitchFamily="49" charset="-128"/>
                <a:ea typeface="BIZ UDゴシック" panose="020B0400000000000000" pitchFamily="49" charset="-128"/>
              </a:rPr>
              <a:t>○○選挙管理委員会事務局　　○○　○○</a:t>
            </a: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28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2400" b="0" kern="0" dirty="0">
                <a:solidFill>
                  <a:srgbClr val="FF00FF"/>
                </a:solidFill>
                <a:latin typeface="BIZ UDゴシック" panose="020B0400000000000000" pitchFamily="49" charset="-128"/>
                <a:ea typeface="BIZ UDゴシック" panose="020B0400000000000000" pitchFamily="49" charset="-128"/>
              </a:rPr>
              <a:t>主催：○○選挙管理委員会・○○明るい選挙推進協議会　</a:t>
            </a:r>
            <a:endParaRPr lang="en-US" altLang="ja-JP" sz="2400" b="0" kern="0" dirty="0">
              <a:solidFill>
                <a:srgbClr val="FF00FF"/>
              </a:solidFill>
              <a:latin typeface="BIZ UDゴシック" panose="020B0400000000000000" pitchFamily="49" charset="-128"/>
              <a:ea typeface="BIZ UDゴシック" panose="020B0400000000000000" pitchFamily="49" charset="-128"/>
            </a:endParaRPr>
          </a:p>
        </p:txBody>
      </p:sp>
      <p:sp>
        <p:nvSpPr>
          <p:cNvPr id="7" name="タイトル 3"/>
          <p:cNvSpPr txBox="1">
            <a:spLocks/>
          </p:cNvSpPr>
          <p:nvPr/>
        </p:nvSpPr>
        <p:spPr>
          <a:xfrm>
            <a:off x="6084168" y="4293096"/>
            <a:ext cx="1757536" cy="576064"/>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dist">
              <a:defRPr/>
            </a:pPr>
            <a:r>
              <a:rPr lang="ja-JP" altLang="en-US" sz="1100" kern="0" dirty="0">
                <a:solidFill>
                  <a:srgbClr val="002060"/>
                </a:solidFill>
                <a:latin typeface="BIZ UDゴシック" panose="020B0400000000000000" pitchFamily="49" charset="-128"/>
                <a:ea typeface="BIZ UDゴシック" panose="020B0400000000000000" pitchFamily="49" charset="-128"/>
              </a:rPr>
              <a:t> </a:t>
            </a:r>
            <a:endParaRPr lang="en-US" altLang="ja-JP" sz="1100" b="0" kern="0" dirty="0">
              <a:solidFill>
                <a:srgbClr val="002060"/>
              </a:solidFill>
              <a:latin typeface="BIZ UDゴシック" panose="020B0400000000000000" pitchFamily="49" charset="-128"/>
              <a:ea typeface="BIZ UDゴシック" panose="020B0400000000000000" pitchFamily="49" charset="-128"/>
            </a:endParaRPr>
          </a:p>
        </p:txBody>
      </p:sp>
      <p:pic>
        <p:nvPicPr>
          <p:cNvPr id="3" name="Picture 2" descr="ひらめく人">
            <a:extLst>
              <a:ext uri="{FF2B5EF4-FFF2-40B4-BE49-F238E27FC236}">
                <a16:creationId xmlns:a16="http://schemas.microsoft.com/office/drawing/2014/main" id="{53282C2B-299C-5D41-6979-DA24B98A5610}"/>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36296" y="3570523"/>
            <a:ext cx="2021210" cy="202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423403"/>
      </p:ext>
    </p:extLst>
  </p:cSld>
  <p:clrMapOvr>
    <a:masterClrMapping/>
  </p:clrMapOvr>
  <p:transition spd="slow" advTm="180132"/>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◎選管職員として</a:t>
            </a:r>
            <a:r>
              <a:rPr lang="en-US" altLang="ja-JP"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kern="0" dirty="0">
                <a:solidFill>
                  <a:srgbClr val="002060"/>
                </a:solidFill>
                <a:latin typeface="BIZ UDゴシック" panose="020B0400000000000000" pitchFamily="49" charset="-128"/>
                <a:ea typeface="BIZ UDゴシック" panose="020B0400000000000000" pitchFamily="49" charset="-128"/>
              </a:rPr>
              <a:t>というよりは、いち社会人としてお送りする選挙のお話</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3800" kern="0" dirty="0">
                <a:solidFill>
                  <a:srgbClr val="FF00FF"/>
                </a:solidFill>
                <a:latin typeface="BIZ UDゴシック" panose="020B0400000000000000" pitchFamily="49" charset="-128"/>
                <a:ea typeface="BIZ UDゴシック" panose="020B0400000000000000" pitchFamily="49" charset="-128"/>
              </a:rPr>
              <a:t>～Ｍｅｎｕ～</a:t>
            </a:r>
            <a:endParaRPr lang="en-US" altLang="ja-JP" sz="3800" kern="0" dirty="0">
              <a:solidFill>
                <a:srgbClr val="FF00FF"/>
              </a:solidFill>
              <a:latin typeface="BIZ UDゴシック" panose="020B0400000000000000" pitchFamily="49" charset="-128"/>
              <a:ea typeface="BIZ UDゴシック" panose="020B0400000000000000" pitchFamily="49" charset="-128"/>
            </a:endParaRPr>
          </a:p>
          <a:p>
            <a:pPr eaLnBrk="1" fontAlgn="t" hangingPunct="1"/>
            <a:r>
              <a:rPr lang="ja-JP" altLang="ja-JP" sz="3200" dirty="0">
                <a:latin typeface="BIZ UDゴシック" panose="020B0400000000000000" pitchFamily="49" charset="-128"/>
                <a:ea typeface="BIZ UDゴシック" panose="020B0400000000000000" pitchFamily="49" charset="-128"/>
              </a:rPr>
              <a:t>＜前半の部＞</a:t>
            </a:r>
            <a:r>
              <a:rPr lang="ja-JP" altLang="en-US" sz="3200" dirty="0">
                <a:latin typeface="BIZ UDゴシック" panose="020B0400000000000000" pitchFamily="49" charset="-128"/>
                <a:ea typeface="BIZ UDゴシック" panose="020B0400000000000000" pitchFamily="49" charset="-128"/>
              </a:rPr>
              <a:t>　　　　　　＜後半の部＞</a:t>
            </a:r>
          </a:p>
          <a:p>
            <a:pPr eaLnBrk="1" fontAlgn="t" hangingPunct="1"/>
            <a:r>
              <a:rPr lang="ja-JP" altLang="ja-JP" sz="3200" b="0" dirty="0">
                <a:latin typeface="BIZ UDゴシック" panose="020B0400000000000000" pitchFamily="49" charset="-128"/>
                <a:ea typeface="BIZ UDゴシック" panose="020B0400000000000000" pitchFamily="49" charset="-128"/>
              </a:rPr>
              <a:t>・今日お伝えしたいこと</a:t>
            </a:r>
            <a:r>
              <a:rPr lang="ja-JP" altLang="en-US" sz="3200" b="0" dirty="0">
                <a:latin typeface="BIZ UDゴシック" panose="020B0400000000000000" pitchFamily="49" charset="-128"/>
                <a:ea typeface="BIZ UDゴシック" panose="020B0400000000000000" pitchFamily="49" charset="-128"/>
              </a:rPr>
              <a:t>　・投票用紙のヒミツ</a:t>
            </a:r>
            <a:endParaRPr lang="ja-JP" altLang="ja-JP" sz="3200" b="0" dirty="0">
              <a:latin typeface="BIZ UDゴシック" panose="020B0400000000000000" pitchFamily="49" charset="-128"/>
              <a:ea typeface="BIZ UDゴシック" panose="020B0400000000000000" pitchFamily="49" charset="-128"/>
            </a:endParaRPr>
          </a:p>
          <a:p>
            <a:pPr eaLnBrk="1" fontAlgn="t" hangingPunct="1"/>
            <a:r>
              <a:rPr lang="ja-JP" altLang="ja-JP" sz="3200" b="0" dirty="0">
                <a:latin typeface="BIZ UDゴシック" panose="020B0400000000000000" pitchFamily="49" charset="-128"/>
                <a:ea typeface="BIZ UDゴシック" panose="020B0400000000000000" pitchFamily="49" charset="-128"/>
              </a:rPr>
              <a:t>・選挙はなぜ大事か？</a:t>
            </a:r>
            <a:r>
              <a:rPr lang="ja-JP" altLang="en-US" sz="3200" b="0" dirty="0">
                <a:latin typeface="BIZ UDゴシック" panose="020B0400000000000000" pitchFamily="49" charset="-128"/>
                <a:ea typeface="BIZ UDゴシック" panose="020B0400000000000000" pitchFamily="49" charset="-128"/>
              </a:rPr>
              <a:t>　　・選挙の制度ほか</a:t>
            </a:r>
            <a:endParaRPr lang="ja-JP" altLang="ja-JP" sz="3200" b="0" dirty="0">
              <a:latin typeface="BIZ UDゴシック" panose="020B0400000000000000" pitchFamily="49" charset="-128"/>
              <a:ea typeface="BIZ UDゴシック" panose="020B0400000000000000" pitchFamily="49" charset="-128"/>
            </a:endParaRPr>
          </a:p>
          <a:p>
            <a:pPr eaLnBrk="1" fontAlgn="t" hangingPunct="1"/>
            <a:r>
              <a:rPr lang="ja-JP" altLang="ja-JP" sz="3200" b="0" dirty="0">
                <a:latin typeface="BIZ UDゴシック" panose="020B0400000000000000" pitchFamily="49" charset="-128"/>
                <a:ea typeface="BIZ UDゴシック" panose="020B0400000000000000" pitchFamily="49" charset="-128"/>
              </a:rPr>
              <a:t>・選挙の現実</a:t>
            </a:r>
            <a:r>
              <a:rPr lang="ja-JP" altLang="en-US" sz="3200" b="0" dirty="0">
                <a:latin typeface="BIZ UDゴシック" panose="020B0400000000000000" pitchFamily="49" charset="-128"/>
                <a:ea typeface="BIZ UDゴシック" panose="020B0400000000000000" pitchFamily="49" charset="-128"/>
              </a:rPr>
              <a:t>　　　　　　・選挙のヒミツ？</a:t>
            </a:r>
          </a:p>
          <a:p>
            <a:pPr eaLnBrk="1" fontAlgn="t" hangingPunct="1"/>
            <a:r>
              <a:rPr lang="ja-JP" altLang="ja-JP" sz="3200" b="0" dirty="0">
                <a:latin typeface="BIZ UDゴシック" panose="020B0400000000000000" pitchFamily="49" charset="-128"/>
                <a:ea typeface="BIZ UDゴシック" panose="020B0400000000000000" pitchFamily="49" charset="-128"/>
              </a:rPr>
              <a:t>・投票してみよう</a:t>
            </a:r>
            <a:r>
              <a:rPr lang="ja-JP" altLang="en-US" sz="3200" b="0" dirty="0">
                <a:latin typeface="BIZ UDゴシック" panose="020B0400000000000000" pitchFamily="49" charset="-128"/>
                <a:ea typeface="BIZ UDゴシック" panose="020B0400000000000000" pitchFamily="49" charset="-128"/>
              </a:rPr>
              <a:t>　　　　・投票してみた</a:t>
            </a:r>
          </a:p>
          <a:p>
            <a:pPr eaLnBrk="1" fontAlgn="t" hangingPunct="1"/>
            <a:endParaRPr lang="ja-JP" altLang="ja-JP" sz="3200" b="0" dirty="0"/>
          </a:p>
          <a:p>
            <a:pPr eaLnBrk="1" fontAlgn="t" hangingPunct="1"/>
            <a:endParaRPr lang="en-US" altLang="ja-JP" sz="3200" dirty="0"/>
          </a:p>
          <a:p>
            <a:pPr eaLnBrk="1" fontAlgn="t" hangingPunct="1"/>
            <a:endParaRPr lang="en-US" altLang="ja-JP" sz="3200" dirty="0"/>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cSld>
  <p:clrMapOvr>
    <a:masterClrMapping/>
  </p:clrMapOvr>
  <p:transition spd="slow" advTm="180132"/>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CA7A4-3BE4-9D6E-1A0F-34420344855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F888AAE3-099B-7796-0622-B2EF99D3223F}"/>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◎内容に入る前に、まずは選挙クイズに挑戦してみましょう！</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4800" b="0" kern="0" dirty="0">
                <a:solidFill>
                  <a:srgbClr val="FF00FF"/>
                </a:solidFill>
                <a:latin typeface="BIZ UDゴシック" panose="020B0400000000000000" pitchFamily="49" charset="-128"/>
                <a:ea typeface="BIZ UDゴシック" panose="020B0400000000000000" pitchFamily="49" charset="-128"/>
              </a:rPr>
              <a:t>全６問正解したら、</a:t>
            </a:r>
            <a:endParaRPr lang="en-US" altLang="ja-JP" sz="4800" b="0" kern="0" dirty="0">
              <a:solidFill>
                <a:srgbClr val="FF00FF"/>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4800" b="0" kern="0" dirty="0">
                <a:solidFill>
                  <a:srgbClr val="FF00FF"/>
                </a:solidFill>
                <a:latin typeface="BIZ UDゴシック" panose="020B0400000000000000" pitchFamily="49" charset="-128"/>
                <a:ea typeface="BIZ UDゴシック" panose="020B0400000000000000" pitchFamily="49" charset="-128"/>
              </a:rPr>
              <a:t>あなたも選挙マスター</a:t>
            </a:r>
            <a:r>
              <a:rPr lang="en-US" altLang="ja-JP" sz="4800" b="0" kern="0" dirty="0">
                <a:solidFill>
                  <a:srgbClr val="FF00FF"/>
                </a:solidFill>
                <a:latin typeface="BIZ UDゴシック" panose="020B0400000000000000" pitchFamily="49" charset="-128"/>
                <a:ea typeface="BIZ UDゴシック" panose="020B0400000000000000" pitchFamily="49" charset="-128"/>
              </a:rPr>
              <a:t>!?</a:t>
            </a: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54CF1D76-574B-DE5D-4315-1F693190FFB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まずは腕試し！</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角丸四角形 2">
            <a:extLst>
              <a:ext uri="{FF2B5EF4-FFF2-40B4-BE49-F238E27FC236}">
                <a16:creationId xmlns:a16="http://schemas.microsoft.com/office/drawing/2014/main" id="{753DD691-B901-3A41-5358-FA268062B126}"/>
              </a:ext>
            </a:extLst>
          </p:cNvPr>
          <p:cNvSpPr/>
          <p:nvPr/>
        </p:nvSpPr>
        <p:spPr bwMode="auto">
          <a:xfrm>
            <a:off x="179512" y="4581128"/>
            <a:ext cx="8784976" cy="1512168"/>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400" dirty="0">
                <a:solidFill>
                  <a:srgbClr val="FF00FF"/>
                </a:solidFill>
                <a:latin typeface="BIZ UDゴシック" panose="020B0400000000000000" pitchFamily="49" charset="-128"/>
                <a:ea typeface="BIZ UDゴシック" panose="020B0400000000000000" pitchFamily="49" charset="-128"/>
              </a:rPr>
              <a:t>＜注＞</a:t>
            </a:r>
            <a:endParaRPr kumimoji="1" lang="en-US" altLang="ja-JP" sz="2400"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kumimoji="1" lang="ja-JP" altLang="en-US" dirty="0">
                <a:solidFill>
                  <a:srgbClr val="FF00FF"/>
                </a:solidFill>
                <a:latin typeface="BIZ UDゴシック" panose="020B0400000000000000" pitchFamily="49" charset="-128"/>
                <a:ea typeface="BIZ UDゴシック" panose="020B0400000000000000" pitchFamily="49" charset="-128"/>
              </a:rPr>
              <a:t>県選管的な選挙マスターとは、</a:t>
            </a:r>
            <a:r>
              <a:rPr kumimoji="1" lang="ja-JP" altLang="en-US" u="sng" dirty="0">
                <a:solidFill>
                  <a:srgbClr val="002060"/>
                </a:solidFill>
                <a:latin typeface="BIZ UDゴシック" panose="020B0400000000000000" pitchFamily="49" charset="-128"/>
                <a:ea typeface="BIZ UDゴシック" panose="020B0400000000000000" pitchFamily="49" charset="-128"/>
              </a:rPr>
              <a:t>衆議・参議・知事・県議の全種類の選挙に従事した職員</a:t>
            </a:r>
            <a:r>
              <a:rPr kumimoji="1" lang="ja-JP" altLang="en-US" dirty="0">
                <a:solidFill>
                  <a:srgbClr val="FF00FF"/>
                </a:solidFill>
                <a:latin typeface="BIZ UDゴシック" panose="020B0400000000000000" pitchFamily="49" charset="-128"/>
                <a:ea typeface="BIZ UDゴシック" panose="020B0400000000000000" pitchFamily="49" charset="-128"/>
              </a:rPr>
              <a:t>を指します。</a:t>
            </a:r>
          </a:p>
        </p:txBody>
      </p:sp>
      <p:pic>
        <p:nvPicPr>
          <p:cNvPr id="5" name="図 4">
            <a:extLst>
              <a:ext uri="{FF2B5EF4-FFF2-40B4-BE49-F238E27FC236}">
                <a16:creationId xmlns:a16="http://schemas.microsoft.com/office/drawing/2014/main" id="{A6EDADB9-808B-88B7-306A-D464595ED7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2645719"/>
            <a:ext cx="1020158" cy="1020158"/>
          </a:xfrm>
          <a:prstGeom prst="rect">
            <a:avLst/>
          </a:prstGeom>
        </p:spPr>
      </p:pic>
    </p:spTree>
    <p:extLst>
      <p:ext uri="{BB962C8B-B14F-4D97-AF65-F5344CB8AC3E}">
        <p14:creationId xmlns:p14="http://schemas.microsoft.com/office/powerpoint/2010/main" val="3115014794"/>
      </p:ext>
    </p:extLst>
  </p:cSld>
  <p:clrMapOvr>
    <a:masterClrMapping/>
  </p:clrMapOvr>
  <p:transition spd="slow" advTm="180132"/>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BF8E5-CFAB-479A-BFE2-D6BD2CD1FC5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971EDE4-271E-4339-1FB1-5EF2A65793CE}"/>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Ｑ１．投票（開票）の結果、得票数が同じになったらどうする？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これまで当選した回数の多い人</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もう一度、選挙する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くじで決める　</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AC67B992-5904-036A-056A-1747BBD5C8E0}"/>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04698B98-371F-5E7D-88EB-6DEC94F120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4572759"/>
            <a:ext cx="1456897" cy="1456897"/>
          </a:xfrm>
          <a:prstGeom prst="rect">
            <a:avLst/>
          </a:prstGeom>
        </p:spPr>
      </p:pic>
    </p:spTree>
    <p:extLst>
      <p:ext uri="{BB962C8B-B14F-4D97-AF65-F5344CB8AC3E}">
        <p14:creationId xmlns:p14="http://schemas.microsoft.com/office/powerpoint/2010/main" val="1445209232"/>
      </p:ext>
    </p:extLst>
  </p:cSld>
  <p:clrMapOvr>
    <a:masterClrMapping/>
  </p:clrMapOvr>
  <p:transition spd="slow" advTm="18013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2F57-82F4-0922-7F4A-CB6B84771F73}"/>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B924AEC9-3CBB-CA2D-7F27-641666334C9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Ｑ１．投票（開票）の結果、得票数が同じになったらどうする？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①　これまで当選した回数の多い人</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②　もう一度、選挙する</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③　くじで決める　</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79CDCD65-E4D5-5F17-E5C1-1AA0B252FA2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8" name="吹き出し: 円形 7">
            <a:extLst>
              <a:ext uri="{FF2B5EF4-FFF2-40B4-BE49-F238E27FC236}">
                <a16:creationId xmlns:a16="http://schemas.microsoft.com/office/drawing/2014/main" id="{808A7B55-CD8E-7FF2-9007-E9B7700B98BD}"/>
              </a:ext>
            </a:extLst>
          </p:cNvPr>
          <p:cNvSpPr/>
          <p:nvPr/>
        </p:nvSpPr>
        <p:spPr bwMode="auto">
          <a:xfrm>
            <a:off x="5652120" y="4707142"/>
            <a:ext cx="2365673" cy="1188132"/>
          </a:xfrm>
          <a:prstGeom prst="wedgeEllipseCallout">
            <a:avLst>
              <a:gd name="adj1" fmla="val -52395"/>
              <a:gd name="adj2" fmla="val 4725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108000" tIns="72000" rIns="0" bIns="7200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6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２人の候補者が</a:t>
            </a:r>
            <a:endParaRPr kumimoji="1" lang="en-US" altLang="ja-JP" sz="16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en-US" altLang="ja-JP" sz="1600" dirty="0">
                <a:solidFill>
                  <a:schemeClr val="tx1"/>
                </a:solidFill>
                <a:latin typeface="BIZ UDゴシック" panose="020B0400000000000000" pitchFamily="49" charset="-128"/>
                <a:ea typeface="BIZ UDゴシック" panose="020B0400000000000000" pitchFamily="49" charset="-128"/>
              </a:rPr>
              <a:t>16,724</a:t>
            </a:r>
            <a:r>
              <a:rPr lang="ja-JP" altLang="en-US" sz="1600" dirty="0">
                <a:solidFill>
                  <a:schemeClr val="tx1"/>
                </a:solidFill>
                <a:latin typeface="BIZ UDゴシック" panose="020B0400000000000000" pitchFamily="49" charset="-128"/>
                <a:ea typeface="BIZ UDゴシック" panose="020B0400000000000000" pitchFamily="49" charset="-128"/>
              </a:rPr>
              <a:t>票で同数</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6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首長選では異例</a:t>
            </a:r>
          </a:p>
        </p:txBody>
      </p:sp>
    </p:spTree>
    <p:extLst>
      <p:ext uri="{BB962C8B-B14F-4D97-AF65-F5344CB8AC3E}">
        <p14:creationId xmlns:p14="http://schemas.microsoft.com/office/powerpoint/2010/main" val="2720961315"/>
      </p:ext>
    </p:extLst>
  </p:cSld>
  <p:clrMapOvr>
    <a:masterClrMapping/>
  </p:clrMapOvr>
  <p:transition spd="slow" advTm="180132"/>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A25BA-24D3-A781-F3B4-279CCBAFAF2E}"/>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96933F91-9AA7-73BD-6C5D-229A682DC6C6}"/>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Ｑ２．候補者に「佐藤Ａ」と「佐藤Ｂ」がいる場合、「佐藤」とだけ書いて投票したらどうなる？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0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無効</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05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得票数の多い方に１票</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0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２人で分け合う</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477914E-2CA6-27F7-DF06-07E602006D4D}"/>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13545443"/>
      </p:ext>
    </p:extLst>
  </p:cSld>
  <p:clrMapOvr>
    <a:masterClrMapping/>
  </p:clrMapOvr>
  <p:transition spd="slow" advTm="180132"/>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8291-EEE6-62D1-947E-FCEBEE93B0E5}"/>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A763E043-05D4-2788-6EA2-1F739EAD1DF8}"/>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Ｑ２．候補者に「佐藤Ａ」と「佐藤Ｂ」がいる場合、「佐藤」とだけ書いて投票したらどうなる？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0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chemeClr val="bg1">
                    <a:lumMod val="85000"/>
                  </a:schemeClr>
                </a:solidFill>
                <a:latin typeface="BIZ UDゴシック" panose="020B0400000000000000" pitchFamily="49" charset="-128"/>
                <a:ea typeface="BIZ UDゴシック" panose="020B0400000000000000" pitchFamily="49" charset="-128"/>
              </a:rPr>
              <a:t>①　無効</a:t>
            </a:r>
            <a:endParaRPr lang="en-US" altLang="ja-JP" sz="380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05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chemeClr val="bg1">
                    <a:lumMod val="85000"/>
                  </a:schemeClr>
                </a:solidFill>
                <a:latin typeface="BIZ UDゴシック" panose="020B0400000000000000" pitchFamily="49" charset="-128"/>
                <a:ea typeface="BIZ UDゴシック" panose="020B0400000000000000" pitchFamily="49" charset="-128"/>
              </a:rPr>
              <a:t>②　得票数の多い方に１票</a:t>
            </a:r>
            <a:endParaRPr lang="en-US" altLang="ja-JP" sz="380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0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③　２人で分け合う（按分）</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4281077D-1F61-671F-10D7-57D3CFAFF81E}"/>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graphicFrame>
        <p:nvGraphicFramePr>
          <p:cNvPr id="4" name="表 3">
            <a:extLst>
              <a:ext uri="{FF2B5EF4-FFF2-40B4-BE49-F238E27FC236}">
                <a16:creationId xmlns:a16="http://schemas.microsoft.com/office/drawing/2014/main" id="{F1F1ECFC-2375-EAF7-9EC8-DD85F1725B58}"/>
              </a:ext>
            </a:extLst>
          </p:cNvPr>
          <p:cNvGraphicFramePr>
            <a:graphicFrameLocks noGrp="1"/>
          </p:cNvGraphicFramePr>
          <p:nvPr>
            <p:extLst>
              <p:ext uri="{D42A27DB-BD31-4B8C-83A1-F6EECF244321}">
                <p14:modId xmlns:p14="http://schemas.microsoft.com/office/powerpoint/2010/main" val="4272687036"/>
              </p:ext>
            </p:extLst>
          </p:nvPr>
        </p:nvGraphicFramePr>
        <p:xfrm>
          <a:off x="107505" y="2204865"/>
          <a:ext cx="8928991" cy="3276312"/>
        </p:xfrm>
        <a:graphic>
          <a:graphicData uri="http://schemas.openxmlformats.org/drawingml/2006/table">
            <a:tbl>
              <a:tblPr firstRow="1" bandRow="1">
                <a:tableStyleId>{7DF18680-E054-41AD-8BC1-D1AEF772440D}</a:tableStyleId>
              </a:tblPr>
              <a:tblGrid>
                <a:gridCol w="1106900">
                  <a:extLst>
                    <a:ext uri="{9D8B030D-6E8A-4147-A177-3AD203B41FA5}">
                      <a16:colId xmlns:a16="http://schemas.microsoft.com/office/drawing/2014/main" val="3214721037"/>
                    </a:ext>
                  </a:extLst>
                </a:gridCol>
                <a:gridCol w="1773419">
                  <a:extLst>
                    <a:ext uri="{9D8B030D-6E8A-4147-A177-3AD203B41FA5}">
                      <a16:colId xmlns:a16="http://schemas.microsoft.com/office/drawing/2014/main" val="2093172641"/>
                    </a:ext>
                  </a:extLst>
                </a:gridCol>
                <a:gridCol w="1080120">
                  <a:extLst>
                    <a:ext uri="{9D8B030D-6E8A-4147-A177-3AD203B41FA5}">
                      <a16:colId xmlns:a16="http://schemas.microsoft.com/office/drawing/2014/main" val="1866701500"/>
                    </a:ext>
                  </a:extLst>
                </a:gridCol>
                <a:gridCol w="1296144">
                  <a:extLst>
                    <a:ext uri="{9D8B030D-6E8A-4147-A177-3AD203B41FA5}">
                      <a16:colId xmlns:a16="http://schemas.microsoft.com/office/drawing/2014/main" val="3874791466"/>
                    </a:ext>
                  </a:extLst>
                </a:gridCol>
                <a:gridCol w="1152129">
                  <a:extLst>
                    <a:ext uri="{9D8B030D-6E8A-4147-A177-3AD203B41FA5}">
                      <a16:colId xmlns:a16="http://schemas.microsoft.com/office/drawing/2014/main" val="3962061309"/>
                    </a:ext>
                  </a:extLst>
                </a:gridCol>
                <a:gridCol w="1440160">
                  <a:extLst>
                    <a:ext uri="{9D8B030D-6E8A-4147-A177-3AD203B41FA5}">
                      <a16:colId xmlns:a16="http://schemas.microsoft.com/office/drawing/2014/main" val="1584497594"/>
                    </a:ext>
                  </a:extLst>
                </a:gridCol>
                <a:gridCol w="1080119">
                  <a:extLst>
                    <a:ext uri="{9D8B030D-6E8A-4147-A177-3AD203B41FA5}">
                      <a16:colId xmlns:a16="http://schemas.microsoft.com/office/drawing/2014/main" val="76881934"/>
                    </a:ext>
                  </a:extLst>
                </a:gridCol>
              </a:tblGrid>
              <a:tr h="796854">
                <a:tc>
                  <a:txBody>
                    <a:bodyPr/>
                    <a:lstStyle/>
                    <a:p>
                      <a:pPr algn="ctr"/>
                      <a:r>
                        <a:rPr kumimoji="1" lang="ja-JP" altLang="en-US" sz="2000" dirty="0">
                          <a:latin typeface="BIZ UDゴシック" panose="020B0400000000000000" pitchFamily="49" charset="-128"/>
                          <a:ea typeface="BIZ UDゴシック" panose="020B0400000000000000" pitchFamily="49" charset="-128"/>
                        </a:rPr>
                        <a:t>候補者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latin typeface="BIZ UDゴシック" panose="020B0400000000000000" pitchFamily="49" charset="-128"/>
                          <a:ea typeface="BIZ UDゴシック" panose="020B0400000000000000" pitchFamily="49" charset="-128"/>
                        </a:rPr>
                        <a:t>基礎票</a:t>
                      </a:r>
                      <a:endParaRPr kumimoji="1" lang="en-US" altLang="ja-JP" sz="2000" dirty="0">
                        <a:latin typeface="BIZ UDゴシック" panose="020B0400000000000000" pitchFamily="49" charset="-128"/>
                        <a:ea typeface="BIZ UDゴシック" panose="020B0400000000000000" pitchFamily="49" charset="-128"/>
                      </a:endParaRPr>
                    </a:p>
                    <a:p>
                      <a:pPr algn="ctr"/>
                      <a:r>
                        <a:rPr kumimoji="1" lang="ja-JP" altLang="en-US" sz="1200" dirty="0">
                          <a:latin typeface="BIZ UDゴシック" panose="020B0400000000000000" pitchFamily="49" charset="-128"/>
                          <a:ea typeface="BIZ UDゴシック" panose="020B0400000000000000" pitchFamily="49" charset="-128"/>
                        </a:rPr>
                        <a:t>（按分しない有効票）</a:t>
                      </a:r>
                      <a:endParaRPr kumimoji="1" lang="en-US" altLang="ja-JP" sz="1200" dirty="0">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latin typeface="BIZ UDゴシック" panose="020B0400000000000000" pitchFamily="49" charset="-128"/>
                          <a:ea typeface="BIZ UDゴシック" panose="020B0400000000000000" pitchFamily="49" charset="-128"/>
                        </a:rPr>
                        <a:t>按分</a:t>
                      </a:r>
                      <a:br>
                        <a:rPr kumimoji="1" lang="en-US" altLang="ja-JP" sz="2000" dirty="0">
                          <a:latin typeface="BIZ UDゴシック" panose="020B0400000000000000" pitchFamily="49" charset="-128"/>
                          <a:ea typeface="BIZ UDゴシック" panose="020B0400000000000000" pitchFamily="49" charset="-128"/>
                        </a:rPr>
                      </a:br>
                      <a:r>
                        <a:rPr kumimoji="1" lang="ja-JP" altLang="en-US" sz="2000" dirty="0">
                          <a:latin typeface="BIZ UDゴシック" panose="020B0400000000000000" pitchFamily="49" charset="-128"/>
                          <a:ea typeface="BIZ UDゴシック" panose="020B0400000000000000" pitchFamily="49" charset="-128"/>
                        </a:rPr>
                        <a:t>割合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latin typeface="BIZ UDゴシック" panose="020B0400000000000000" pitchFamily="49" charset="-128"/>
                          <a:ea typeface="BIZ UDゴシック" panose="020B0400000000000000" pitchFamily="49" charset="-128"/>
                        </a:rPr>
                        <a:t>按分票</a:t>
                      </a:r>
                      <a:endParaRPr kumimoji="1" lang="en-US" altLang="ja-JP" sz="2000" dirty="0">
                        <a:latin typeface="BIZ UDゴシック" panose="020B0400000000000000" pitchFamily="49" charset="-128"/>
                        <a:ea typeface="BIZ UDゴシック" panose="020B0400000000000000" pitchFamily="49"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BIZ UDゴシック" panose="020B0400000000000000" pitchFamily="49" charset="-128"/>
                          <a:ea typeface="BIZ UDゴシック" panose="020B0400000000000000" pitchFamily="49" charset="-128"/>
                        </a:rPr>
                        <a:t>（按分する有効票）</a:t>
                      </a:r>
                      <a:endParaRPr kumimoji="1" lang="en-US" altLang="ja-JP" sz="1050" dirty="0">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latin typeface="BIZ UDゴシック" panose="020B0400000000000000" pitchFamily="49" charset="-128"/>
                          <a:ea typeface="BIZ UDゴシック" panose="020B0400000000000000" pitchFamily="49" charset="-128"/>
                        </a:rPr>
                        <a:t>按分</a:t>
                      </a:r>
                      <a:endParaRPr kumimoji="1" lang="en-US" altLang="ja-JP" sz="2000" dirty="0">
                        <a:latin typeface="BIZ UDゴシック" panose="020B0400000000000000" pitchFamily="49" charset="-128"/>
                        <a:ea typeface="BIZ UDゴシック" panose="020B0400000000000000" pitchFamily="49" charset="-128"/>
                      </a:endParaRPr>
                    </a:p>
                    <a:p>
                      <a:pPr algn="ctr"/>
                      <a:r>
                        <a:rPr kumimoji="1" lang="ja-JP" altLang="en-US" sz="2000" dirty="0">
                          <a:latin typeface="BIZ UDゴシック" panose="020B0400000000000000" pitchFamily="49" charset="-128"/>
                          <a:ea typeface="BIZ UDゴシック" panose="020B0400000000000000" pitchFamily="49" charset="-128"/>
                        </a:rPr>
                        <a:t>得票</a:t>
                      </a:r>
                      <a:endParaRPr kumimoji="1" lang="en-US" altLang="ja-JP" sz="2000" dirty="0">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latin typeface="BIZ UDゴシック" panose="020B0400000000000000" pitchFamily="49" charset="-128"/>
                          <a:ea typeface="BIZ UDゴシック" panose="020B0400000000000000" pitchFamily="49" charset="-128"/>
                        </a:rPr>
                        <a:t>得票数</a:t>
                      </a: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dirty="0">
                          <a:latin typeface="BIZ UDゴシック" panose="020B0400000000000000" pitchFamily="49" charset="-128"/>
                          <a:ea typeface="BIZ UDゴシック" panose="020B0400000000000000" pitchFamily="49" charset="-128"/>
                        </a:rPr>
                        <a:t>按分</a:t>
                      </a:r>
                      <a:endParaRPr kumimoji="1" lang="en-US" altLang="ja-JP" sz="2000" dirty="0">
                        <a:latin typeface="BIZ UDゴシック" panose="020B0400000000000000" pitchFamily="49" charset="-128"/>
                        <a:ea typeface="BIZ UDゴシック" panose="020B0400000000000000" pitchFamily="49" charset="-128"/>
                      </a:endParaRPr>
                    </a:p>
                    <a:p>
                      <a:pPr algn="ctr"/>
                      <a:r>
                        <a:rPr kumimoji="1" lang="ja-JP" altLang="en-US" sz="2000" dirty="0">
                          <a:latin typeface="BIZ UDゴシック" panose="020B0400000000000000" pitchFamily="49" charset="-128"/>
                          <a:ea typeface="BIZ UDゴシック" panose="020B0400000000000000" pitchFamily="49" charset="-128"/>
                        </a:rPr>
                        <a:t>切捨</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9363653"/>
                  </a:ext>
                </a:extLst>
              </a:tr>
              <a:tr h="1005729">
                <a:tc>
                  <a:txBody>
                    <a:bodyPr/>
                    <a:lstStyle/>
                    <a:p>
                      <a:pPr algn="ctr"/>
                      <a:r>
                        <a:rPr kumimoji="1" lang="ja-JP" altLang="en-US" sz="2400" dirty="0">
                          <a:solidFill>
                            <a:srgbClr val="002060"/>
                          </a:solidFill>
                          <a:latin typeface="BIZ UDゴシック" panose="020B0400000000000000" pitchFamily="49" charset="-128"/>
                          <a:ea typeface="BIZ UDゴシック" panose="020B0400000000000000" pitchFamily="49" charset="-128"/>
                        </a:rPr>
                        <a:t>佐藤Ａ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800" dirty="0">
                          <a:solidFill>
                            <a:srgbClr val="002060"/>
                          </a:solidFill>
                          <a:latin typeface="BIZ UDゴシック" panose="020B0400000000000000" pitchFamily="49" charset="-128"/>
                          <a:ea typeface="BIZ UDゴシック" panose="020B0400000000000000" pitchFamily="49" charset="-128"/>
                        </a:rPr>
                        <a:t>佐藤Ａ</a:t>
                      </a:r>
                      <a:r>
                        <a:rPr kumimoji="1" lang="ja-JP" altLang="en-US" sz="1400" dirty="0">
                          <a:solidFill>
                            <a:srgbClr val="002060"/>
                          </a:solidFill>
                          <a:latin typeface="BIZ UDゴシック" panose="020B0400000000000000" pitchFamily="49" charset="-128"/>
                          <a:ea typeface="BIZ UDゴシック" panose="020B0400000000000000" pitchFamily="49" charset="-128"/>
                        </a:rPr>
                        <a:t>と書いた票</a:t>
                      </a:r>
                      <a:endParaRPr kumimoji="1" lang="en-US" altLang="ja-JP" sz="1400" dirty="0">
                        <a:solidFill>
                          <a:srgbClr val="002060"/>
                        </a:solidFill>
                        <a:latin typeface="BIZ UDゴシック" panose="020B0400000000000000" pitchFamily="49" charset="-128"/>
                        <a:ea typeface="BIZ UDゴシック" panose="020B0400000000000000" pitchFamily="49" charset="-128"/>
                      </a:endParaRPr>
                    </a:p>
                    <a:p>
                      <a:pPr algn="r"/>
                      <a:r>
                        <a:rPr kumimoji="1" lang="en-US" altLang="ja-JP" sz="2400" u="sng" dirty="0">
                          <a:solidFill>
                            <a:srgbClr val="002060"/>
                          </a:solidFill>
                          <a:latin typeface="BIZ UDゴシック" panose="020B0400000000000000" pitchFamily="49" charset="-128"/>
                          <a:ea typeface="BIZ UDゴシック" panose="020B0400000000000000" pitchFamily="49" charset="-128"/>
                        </a:rPr>
                        <a:t>200</a:t>
                      </a:r>
                      <a:endParaRPr kumimoji="1" lang="ja-JP" altLang="en-US" sz="2400" u="sng" dirty="0">
                        <a:solidFill>
                          <a:srgbClr val="002060"/>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dirty="0">
                          <a:solidFill>
                            <a:srgbClr val="002060"/>
                          </a:solidFill>
                          <a:latin typeface="BIZ UDゴシック" panose="020B0400000000000000" pitchFamily="49" charset="-128"/>
                          <a:ea typeface="BIZ UDゴシック" panose="020B0400000000000000" pitchFamily="49" charset="-128"/>
                        </a:rPr>
                        <a:t>200/300</a:t>
                      </a:r>
                      <a:endParaRPr kumimoji="1" lang="ja-JP" altLang="en-US" sz="1600" dirty="0">
                        <a:solidFill>
                          <a:srgbClr val="002060"/>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l"/>
                      <a:r>
                        <a:rPr kumimoji="1" lang="ja-JP" altLang="en-US" sz="2000" dirty="0">
                          <a:solidFill>
                            <a:srgbClr val="FF00FF"/>
                          </a:solidFill>
                          <a:latin typeface="BIZ UDゴシック" panose="020B0400000000000000" pitchFamily="49" charset="-128"/>
                          <a:ea typeface="BIZ UDゴシック" panose="020B0400000000000000" pitchFamily="49" charset="-128"/>
                        </a:rPr>
                        <a:t>佐藤</a:t>
                      </a:r>
                      <a:endParaRPr kumimoji="1" lang="en-US" altLang="ja-JP" sz="2000" dirty="0">
                        <a:solidFill>
                          <a:srgbClr val="FF00FF"/>
                        </a:solidFill>
                        <a:latin typeface="BIZ UDゴシック" panose="020B0400000000000000" pitchFamily="49" charset="-128"/>
                        <a:ea typeface="BIZ UDゴシック" panose="020B0400000000000000" pitchFamily="49" charset="-128"/>
                      </a:endParaRPr>
                    </a:p>
                    <a:p>
                      <a:pPr algn="l"/>
                      <a:r>
                        <a:rPr kumimoji="1" lang="ja-JP" altLang="en-US" sz="1600" dirty="0">
                          <a:solidFill>
                            <a:srgbClr val="FF00FF"/>
                          </a:solidFill>
                          <a:latin typeface="BIZ UDゴシック" panose="020B0400000000000000" pitchFamily="49" charset="-128"/>
                          <a:ea typeface="BIZ UDゴシック" panose="020B0400000000000000" pitchFamily="49" charset="-128"/>
                        </a:rPr>
                        <a:t>と書いた票</a:t>
                      </a:r>
                      <a:endParaRPr kumimoji="1" lang="en-US" altLang="ja-JP" sz="1600" dirty="0">
                        <a:solidFill>
                          <a:srgbClr val="FF00FF"/>
                        </a:solidFill>
                        <a:latin typeface="BIZ UDゴシック" panose="020B0400000000000000" pitchFamily="49" charset="-128"/>
                        <a:ea typeface="BIZ UDゴシック" panose="020B0400000000000000" pitchFamily="49" charset="-128"/>
                      </a:endParaRPr>
                    </a:p>
                    <a:p>
                      <a:pPr algn="r"/>
                      <a:r>
                        <a:rPr kumimoji="1" lang="ja-JP" altLang="en-US" sz="2400" dirty="0">
                          <a:solidFill>
                            <a:srgbClr val="FF00FF"/>
                          </a:solidFill>
                          <a:latin typeface="BIZ UDゴシック" panose="020B0400000000000000" pitchFamily="49" charset="-128"/>
                          <a:ea typeface="BIZ UDゴシック" panose="020B0400000000000000" pitchFamily="49" charset="-128"/>
                        </a:rPr>
                        <a:t>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u="sng" dirty="0">
                          <a:solidFill>
                            <a:srgbClr val="FF00FF"/>
                          </a:solidFill>
                          <a:latin typeface="BIZ UDゴシック" panose="020B0400000000000000" pitchFamily="49" charset="-128"/>
                          <a:ea typeface="BIZ UDゴシック" panose="020B0400000000000000" pitchFamily="49" charset="-128"/>
                        </a:rPr>
                        <a:t>0.666</a:t>
                      </a:r>
                      <a:endParaRPr kumimoji="1" lang="ja-JP" altLang="en-US" sz="2400" u="sng" dirty="0">
                        <a:solidFill>
                          <a:srgbClr val="FF00FF"/>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u="sng" dirty="0">
                          <a:solidFill>
                            <a:srgbClr val="002060"/>
                          </a:solidFill>
                          <a:latin typeface="BIZ UDゴシック" panose="020B0400000000000000" pitchFamily="49" charset="-128"/>
                          <a:ea typeface="BIZ UDゴシック" panose="020B0400000000000000" pitchFamily="49" charset="-128"/>
                        </a:rPr>
                        <a:t>200.666</a:t>
                      </a:r>
                      <a:endParaRPr kumimoji="1" lang="ja-JP" altLang="en-US" sz="2400" u="sng" dirty="0">
                        <a:solidFill>
                          <a:srgbClr val="002060"/>
                        </a:solidFill>
                        <a:latin typeface="BIZ UDゴシック" panose="020B0400000000000000" pitchFamily="49" charset="-128"/>
                        <a:ea typeface="BIZ UDゴシック" panose="020B0400000000000000" pitchFamily="49" charset="-128"/>
                      </a:endParaRP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l"/>
                      <a:r>
                        <a:rPr kumimoji="1" lang="ja-JP" altLang="en-US" sz="1600" dirty="0">
                          <a:solidFill>
                            <a:srgbClr val="FF00FF"/>
                          </a:solidFill>
                          <a:latin typeface="BIZ UDゴシック" panose="020B0400000000000000" pitchFamily="49" charset="-128"/>
                          <a:ea typeface="BIZ UDゴシック" panose="020B0400000000000000" pitchFamily="49" charset="-128"/>
                        </a:rPr>
                        <a:t>誰にも属さない票</a:t>
                      </a:r>
                      <a:endParaRPr kumimoji="1" lang="en-US" altLang="ja-JP" sz="1600" dirty="0">
                        <a:solidFill>
                          <a:srgbClr val="FF00FF"/>
                        </a:solidFill>
                        <a:latin typeface="BIZ UDゴシック" panose="020B0400000000000000" pitchFamily="49" charset="-128"/>
                        <a:ea typeface="BIZ UDゴシック" panose="020B0400000000000000" pitchFamily="49" charset="-128"/>
                      </a:endParaRPr>
                    </a:p>
                    <a:p>
                      <a:pPr algn="r"/>
                      <a:r>
                        <a:rPr kumimoji="1" lang="en-US" altLang="ja-JP" sz="2400" dirty="0">
                          <a:solidFill>
                            <a:srgbClr val="FF00FF"/>
                          </a:solidFill>
                          <a:latin typeface="BIZ UDゴシック" panose="020B0400000000000000" pitchFamily="49" charset="-128"/>
                          <a:ea typeface="BIZ UDゴシック" panose="020B0400000000000000" pitchFamily="49" charset="-128"/>
                        </a:rPr>
                        <a:t>0.001</a:t>
                      </a: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5168720"/>
                  </a:ext>
                </a:extLst>
              </a:tr>
              <a:tr h="1005729">
                <a:tc>
                  <a:txBody>
                    <a:bodyPr/>
                    <a:lstStyle/>
                    <a:p>
                      <a:pPr algn="ctr"/>
                      <a:r>
                        <a:rPr kumimoji="1" lang="ja-JP" altLang="en-US" sz="2400" dirty="0">
                          <a:solidFill>
                            <a:srgbClr val="002060"/>
                          </a:solidFill>
                          <a:latin typeface="BIZ UDゴシック" panose="020B0400000000000000" pitchFamily="49" charset="-128"/>
                          <a:ea typeface="BIZ UDゴシック" panose="020B0400000000000000" pitchFamily="49" charset="-128"/>
                        </a:rPr>
                        <a:t>佐藤Ｂ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r"/>
                      <a:r>
                        <a:rPr kumimoji="1" lang="ja-JP" altLang="en-US" sz="1800" dirty="0">
                          <a:solidFill>
                            <a:srgbClr val="002060"/>
                          </a:solidFill>
                          <a:latin typeface="BIZ UDゴシック" panose="020B0400000000000000" pitchFamily="49" charset="-128"/>
                          <a:ea typeface="BIZ UDゴシック" panose="020B0400000000000000" pitchFamily="49" charset="-128"/>
                        </a:rPr>
                        <a:t>佐藤Ｂ</a:t>
                      </a:r>
                      <a:r>
                        <a:rPr kumimoji="1" lang="ja-JP" altLang="en-US" sz="1400" dirty="0">
                          <a:solidFill>
                            <a:srgbClr val="002060"/>
                          </a:solidFill>
                          <a:latin typeface="BIZ UDゴシック" panose="020B0400000000000000" pitchFamily="49" charset="-128"/>
                          <a:ea typeface="BIZ UDゴシック" panose="020B0400000000000000" pitchFamily="49" charset="-128"/>
                        </a:rPr>
                        <a:t>と書いた票</a:t>
                      </a:r>
                      <a:endParaRPr kumimoji="1" lang="en-US" altLang="ja-JP" sz="1400" dirty="0">
                        <a:solidFill>
                          <a:srgbClr val="002060"/>
                        </a:solidFill>
                        <a:latin typeface="BIZ UDゴシック" panose="020B0400000000000000" pitchFamily="49" charset="-128"/>
                        <a:ea typeface="BIZ UDゴシック" panose="020B0400000000000000" pitchFamily="49" charset="-128"/>
                      </a:endParaRPr>
                    </a:p>
                    <a:p>
                      <a:pPr algn="r"/>
                      <a:r>
                        <a:rPr kumimoji="1" lang="en-US" altLang="ja-JP" sz="2400" u="sng" dirty="0">
                          <a:solidFill>
                            <a:srgbClr val="002060"/>
                          </a:solidFill>
                          <a:latin typeface="BIZ UDゴシック" panose="020B0400000000000000" pitchFamily="49" charset="-128"/>
                          <a:ea typeface="BIZ UDゴシック" panose="020B0400000000000000" pitchFamily="49" charset="-128"/>
                        </a:rPr>
                        <a:t>100</a:t>
                      </a:r>
                      <a:endParaRPr kumimoji="1" lang="ja-JP" altLang="en-US" sz="2400" u="sng" dirty="0">
                        <a:solidFill>
                          <a:srgbClr val="002060"/>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dirty="0">
                          <a:solidFill>
                            <a:srgbClr val="002060"/>
                          </a:solidFill>
                          <a:latin typeface="BIZ UDゴシック" panose="020B0400000000000000" pitchFamily="49" charset="-128"/>
                          <a:ea typeface="BIZ UDゴシック" panose="020B0400000000000000" pitchFamily="49" charset="-128"/>
                        </a:rPr>
                        <a:t>100/300</a:t>
                      </a:r>
                      <a:endParaRPr kumimoji="1" lang="ja-JP" altLang="en-US" sz="1600" dirty="0">
                        <a:solidFill>
                          <a:srgbClr val="002060"/>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solidFill>
                          <a:srgbClr val="002060"/>
                        </a:solidFill>
                        <a:latin typeface="07やさしさゴシック手書き" panose="02000600000000000000" pitchFamily="50" charset="-128"/>
                        <a:ea typeface="07やさしさゴシック手書き" panose="020006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u="sng" dirty="0">
                          <a:solidFill>
                            <a:srgbClr val="FF00FF"/>
                          </a:solidFill>
                          <a:latin typeface="BIZ UDゴシック" panose="020B0400000000000000" pitchFamily="49" charset="-128"/>
                          <a:ea typeface="BIZ UDゴシック" panose="020B0400000000000000" pitchFamily="49" charset="-128"/>
                        </a:rPr>
                        <a:t>0.333</a:t>
                      </a:r>
                      <a:endParaRPr kumimoji="1" lang="ja-JP" altLang="en-US" sz="2400" u="sng" dirty="0">
                        <a:solidFill>
                          <a:srgbClr val="FF00FF"/>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u="sng" dirty="0">
                          <a:solidFill>
                            <a:srgbClr val="002060"/>
                          </a:solidFill>
                          <a:latin typeface="BIZ UDゴシック" panose="020B0400000000000000" pitchFamily="49" charset="-128"/>
                          <a:ea typeface="BIZ UDゴシック" panose="020B0400000000000000" pitchFamily="49" charset="-128"/>
                        </a:rPr>
                        <a:t>100.333</a:t>
                      </a:r>
                      <a:endParaRPr kumimoji="1" lang="ja-JP" altLang="en-US" sz="2400" u="sng" dirty="0">
                        <a:solidFill>
                          <a:srgbClr val="002060"/>
                        </a:solidFill>
                        <a:latin typeface="BIZ UDゴシック" panose="020B0400000000000000" pitchFamily="49" charset="-128"/>
                        <a:ea typeface="BIZ UDゴシック" panose="020B0400000000000000" pitchFamily="49" charset="-128"/>
                      </a:endParaRP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solidFill>
                          <a:srgbClr val="002060"/>
                        </a:solidFill>
                        <a:latin typeface="07やさしさゴシック手書き" panose="02000600000000000000" pitchFamily="50" charset="-128"/>
                        <a:ea typeface="07やさしさゴシック手書き" panose="020006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8832147"/>
                  </a:ext>
                </a:extLst>
              </a:tr>
              <a:tr h="468000">
                <a:tc>
                  <a:txBody>
                    <a:bodyPr/>
                    <a:lstStyle/>
                    <a:p>
                      <a:pPr algn="ctr"/>
                      <a:r>
                        <a:rPr kumimoji="1" lang="ja-JP" altLang="en-US" sz="2400" dirty="0">
                          <a:solidFill>
                            <a:srgbClr val="002060"/>
                          </a:solidFill>
                          <a:latin typeface="BIZ UDゴシック" panose="020B0400000000000000" pitchFamily="49" charset="-128"/>
                          <a:ea typeface="BIZ UDゴシック" panose="020B0400000000000000" pitchFamily="49" charset="-128"/>
                        </a:rPr>
                        <a:t>合計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dirty="0">
                          <a:solidFill>
                            <a:srgbClr val="002060"/>
                          </a:solidFill>
                          <a:latin typeface="BIZ UDゴシック" panose="020B0400000000000000" pitchFamily="49" charset="-128"/>
                          <a:ea typeface="BIZ UDゴシック" panose="020B0400000000000000" pitchFamily="49" charset="-128"/>
                        </a:rPr>
                        <a:t>300</a:t>
                      </a:r>
                      <a:endParaRPr kumimoji="1" lang="ja-JP" altLang="en-US" sz="2400" dirty="0">
                        <a:solidFill>
                          <a:srgbClr val="002060"/>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dirty="0">
                          <a:solidFill>
                            <a:srgbClr val="002060"/>
                          </a:solidFill>
                          <a:latin typeface="BIZ UDゴシック" panose="020B0400000000000000" pitchFamily="49" charset="-128"/>
                          <a:ea typeface="BIZ UDゴシック" panose="020B0400000000000000" pitchFamily="49" charset="-128"/>
                        </a:rPr>
                        <a:t>300/300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dirty="0">
                          <a:solidFill>
                            <a:srgbClr val="FF00FF"/>
                          </a:solidFill>
                          <a:latin typeface="BIZ UDゴシック" panose="020B0400000000000000" pitchFamily="49" charset="-128"/>
                          <a:ea typeface="BIZ UDゴシック" panose="020B0400000000000000" pitchFamily="49" charset="-128"/>
                        </a:rPr>
                        <a:t>1</a:t>
                      </a: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dirty="0">
                          <a:solidFill>
                            <a:srgbClr val="FF00FF"/>
                          </a:solidFill>
                          <a:latin typeface="BIZ UDゴシック" panose="020B0400000000000000" pitchFamily="49" charset="-128"/>
                          <a:ea typeface="BIZ UDゴシック" panose="020B0400000000000000" pitchFamily="49" charset="-128"/>
                        </a:rPr>
                        <a:t>0.999</a:t>
                      </a: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dirty="0">
                          <a:solidFill>
                            <a:srgbClr val="002060"/>
                          </a:solidFill>
                          <a:latin typeface="BIZ UDゴシック" panose="020B0400000000000000" pitchFamily="49" charset="-128"/>
                          <a:ea typeface="BIZ UDゴシック" panose="020B0400000000000000" pitchFamily="49" charset="-128"/>
                        </a:rPr>
                        <a:t>300.999</a:t>
                      </a:r>
                      <a:endParaRPr kumimoji="1" lang="ja-JP" altLang="en-US" sz="2400" dirty="0">
                        <a:solidFill>
                          <a:srgbClr val="002060"/>
                        </a:solidFill>
                        <a:latin typeface="BIZ UDゴシック" panose="020B0400000000000000" pitchFamily="49" charset="-128"/>
                        <a:ea typeface="BIZ UDゴシック" panose="020B0400000000000000" pitchFamily="49" charset="-128"/>
                      </a:endParaRPr>
                    </a:p>
                  </a:txBody>
                  <a:tcPr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solidFill>
                      <a:schemeClr val="bg1"/>
                    </a:solidFill>
                  </a:tcPr>
                </a:tc>
                <a:tc>
                  <a:txBody>
                    <a:bodyPr/>
                    <a:lstStyle/>
                    <a:p>
                      <a:pPr algn="r"/>
                      <a:r>
                        <a:rPr kumimoji="1" lang="en-US" altLang="ja-JP" sz="2400" dirty="0">
                          <a:solidFill>
                            <a:srgbClr val="FF00FF"/>
                          </a:solidFill>
                          <a:latin typeface="BIZ UDゴシック" panose="020B0400000000000000" pitchFamily="49" charset="-128"/>
                          <a:ea typeface="BIZ UDゴシック" panose="020B0400000000000000" pitchFamily="49" charset="-128"/>
                        </a:rPr>
                        <a:t>0.001</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6767777"/>
                  </a:ext>
                </a:extLst>
              </a:tr>
            </a:tbl>
          </a:graphicData>
        </a:graphic>
      </p:graphicFrame>
      <p:sp>
        <p:nvSpPr>
          <p:cNvPr id="5" name="タイトル 3">
            <a:extLst>
              <a:ext uri="{FF2B5EF4-FFF2-40B4-BE49-F238E27FC236}">
                <a16:creationId xmlns:a16="http://schemas.microsoft.com/office/drawing/2014/main" id="{A3F89709-E744-CB85-ADD0-451865C08004}"/>
              </a:ext>
            </a:extLst>
          </p:cNvPr>
          <p:cNvSpPr txBox="1">
            <a:spLocks/>
          </p:cNvSpPr>
          <p:nvPr/>
        </p:nvSpPr>
        <p:spPr>
          <a:xfrm>
            <a:off x="5508104" y="1787578"/>
            <a:ext cx="2736304" cy="432048"/>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en-US" altLang="ja-JP" sz="1800" kern="0" dirty="0">
                <a:solidFill>
                  <a:srgbClr val="FF00FF"/>
                </a:solidFill>
                <a:latin typeface="BIZ UDゴシック" panose="020B0400000000000000" pitchFamily="49" charset="-128"/>
                <a:ea typeface="BIZ UDゴシック" panose="020B0400000000000000" pitchFamily="49" charset="-128"/>
              </a:rPr>
              <a:t>※</a:t>
            </a:r>
            <a:r>
              <a:rPr lang="ja-JP" altLang="en-US" sz="1800" kern="0" dirty="0">
                <a:solidFill>
                  <a:srgbClr val="FF00FF"/>
                </a:solidFill>
                <a:latin typeface="BIZ UDゴシック" panose="020B0400000000000000" pitchFamily="49" charset="-128"/>
                <a:ea typeface="BIZ UDゴシック" panose="020B0400000000000000" pitchFamily="49" charset="-128"/>
              </a:rPr>
              <a:t>小数点第４位切捨</a:t>
            </a:r>
            <a:endParaRPr lang="en-US" altLang="ja-JP" sz="1800" kern="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007464256"/>
      </p:ext>
    </p:extLst>
  </p:cSld>
  <p:clrMapOvr>
    <a:masterClrMapping/>
  </p:clrMapOvr>
  <p:transition spd="slow" advTm="180132"/>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2CF4B-01D9-D511-61B0-4CFBB1CF6F21}"/>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EA0B5D5E-A65E-0D3C-042F-125DBE726ED1}"/>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Ｑ３．５月９日が</a:t>
            </a:r>
            <a:r>
              <a:rPr lang="en-US" altLang="ja-JP" sz="3800" kern="0" dirty="0">
                <a:solidFill>
                  <a:srgbClr val="002060"/>
                </a:solidFill>
                <a:latin typeface="BIZ UDゴシック" panose="020B0400000000000000" pitchFamily="49" charset="-128"/>
                <a:ea typeface="BIZ UDゴシック" panose="020B0400000000000000" pitchFamily="49" charset="-128"/>
              </a:rPr>
              <a:t>18</a:t>
            </a:r>
            <a:r>
              <a:rPr lang="ja-JP" altLang="en-US" sz="3800" kern="0" dirty="0">
                <a:solidFill>
                  <a:srgbClr val="002060"/>
                </a:solidFill>
                <a:latin typeface="BIZ UDゴシック" panose="020B0400000000000000" pitchFamily="49" charset="-128"/>
                <a:ea typeface="BIZ UDゴシック" panose="020B0400000000000000" pitchFamily="49" charset="-128"/>
              </a:rPr>
              <a:t>歳の誕生日。</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当日投票できるのはいつから？</a:t>
            </a:r>
          </a:p>
          <a:p>
            <a:pPr marL="1431925" indent="-143192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５月８日（</a:t>
            </a:r>
            <a:r>
              <a:rPr lang="en-US" altLang="ja-JP" sz="3800" b="0" kern="0" dirty="0">
                <a:solidFill>
                  <a:srgbClr val="002060"/>
                </a:solidFill>
                <a:latin typeface="BIZ UDゴシック" panose="020B0400000000000000" pitchFamily="49" charset="-128"/>
                <a:ea typeface="BIZ UDゴシック" panose="020B0400000000000000" pitchFamily="49" charset="-128"/>
              </a:rPr>
              <a:t>17</a:t>
            </a:r>
            <a:r>
              <a:rPr lang="ja-JP" altLang="en-US" sz="3800" b="0" kern="0" dirty="0">
                <a:solidFill>
                  <a:srgbClr val="002060"/>
                </a:solidFill>
                <a:latin typeface="BIZ UDゴシック" panose="020B0400000000000000" pitchFamily="49" charset="-128"/>
                <a:ea typeface="BIZ UDゴシック" panose="020B0400000000000000" pitchFamily="49" charset="-128"/>
              </a:rPr>
              <a:t>歳最後の日）</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５月９日（</a:t>
            </a:r>
            <a:r>
              <a:rPr lang="en-US" altLang="ja-JP" sz="3800" b="0" kern="0" dirty="0">
                <a:solidFill>
                  <a:srgbClr val="002060"/>
                </a:solidFill>
                <a:latin typeface="BIZ UDゴシック" panose="020B0400000000000000" pitchFamily="49" charset="-128"/>
                <a:ea typeface="BIZ UDゴシック" panose="020B0400000000000000" pitchFamily="49" charset="-128"/>
              </a:rPr>
              <a:t>18</a:t>
            </a:r>
            <a:r>
              <a:rPr lang="ja-JP" altLang="en-US" sz="3800" b="0" kern="0" dirty="0">
                <a:solidFill>
                  <a:srgbClr val="002060"/>
                </a:solidFill>
                <a:latin typeface="BIZ UDゴシック" panose="020B0400000000000000" pitchFamily="49" charset="-128"/>
                <a:ea typeface="BIZ UDゴシック" panose="020B0400000000000000" pitchFamily="49" charset="-128"/>
              </a:rPr>
              <a:t>歳の誕生日）</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５月</a:t>
            </a:r>
            <a:r>
              <a:rPr lang="en-US" altLang="ja-JP" sz="3800" b="0" kern="0" dirty="0">
                <a:solidFill>
                  <a:srgbClr val="002060"/>
                </a:solidFill>
                <a:latin typeface="BIZ UDゴシック" panose="020B0400000000000000" pitchFamily="49" charset="-128"/>
                <a:ea typeface="BIZ UDゴシック" panose="020B0400000000000000" pitchFamily="49" charset="-128"/>
              </a:rPr>
              <a:t>10</a:t>
            </a:r>
            <a:r>
              <a:rPr lang="ja-JP" altLang="en-US" sz="3800" b="0" kern="0" dirty="0">
                <a:solidFill>
                  <a:srgbClr val="002060"/>
                </a:solidFill>
                <a:latin typeface="BIZ UDゴシック" panose="020B0400000000000000" pitchFamily="49" charset="-128"/>
                <a:ea typeface="BIZ UDゴシック" panose="020B0400000000000000" pitchFamily="49" charset="-128"/>
              </a:rPr>
              <a:t>日（誕生日の翌日）</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CEEB9C2-21EA-4F45-00C1-15A7B3F84EE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053BE7DA-BB5A-94E4-C474-2A16C854D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4725144"/>
            <a:ext cx="1440160" cy="1440160"/>
          </a:xfrm>
          <a:prstGeom prst="rect">
            <a:avLst/>
          </a:prstGeom>
        </p:spPr>
      </p:pic>
      <p:sp>
        <p:nvSpPr>
          <p:cNvPr id="5" name="吹き出し: 円形 4">
            <a:extLst>
              <a:ext uri="{FF2B5EF4-FFF2-40B4-BE49-F238E27FC236}">
                <a16:creationId xmlns:a16="http://schemas.microsoft.com/office/drawing/2014/main" id="{64586990-E7FC-1728-1A8D-C5DCA017555C}"/>
              </a:ext>
            </a:extLst>
          </p:cNvPr>
          <p:cNvSpPr/>
          <p:nvPr/>
        </p:nvSpPr>
        <p:spPr bwMode="auto">
          <a:xfrm>
            <a:off x="6660232" y="3429000"/>
            <a:ext cx="2365673" cy="1188132"/>
          </a:xfrm>
          <a:prstGeom prst="wedgeEllipseCallout">
            <a:avLst>
              <a:gd name="adj1" fmla="val -49320"/>
              <a:gd name="adj2" fmla="val -49819"/>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108000" tIns="72000" rIns="0" bIns="7200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chemeClr val="tx1"/>
                </a:solidFill>
                <a:latin typeface="BIZ UDゴシック" panose="020B0400000000000000" pitchFamily="49" charset="-128"/>
                <a:ea typeface="BIZ UDゴシック" panose="020B0400000000000000" pitchFamily="49" charset="-128"/>
              </a:rPr>
              <a:t>投票日がいつの選挙から選挙権があるのかな？</a:t>
            </a:r>
            <a:endParaRPr kumimoji="1" lang="ja-JP" altLang="en-US" sz="16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992991101"/>
      </p:ext>
    </p:extLst>
  </p:cSld>
  <p:clrMapOvr>
    <a:masterClrMapping/>
  </p:clrMapOvr>
  <p:transition spd="slow" advTm="180132"/>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7BE9C-904F-98E7-78F0-D1D3959C90DA}"/>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71A7F6D-37EA-5986-55A9-4662465D23A0}"/>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Ｑ３．５月９日が</a:t>
            </a:r>
            <a:r>
              <a:rPr lang="en-US" altLang="ja-JP" sz="3800" kern="0" dirty="0">
                <a:solidFill>
                  <a:srgbClr val="002060"/>
                </a:solidFill>
                <a:latin typeface="BIZ UDゴシック" panose="020B0400000000000000" pitchFamily="49" charset="-128"/>
                <a:ea typeface="BIZ UDゴシック" panose="020B0400000000000000" pitchFamily="49" charset="-128"/>
              </a:rPr>
              <a:t>18</a:t>
            </a:r>
            <a:r>
              <a:rPr lang="ja-JP" altLang="en-US" sz="3800" kern="0" dirty="0">
                <a:solidFill>
                  <a:srgbClr val="002060"/>
                </a:solidFill>
                <a:latin typeface="BIZ UDゴシック" panose="020B0400000000000000" pitchFamily="49" charset="-128"/>
                <a:ea typeface="BIZ UDゴシック" panose="020B0400000000000000" pitchFamily="49" charset="-128"/>
              </a:rPr>
              <a:t>歳の誕生日。</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当日投票できるのはいつから？</a:t>
            </a:r>
          </a:p>
          <a:p>
            <a:pPr marL="1431925" indent="-143192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①　５月８日（</a:t>
            </a:r>
            <a:r>
              <a:rPr lang="en-US" altLang="ja-JP" sz="3800" b="0" kern="0" dirty="0">
                <a:solidFill>
                  <a:srgbClr val="FF00FF"/>
                </a:solidFill>
                <a:latin typeface="BIZ UDゴシック" panose="020B0400000000000000" pitchFamily="49" charset="-128"/>
                <a:ea typeface="BIZ UDゴシック" panose="020B0400000000000000" pitchFamily="49" charset="-128"/>
              </a:rPr>
              <a:t>17</a:t>
            </a:r>
            <a:r>
              <a:rPr lang="ja-JP" altLang="en-US" sz="3800" b="0" kern="0" dirty="0">
                <a:solidFill>
                  <a:srgbClr val="FF00FF"/>
                </a:solidFill>
                <a:latin typeface="BIZ UDゴシック" panose="020B0400000000000000" pitchFamily="49" charset="-128"/>
                <a:ea typeface="BIZ UDゴシック" panose="020B0400000000000000" pitchFamily="49" charset="-128"/>
              </a:rPr>
              <a:t>歳最後の日）</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②　５月９日（</a:t>
            </a:r>
            <a:r>
              <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rPr>
              <a:t>18</a:t>
            </a: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歳の誕生日）</a:t>
            </a:r>
            <a:endPar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4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③　５月</a:t>
            </a:r>
            <a:r>
              <a:rPr lang="en-US" altLang="ja-JP" sz="3800" b="0" kern="0" dirty="0">
                <a:solidFill>
                  <a:schemeClr val="bg1">
                    <a:lumMod val="85000"/>
                  </a:schemeClr>
                </a:solidFill>
                <a:latin typeface="BIZ UDゴシック" panose="020B0400000000000000" pitchFamily="49" charset="-128"/>
                <a:ea typeface="BIZ UDゴシック" panose="020B0400000000000000" pitchFamily="49" charset="-128"/>
              </a:rPr>
              <a:t>10</a:t>
            </a:r>
            <a:r>
              <a:rPr lang="ja-JP" altLang="en-US" sz="3800" b="0" kern="0" dirty="0">
                <a:solidFill>
                  <a:schemeClr val="bg1">
                    <a:lumMod val="85000"/>
                  </a:schemeClr>
                </a:solidFill>
                <a:latin typeface="BIZ UDゴシック" panose="020B0400000000000000" pitchFamily="49" charset="-128"/>
                <a:ea typeface="BIZ UDゴシック" panose="020B0400000000000000" pitchFamily="49" charset="-128"/>
              </a:rPr>
              <a:t>日（誕生日の翌日）</a:t>
            </a: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9F260A42-73A4-50E8-4853-611AFE6A307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4" name="吹き出し: 円形 3">
            <a:extLst>
              <a:ext uri="{FF2B5EF4-FFF2-40B4-BE49-F238E27FC236}">
                <a16:creationId xmlns:a16="http://schemas.microsoft.com/office/drawing/2014/main" id="{D93A8092-648F-879B-7490-E62F03AEA83B}"/>
              </a:ext>
            </a:extLst>
          </p:cNvPr>
          <p:cNvSpPr/>
          <p:nvPr/>
        </p:nvSpPr>
        <p:spPr bwMode="auto">
          <a:xfrm>
            <a:off x="6809811" y="3392268"/>
            <a:ext cx="2221122" cy="1008112"/>
          </a:xfrm>
          <a:prstGeom prst="wedgeEllipseCallout">
            <a:avLst>
              <a:gd name="adj1" fmla="val -55059"/>
              <a:gd name="adj2" fmla="val 31796"/>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108000" tIns="72000" rIns="0" bIns="7200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法律上、満</a:t>
            </a:r>
            <a:r>
              <a:rPr kumimoji="1" lang="en-US" altLang="ja-JP"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18</a:t>
            </a:r>
            <a:r>
              <a:rPr kumimoji="1" lang="ja-JP" altLang="en-US"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歳になるのが誕生日の前日の午前</a:t>
            </a:r>
            <a:r>
              <a:rPr kumimoji="1" lang="en-US" altLang="ja-JP"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0</a:t>
            </a:r>
            <a:r>
              <a:rPr kumimoji="1" lang="ja-JP" altLang="en-US"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時</a:t>
            </a:r>
          </a:p>
        </p:txBody>
      </p:sp>
      <p:pic>
        <p:nvPicPr>
          <p:cNvPr id="5" name="図 4">
            <a:extLst>
              <a:ext uri="{FF2B5EF4-FFF2-40B4-BE49-F238E27FC236}">
                <a16:creationId xmlns:a16="http://schemas.microsoft.com/office/drawing/2014/main" id="{2F15EBE0-5DA5-676E-A1CB-87A0D94FB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4725144"/>
            <a:ext cx="1440160" cy="1440160"/>
          </a:xfrm>
          <a:prstGeom prst="rect">
            <a:avLst/>
          </a:prstGeom>
        </p:spPr>
      </p:pic>
    </p:spTree>
    <p:extLst>
      <p:ext uri="{BB962C8B-B14F-4D97-AF65-F5344CB8AC3E}">
        <p14:creationId xmlns:p14="http://schemas.microsoft.com/office/powerpoint/2010/main" val="2321993686"/>
      </p:ext>
    </p:extLst>
  </p:cSld>
  <p:clrMapOvr>
    <a:masterClrMapping/>
  </p:clrMapOvr>
  <p:transition spd="slow" advTm="180132"/>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AF102-9F45-95F5-C08E-7231EFAAFB4D}"/>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A9BDC0C-93B8-A050-5643-5BBA104F43F3}"/>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Ｑ４．次のうち世界にある選挙制度は？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投票しないと罰金</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1400" b="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1800" b="0" kern="0" dirty="0">
                <a:solidFill>
                  <a:schemeClr val="bg1"/>
                </a:solidFill>
                <a:latin typeface="BIZ UDゴシック" panose="020B0400000000000000" pitchFamily="49" charset="-128"/>
                <a:ea typeface="BIZ UDゴシック" panose="020B0400000000000000" pitchFamily="49" charset="-128"/>
                <a:cs typeface="+mn-cs"/>
              </a:rPr>
              <a:t>ベルギー、オーストラリア、シンガポール、北朝鮮など。</a:t>
            </a:r>
            <a:endParaRPr lang="en-US" altLang="ja-JP" sz="1800" b="0" kern="0" dirty="0">
              <a:solidFill>
                <a:schemeClr val="bg1"/>
              </a:solidFill>
              <a:latin typeface="BIZ UDゴシック" panose="020B0400000000000000" pitchFamily="49" charset="-128"/>
              <a:ea typeface="BIZ UDゴシック" panose="020B0400000000000000" pitchFamily="49" charset="-128"/>
              <a:cs typeface="+mn-cs"/>
            </a:endParaRPr>
          </a:p>
          <a:p>
            <a:pPr marL="1431925" indent="-1431925">
              <a:defRPr/>
            </a:pPr>
            <a:r>
              <a:rPr lang="ja-JP" altLang="en-US" sz="1800" b="0" kern="0" dirty="0">
                <a:solidFill>
                  <a:schemeClr val="bg1"/>
                </a:solidFill>
                <a:latin typeface="BIZ UDゴシック" panose="020B0400000000000000" pitchFamily="49" charset="-128"/>
                <a:ea typeface="BIZ UDゴシック" panose="020B0400000000000000" pitchFamily="49" charset="-128"/>
                <a:cs typeface="+mn-cs"/>
              </a:rPr>
              <a:t>　　　　 理由なく投票しないと罰金（</a:t>
            </a:r>
            <a:r>
              <a:rPr lang="en-US" altLang="ja-JP" sz="1800" b="0" kern="0" dirty="0">
                <a:solidFill>
                  <a:schemeClr val="bg1"/>
                </a:solidFill>
                <a:latin typeface="BIZ UDゴシック" panose="020B0400000000000000" pitchFamily="49" charset="-128"/>
                <a:ea typeface="BIZ UDゴシック" panose="020B0400000000000000" pitchFamily="49" charset="-128"/>
                <a:cs typeface="+mn-cs"/>
              </a:rPr>
              <a:t>1,000</a:t>
            </a:r>
            <a:r>
              <a:rPr lang="ja-JP" altLang="en-US" sz="1800" b="0" kern="0" dirty="0">
                <a:solidFill>
                  <a:schemeClr val="bg1"/>
                </a:solidFill>
                <a:latin typeface="BIZ UDゴシック" panose="020B0400000000000000" pitchFamily="49" charset="-128"/>
                <a:ea typeface="BIZ UDゴシック" panose="020B0400000000000000" pitchFamily="49" charset="-128"/>
                <a:cs typeface="+mn-cs"/>
              </a:rPr>
              <a:t>円～</a:t>
            </a:r>
            <a:r>
              <a:rPr lang="en-US" altLang="ja-JP" sz="1800" b="0" kern="0" dirty="0">
                <a:solidFill>
                  <a:schemeClr val="bg1"/>
                </a:solidFill>
                <a:latin typeface="BIZ UDゴシック" panose="020B0400000000000000" pitchFamily="49" charset="-128"/>
                <a:ea typeface="BIZ UDゴシック" panose="020B0400000000000000" pitchFamily="49" charset="-128"/>
                <a:cs typeface="+mn-cs"/>
              </a:rPr>
              <a:t>2,000</a:t>
            </a:r>
            <a:r>
              <a:rPr lang="ja-JP" altLang="en-US" sz="1800" b="0" kern="0" dirty="0">
                <a:solidFill>
                  <a:schemeClr val="bg1"/>
                </a:solidFill>
                <a:latin typeface="BIZ UDゴシック" panose="020B0400000000000000" pitchFamily="49" charset="-128"/>
                <a:ea typeface="BIZ UDゴシック" panose="020B0400000000000000" pitchFamily="49" charset="-128"/>
                <a:cs typeface="+mn-cs"/>
              </a:rPr>
              <a:t>円程度）、北朝鮮は無期懲役！</a:t>
            </a:r>
            <a:endParaRPr lang="en-US" altLang="ja-JP" sz="1800" b="0" kern="0" dirty="0">
              <a:solidFill>
                <a:schemeClr val="bg1"/>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電子メールで投票できる</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1400" b="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1800" b="0" kern="0" dirty="0">
                <a:solidFill>
                  <a:schemeClr val="bg1"/>
                </a:solidFill>
                <a:latin typeface="BIZ UDゴシック" panose="020B0400000000000000" pitchFamily="49" charset="-128"/>
                <a:ea typeface="BIZ UDゴシック" panose="020B0400000000000000" pitchFamily="49" charset="-128"/>
                <a:cs typeface="+mn-cs"/>
              </a:rPr>
              <a:t>エストニア（完全な電子投票が実施されている国）</a:t>
            </a:r>
            <a:endParaRPr lang="en-US" altLang="ja-JP" sz="1800" b="0" kern="0" dirty="0">
              <a:solidFill>
                <a:schemeClr val="bg1"/>
              </a:solidFill>
              <a:latin typeface="BIZ UDゴシック" panose="020B0400000000000000" pitchFamily="49" charset="-128"/>
              <a:ea typeface="BIZ UDゴシック" panose="020B0400000000000000" pitchFamily="49" charset="-128"/>
              <a:cs typeface="+mn-cs"/>
            </a:endParaRPr>
          </a:p>
          <a:p>
            <a:pPr marL="1431925" indent="-1431925">
              <a:defRPr/>
            </a:pPr>
            <a:endParaRPr lang="en-US" altLang="ja-JP" sz="1400" b="0" kern="0" dirty="0">
              <a:solidFill>
                <a:schemeClr val="bg1"/>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投票日の前日は禁酒</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630238" marR="0" lvl="0" indent="-630238"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rgbClr val="002060"/>
                </a:solidFill>
                <a:effectLst/>
                <a:uLnTx/>
                <a:uFillTx/>
                <a:latin typeface="BIZ UDゴシック" panose="020B0400000000000000" pitchFamily="49" charset="-128"/>
                <a:ea typeface="BIZ UDゴシック" panose="020B0400000000000000" pitchFamily="49" charset="-128"/>
                <a:cs typeface="+mn-cs"/>
              </a:rPr>
              <a:t>        </a:t>
            </a:r>
            <a:r>
              <a:rPr kumimoji="1" lang="ja-JP" altLang="en-US" sz="18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rPr>
              <a:t>タイ（前日の</a:t>
            </a:r>
            <a:r>
              <a:rPr kumimoji="1" lang="en-US" altLang="ja-JP" sz="18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rPr>
              <a:t>18</a:t>
            </a:r>
            <a:r>
              <a:rPr kumimoji="1" lang="ja-JP" altLang="en-US" sz="18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rPr>
              <a:t>時から禁止。販売側も禁止</a:t>
            </a:r>
            <a:endParaRPr kumimoji="1" lang="en-US" altLang="ja-JP" sz="18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endParaRPr>
          </a:p>
          <a:p>
            <a:pPr marL="630238" marR="0" lvl="0" indent="-630238"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rPr>
              <a:t>。）</a:t>
            </a:r>
            <a:endParaRPr kumimoji="1" lang="en-US" altLang="ja-JP" sz="18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02658E83-9F82-47E9-3BDA-520DFE68B2FD}"/>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145568181"/>
      </p:ext>
    </p:extLst>
  </p:cSld>
  <p:clrMapOvr>
    <a:masterClrMapping/>
  </p:clrMapOvr>
  <p:transition spd="slow" advTm="180132"/>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7CD98-6C12-1095-4670-49F7B9DDA0E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EAC4CA4-C230-4F88-5162-96BACFA610EC}"/>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Ｑ４．次のうち世界にある選挙制度は？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①　投票しないと罰金</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1431925" indent="-1431925">
              <a:defRPr/>
            </a:pPr>
            <a:r>
              <a:rPr lang="ja-JP" altLang="en-US" sz="1400" b="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1800" b="0" kern="0" dirty="0">
                <a:solidFill>
                  <a:srgbClr val="002060"/>
                </a:solidFill>
                <a:latin typeface="BIZ UDゴシック" panose="020B0400000000000000" pitchFamily="49" charset="-128"/>
                <a:ea typeface="BIZ UDゴシック" panose="020B0400000000000000" pitchFamily="49" charset="-128"/>
                <a:cs typeface="+mn-cs"/>
              </a:rPr>
              <a:t>ベルギー、オーストラリア、シンガポールなど</a:t>
            </a:r>
            <a:endParaRPr lang="en-US" altLang="ja-JP" sz="1800" b="0" kern="0" dirty="0">
              <a:solidFill>
                <a:srgbClr val="002060"/>
              </a:solidFill>
              <a:latin typeface="BIZ UDゴシック" panose="020B0400000000000000" pitchFamily="49" charset="-128"/>
              <a:ea typeface="BIZ UDゴシック" panose="020B0400000000000000" pitchFamily="49" charset="-128"/>
              <a:cs typeface="+mn-cs"/>
            </a:endParaRPr>
          </a:p>
          <a:p>
            <a:pPr marL="1431925" indent="-1431925">
              <a:defRPr/>
            </a:pPr>
            <a:r>
              <a:rPr lang="ja-JP" altLang="en-US" sz="1800" b="0" kern="0" dirty="0">
                <a:solidFill>
                  <a:srgbClr val="002060"/>
                </a:solidFill>
                <a:latin typeface="BIZ UDゴシック" panose="020B0400000000000000" pitchFamily="49" charset="-128"/>
                <a:ea typeface="BIZ UDゴシック" panose="020B0400000000000000" pitchFamily="49" charset="-128"/>
                <a:cs typeface="+mn-cs"/>
              </a:rPr>
              <a:t>　　　　 理由なく投票しないと罰金や選挙資格停止措置、北朝鮮は逮捕・投獄とも</a:t>
            </a:r>
            <a:r>
              <a:rPr lang="en-US" altLang="ja-JP" sz="1800" b="0" kern="0" dirty="0">
                <a:solidFill>
                  <a:srgbClr val="002060"/>
                </a:solidFill>
                <a:latin typeface="BIZ UDゴシック" panose="020B0400000000000000" pitchFamily="49" charset="-128"/>
                <a:ea typeface="BIZ UDゴシック" panose="020B0400000000000000" pitchFamily="49" charset="-128"/>
                <a:cs typeface="+mn-cs"/>
              </a:rPr>
              <a:t>!?</a:t>
            </a:r>
            <a:endParaRPr lang="en-US" altLang="ja-JP" sz="1800" b="0" kern="0" dirty="0">
              <a:solidFill>
                <a:srgbClr val="FF00FF"/>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②　電子メールで投票できる</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1431925" indent="-1431925">
              <a:defRPr/>
            </a:pPr>
            <a:r>
              <a:rPr lang="ja-JP" altLang="en-US" sz="1400" b="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1800" b="0" kern="0" dirty="0">
                <a:solidFill>
                  <a:srgbClr val="002060"/>
                </a:solidFill>
                <a:latin typeface="BIZ UDゴシック" panose="020B0400000000000000" pitchFamily="49" charset="-128"/>
                <a:ea typeface="BIZ UDゴシック" panose="020B0400000000000000" pitchFamily="49" charset="-128"/>
                <a:cs typeface="+mn-cs"/>
              </a:rPr>
              <a:t>エストニア（完全な電子投票が実施されている国）など</a:t>
            </a:r>
            <a:endParaRPr lang="en-US" altLang="ja-JP" sz="1800" b="0" kern="0" dirty="0">
              <a:solidFill>
                <a:srgbClr val="002060"/>
              </a:solidFill>
              <a:latin typeface="BIZ UDゴシック" panose="020B0400000000000000" pitchFamily="49" charset="-128"/>
              <a:ea typeface="BIZ UDゴシック" panose="020B0400000000000000" pitchFamily="49" charset="-128"/>
              <a:cs typeface="+mn-cs"/>
            </a:endParaRPr>
          </a:p>
          <a:p>
            <a:pPr marL="1431925" indent="-1431925">
              <a:defRPr/>
            </a:pPr>
            <a:endParaRPr lang="en-US" altLang="ja-JP" sz="1400" b="0" kern="0" dirty="0">
              <a:solidFill>
                <a:srgbClr val="FF00FF"/>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③　投票日の前日は禁酒</a:t>
            </a:r>
            <a:endParaRPr lang="en-US" altLang="ja-JP" sz="3800" b="0" kern="0" dirty="0">
              <a:solidFill>
                <a:srgbClr val="FF00FF"/>
              </a:solidFill>
              <a:latin typeface="BIZ UDゴシック" panose="020B0400000000000000" pitchFamily="49" charset="-128"/>
              <a:ea typeface="BIZ UDゴシック" panose="020B0400000000000000" pitchFamily="49" charset="-128"/>
            </a:endParaRPr>
          </a:p>
          <a:p>
            <a:pPr marL="630238" marR="0" lvl="0" indent="-630238" algn="l" defTabSz="914400" rtl="0" eaLnBrk="0" fontAlgn="base" latinLnBrk="0" hangingPunct="0">
              <a:lnSpc>
                <a:spcPct val="100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rgbClr val="002060"/>
                </a:solidFill>
                <a:effectLst/>
                <a:uLnTx/>
                <a:uFillTx/>
                <a:latin typeface="BIZ UDゴシック" panose="020B0400000000000000" pitchFamily="49" charset="-128"/>
                <a:ea typeface="BIZ UDゴシック" panose="020B0400000000000000" pitchFamily="49" charset="-128"/>
                <a:cs typeface="+mn-cs"/>
              </a:rPr>
              <a:t>        タイ（前日の</a:t>
            </a:r>
            <a:r>
              <a:rPr kumimoji="1" lang="en-US" altLang="ja-JP" sz="1800" b="0" i="0" u="none" strike="noStrike" kern="0" cap="none" spc="0" normalizeH="0" baseline="0" noProof="0" dirty="0">
                <a:ln>
                  <a:noFill/>
                </a:ln>
                <a:solidFill>
                  <a:srgbClr val="002060"/>
                </a:solidFill>
                <a:effectLst/>
                <a:uLnTx/>
                <a:uFillTx/>
                <a:latin typeface="BIZ UDゴシック" panose="020B0400000000000000" pitchFamily="49" charset="-128"/>
                <a:ea typeface="BIZ UDゴシック" panose="020B0400000000000000" pitchFamily="49" charset="-128"/>
                <a:cs typeface="+mn-cs"/>
              </a:rPr>
              <a:t>18</a:t>
            </a:r>
            <a:r>
              <a:rPr kumimoji="1" lang="ja-JP" altLang="en-US" sz="1800" b="0" i="0" u="none" strike="noStrike" kern="0" cap="none" spc="0" normalizeH="0" baseline="0" noProof="0" dirty="0">
                <a:ln>
                  <a:noFill/>
                </a:ln>
                <a:solidFill>
                  <a:srgbClr val="002060"/>
                </a:solidFill>
                <a:effectLst/>
                <a:uLnTx/>
                <a:uFillTx/>
                <a:latin typeface="BIZ UDゴシック" panose="020B0400000000000000" pitchFamily="49" charset="-128"/>
                <a:ea typeface="BIZ UDゴシック" panose="020B0400000000000000" pitchFamily="49" charset="-128"/>
                <a:cs typeface="+mn-cs"/>
              </a:rPr>
              <a:t>時から禁止。販売側も禁止。）</a:t>
            </a:r>
            <a:endParaRPr kumimoji="1" lang="en-US" altLang="ja-JP" sz="1800" b="0" i="0" u="none" strike="noStrike" kern="0" cap="none" spc="0" normalizeH="0" baseline="0" noProof="0" dirty="0">
              <a:ln>
                <a:noFill/>
              </a:ln>
              <a:solidFill>
                <a:srgbClr val="002060"/>
              </a:solidFill>
              <a:effectLst/>
              <a:uLnTx/>
              <a:uFillTx/>
              <a:latin typeface="BIZ UDゴシック" panose="020B0400000000000000" pitchFamily="49" charset="-128"/>
              <a:ea typeface="BIZ UDゴシック" panose="020B0400000000000000" pitchFamily="49" charset="-128"/>
              <a:cs typeface="+mn-cs"/>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EFC90277-319B-683B-B52D-6F8E112314C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9E7800DA-BA8A-9083-3B1F-49B1EEAAE5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1221" y="2482280"/>
            <a:ext cx="1613284" cy="1613284"/>
          </a:xfrm>
          <a:prstGeom prst="rect">
            <a:avLst/>
          </a:prstGeom>
        </p:spPr>
      </p:pic>
      <p:pic>
        <p:nvPicPr>
          <p:cNvPr id="6" name="図 5">
            <a:extLst>
              <a:ext uri="{FF2B5EF4-FFF2-40B4-BE49-F238E27FC236}">
                <a16:creationId xmlns:a16="http://schemas.microsoft.com/office/drawing/2014/main" id="{F266B4D1-8101-CEA1-180C-3D5BC127A1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0272" y="4638241"/>
            <a:ext cx="1403176" cy="1403176"/>
          </a:xfrm>
          <a:prstGeom prst="rect">
            <a:avLst/>
          </a:prstGeom>
        </p:spPr>
      </p:pic>
      <p:sp>
        <p:nvSpPr>
          <p:cNvPr id="4" name="吹き出し: 円形 3">
            <a:extLst>
              <a:ext uri="{FF2B5EF4-FFF2-40B4-BE49-F238E27FC236}">
                <a16:creationId xmlns:a16="http://schemas.microsoft.com/office/drawing/2014/main" id="{CE6D9876-12C3-A60B-703F-5707EDCFCD96}"/>
              </a:ext>
            </a:extLst>
          </p:cNvPr>
          <p:cNvSpPr/>
          <p:nvPr/>
        </p:nvSpPr>
        <p:spPr bwMode="auto">
          <a:xfrm>
            <a:off x="5144950" y="2780928"/>
            <a:ext cx="2209615" cy="792088"/>
          </a:xfrm>
          <a:prstGeom prst="wedgeEllipseCallout">
            <a:avLst>
              <a:gd name="adj1" fmla="val -43364"/>
              <a:gd name="adj2" fmla="val 55409"/>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108000" tIns="72000" rIns="0" bIns="7200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義務投票制</a:t>
            </a:r>
            <a:endParaRPr kumimoji="1" lang="en-US" altLang="ja-JP"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bg1">
                    <a:lumMod val="65000"/>
                  </a:schemeClr>
                </a:solidFill>
                <a:latin typeface="BIZ UDゴシック" panose="020B0400000000000000" pitchFamily="49" charset="-128"/>
                <a:ea typeface="BIZ UDゴシック" panose="020B0400000000000000" pitchFamily="49" charset="-128"/>
              </a:rPr>
              <a:t>⇔　任意投票制</a:t>
            </a:r>
            <a:endParaRPr kumimoji="1" lang="ja-JP" altLang="en-US" sz="1400" b="0" i="0" u="none" strike="noStrike" cap="none" normalizeH="0" baseline="0" dirty="0">
              <a:ln>
                <a:noFill/>
              </a:ln>
              <a:solidFill>
                <a:schemeClr val="bg1">
                  <a:lumMod val="65000"/>
                </a:schemeClr>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463509493"/>
      </p:ext>
    </p:extLst>
  </p:cSld>
  <p:clrMapOvr>
    <a:masterClrMapping/>
  </p:clrMapOvr>
  <p:transition spd="slow" advTm="180132"/>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5096A-57B3-1E9E-75AE-E96C6EA735BD}"/>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0827A4B0-5ED4-CF56-8C9C-51153828630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Ｑ５．次のうち日本の選挙制度（国政）で投票できる場所は？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2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① 海外</a:t>
            </a:r>
            <a:r>
              <a:rPr lang="ja-JP" altLang="en-US" sz="2000" b="0" kern="0" dirty="0">
                <a:solidFill>
                  <a:schemeClr val="bg1"/>
                </a:solidFill>
                <a:latin typeface="BIZ UDゴシック" panose="020B0400000000000000" pitchFamily="49" charset="-128"/>
                <a:ea typeface="BIZ UDゴシック" panose="020B0400000000000000" pitchFamily="49" charset="-128"/>
                <a:cs typeface="+mn-cs"/>
              </a:rPr>
              <a:t>外公館や郵便等を通じて投票</a:t>
            </a:r>
            <a:r>
              <a:rPr kumimoji="1" lang="ja-JP" altLang="en-US" sz="20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rPr>
              <a:t>。</a:t>
            </a:r>
            <a:r>
              <a:rPr kumimoji="1" lang="ja-JP" altLang="en-US" sz="1400" b="0" i="0" u="none" strike="noStrike" kern="0" cap="none" spc="0" normalizeH="0" baseline="0" noProof="0" dirty="0">
                <a:ln>
                  <a:noFill/>
                </a:ln>
                <a:solidFill>
                  <a:schemeClr val="bg1"/>
                </a:solidFill>
                <a:effectLst/>
                <a:uLnTx/>
                <a:uFillTx/>
                <a:latin typeface="BIZ UDゴシック" panose="020B0400000000000000" pitchFamily="49" charset="-128"/>
                <a:ea typeface="BIZ UDゴシック" panose="020B0400000000000000" pitchFamily="49" charset="-128"/>
                <a:cs typeface="+mn-cs"/>
              </a:rPr>
              <a:t>　</a:t>
            </a:r>
            <a:endParaRPr lang="en-US" altLang="ja-JP" sz="1400" b="0" kern="0" dirty="0">
              <a:solidFill>
                <a:schemeClr val="bg1"/>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② 船の上</a:t>
            </a:r>
            <a:r>
              <a:rPr lang="ja-JP" altLang="en-US" sz="1400" b="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2000" b="0" kern="0" dirty="0">
                <a:solidFill>
                  <a:schemeClr val="bg1"/>
                </a:solidFill>
                <a:latin typeface="BIZ UDゴシック" panose="020B0400000000000000" pitchFamily="49" charset="-128"/>
                <a:ea typeface="BIZ UDゴシック" panose="020B0400000000000000" pitchFamily="49" charset="-128"/>
                <a:cs typeface="+mn-cs"/>
              </a:rPr>
              <a:t>洋上投票制度</a:t>
            </a:r>
            <a:r>
              <a:rPr lang="en-US" altLang="ja-JP" sz="2000" b="0" kern="0" dirty="0">
                <a:solidFill>
                  <a:schemeClr val="bg1"/>
                </a:solidFill>
                <a:latin typeface="BIZ UDゴシック" panose="020B0400000000000000" pitchFamily="49" charset="-128"/>
                <a:ea typeface="BIZ UDゴシック" panose="020B0400000000000000" pitchFamily="49" charset="-128"/>
                <a:cs typeface="+mn-cs"/>
              </a:rPr>
              <a:t>…</a:t>
            </a:r>
            <a:r>
              <a:rPr lang="ja-JP" altLang="en-US" sz="2000" b="0" kern="0" dirty="0">
                <a:solidFill>
                  <a:schemeClr val="bg1"/>
                </a:solidFill>
                <a:latin typeface="BIZ UDゴシック" panose="020B0400000000000000" pitchFamily="49" charset="-128"/>
                <a:ea typeface="BIZ UDゴシック" panose="020B0400000000000000" pitchFamily="49" charset="-128"/>
                <a:cs typeface="+mn-cs"/>
              </a:rPr>
              <a:t>ＦＡＸを使用して船の上から投票。</a:t>
            </a:r>
            <a:r>
              <a:rPr lang="ja-JP" altLang="en-US" sz="1400" b="0" kern="0" dirty="0">
                <a:solidFill>
                  <a:schemeClr val="bg1"/>
                </a:solidFill>
                <a:latin typeface="BIZ UDゴシック" panose="020B0400000000000000" pitchFamily="49" charset="-128"/>
                <a:ea typeface="BIZ UDゴシック" panose="020B0400000000000000" pitchFamily="49" charset="-128"/>
                <a:cs typeface="+mn-cs"/>
              </a:rPr>
              <a:t>　</a:t>
            </a:r>
            <a:endParaRPr lang="en-US" altLang="ja-JP" sz="1400" b="0" kern="0" dirty="0">
              <a:solidFill>
                <a:schemeClr val="bg1"/>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③ 南極</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④ 宇宙</a:t>
            </a:r>
          </a:p>
          <a:p>
            <a:pPr marL="1168400" indent="-1168400">
              <a:defRPr/>
            </a:pPr>
            <a:r>
              <a:rPr lang="ja-JP" altLang="en-US" sz="200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2000" kern="0" dirty="0">
                <a:solidFill>
                  <a:schemeClr val="bg1"/>
                </a:solidFill>
                <a:latin typeface="BIZ UDゴシック" panose="020B0400000000000000" pitchFamily="49" charset="-128"/>
                <a:ea typeface="BIZ UDゴシック" panose="020B0400000000000000" pitchFamily="49" charset="-128"/>
                <a:cs typeface="+mn-cs"/>
              </a:rPr>
              <a:t>南極投票制度</a:t>
            </a:r>
            <a:r>
              <a:rPr lang="en-US" altLang="ja-JP" sz="2000" kern="0" dirty="0">
                <a:solidFill>
                  <a:schemeClr val="bg1"/>
                </a:solidFill>
                <a:latin typeface="BIZ UDゴシック" panose="020B0400000000000000" pitchFamily="49" charset="-128"/>
                <a:ea typeface="BIZ UDゴシック" panose="020B0400000000000000" pitchFamily="49" charset="-128"/>
                <a:cs typeface="+mn-cs"/>
              </a:rPr>
              <a:t>…</a:t>
            </a:r>
            <a:r>
              <a:rPr lang="ja-JP" altLang="en-US" sz="2000" kern="0" dirty="0">
                <a:solidFill>
                  <a:schemeClr val="bg1"/>
                </a:solidFill>
                <a:latin typeface="BIZ UDゴシック" panose="020B0400000000000000" pitchFamily="49" charset="-128"/>
                <a:ea typeface="BIZ UDゴシック" panose="020B0400000000000000" pitchFamily="49" charset="-128"/>
                <a:cs typeface="+mn-cs"/>
              </a:rPr>
              <a:t>南極地域観測隊が南極からＦＡＸを使用して投票。</a:t>
            </a:r>
            <a:endParaRPr lang="en-US" altLang="ja-JP" sz="2000" kern="0" dirty="0">
              <a:solidFill>
                <a:schemeClr val="bg1"/>
              </a:solidFill>
              <a:latin typeface="BIZ UDゴシック" panose="020B0400000000000000" pitchFamily="49" charset="-128"/>
              <a:ea typeface="BIZ UDゴシック" panose="020B0400000000000000" pitchFamily="49" charset="-128"/>
              <a:cs typeface="+mn-cs"/>
            </a:endParaRPr>
          </a:p>
          <a:p>
            <a:pPr marL="1168400" indent="-1168400">
              <a:defRPr/>
            </a:pPr>
            <a:endParaRPr lang="en-US" altLang="ja-JP" sz="2000" kern="0" dirty="0">
              <a:solidFill>
                <a:srgbClr val="002060"/>
              </a:solidFill>
              <a:latin typeface="BIZ UDゴシック" panose="020B0400000000000000" pitchFamily="49" charset="-128"/>
              <a:ea typeface="BIZ UDゴシック" panose="020B0400000000000000" pitchFamily="49" charset="-128"/>
              <a:cs typeface="+mn-cs"/>
            </a:endParaRPr>
          </a:p>
          <a:p>
            <a:pPr marL="1168400" indent="-1168400">
              <a:defRPr/>
            </a:pPr>
            <a:endParaRPr lang="ja-JP" altLang="en-US" sz="20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090C79DD-B5EF-D033-D303-3B6074C68D5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12A4F3CF-0144-99BB-DA6C-C63A238C92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0311" y="4265239"/>
            <a:ext cx="1813489" cy="1813489"/>
          </a:xfrm>
          <a:prstGeom prst="rect">
            <a:avLst/>
          </a:prstGeom>
        </p:spPr>
      </p:pic>
    </p:spTree>
    <p:extLst>
      <p:ext uri="{BB962C8B-B14F-4D97-AF65-F5344CB8AC3E}">
        <p14:creationId xmlns:p14="http://schemas.microsoft.com/office/powerpoint/2010/main" val="2215239482"/>
      </p:ext>
    </p:extLst>
  </p:cSld>
  <p:clrMapOvr>
    <a:masterClrMapping/>
  </p:clrMapOvr>
  <p:transition spd="slow" advTm="180132"/>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09CBA-CA7B-DD65-BBE2-CD7E6ECEC5AF}"/>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34D0AD2C-CD03-DCD9-FE65-3D7719EA9547}"/>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Ｑ５．次のうち日本の選挙制度（国政）で投票できる場所は？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2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① 海外</a:t>
            </a:r>
            <a:r>
              <a:rPr lang="ja-JP" altLang="en-US" sz="2000" b="0" kern="0" dirty="0">
                <a:solidFill>
                  <a:srgbClr val="FF00FF"/>
                </a:solidFill>
                <a:latin typeface="BIZ UDゴシック" panose="020B0400000000000000" pitchFamily="49" charset="-128"/>
                <a:ea typeface="BIZ UDゴシック" panose="020B0400000000000000" pitchFamily="49" charset="-128"/>
              </a:rPr>
              <a:t>　</a:t>
            </a:r>
            <a:r>
              <a:rPr lang="ja-JP" altLang="en-US" sz="2000" b="0" kern="0" dirty="0">
                <a:solidFill>
                  <a:srgbClr val="FF00FF"/>
                </a:solidFill>
                <a:latin typeface="BIZ UDゴシック" panose="020B0400000000000000" pitchFamily="49" charset="-128"/>
                <a:ea typeface="BIZ UDゴシック" panose="020B0400000000000000" pitchFamily="49" charset="-128"/>
                <a:cs typeface="+mn-cs"/>
              </a:rPr>
              <a:t>　　</a:t>
            </a:r>
            <a:r>
              <a:rPr lang="ja-JP" altLang="en-US" sz="2000" b="0" kern="0" dirty="0">
                <a:solidFill>
                  <a:srgbClr val="002060"/>
                </a:solidFill>
                <a:latin typeface="BIZ UDゴシック" panose="020B0400000000000000" pitchFamily="49" charset="-128"/>
                <a:ea typeface="BIZ UDゴシック" panose="020B0400000000000000" pitchFamily="49" charset="-128"/>
              </a:rPr>
              <a:t>在外投票制度</a:t>
            </a:r>
            <a:r>
              <a:rPr lang="en-US" altLang="ja-JP" sz="2000" b="0" kern="0" dirty="0">
                <a:solidFill>
                  <a:srgbClr val="002060"/>
                </a:solidFill>
                <a:latin typeface="BIZ UDゴシック" panose="020B0400000000000000" pitchFamily="49" charset="-128"/>
                <a:ea typeface="BIZ UDゴシック" panose="020B0400000000000000" pitchFamily="49" charset="-128"/>
              </a:rPr>
              <a:t>…</a:t>
            </a:r>
            <a:r>
              <a:rPr lang="ja-JP" altLang="en-US" sz="2000" b="0" kern="0" dirty="0">
                <a:solidFill>
                  <a:srgbClr val="002060"/>
                </a:solidFill>
                <a:latin typeface="BIZ UDゴシック" panose="020B0400000000000000" pitchFamily="49" charset="-128"/>
                <a:ea typeface="BIZ UDゴシック" panose="020B0400000000000000" pitchFamily="49" charset="-128"/>
              </a:rPr>
              <a:t>在外公館や郵便等を通じて投票。</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② 船の上</a:t>
            </a:r>
            <a:r>
              <a:rPr lang="ja-JP" altLang="en-US" sz="2000" b="0" kern="0" dirty="0">
                <a:solidFill>
                  <a:srgbClr val="FF00FF"/>
                </a:solidFill>
                <a:latin typeface="BIZ UDゴシック" panose="020B0400000000000000" pitchFamily="49" charset="-128"/>
                <a:ea typeface="BIZ UDゴシック" panose="020B0400000000000000" pitchFamily="49" charset="-128"/>
              </a:rPr>
              <a:t>　</a:t>
            </a:r>
            <a:r>
              <a:rPr lang="ja-JP" altLang="en-US" sz="2000" b="0" kern="0" dirty="0">
                <a:solidFill>
                  <a:srgbClr val="002060"/>
                </a:solidFill>
                <a:latin typeface="BIZ UDゴシック" panose="020B0400000000000000" pitchFamily="49" charset="-128"/>
                <a:ea typeface="BIZ UDゴシック" panose="020B0400000000000000" pitchFamily="49" charset="-128"/>
                <a:cs typeface="+mn-cs"/>
              </a:rPr>
              <a:t>洋上投票制度</a:t>
            </a:r>
            <a:r>
              <a:rPr lang="en-US" altLang="ja-JP" sz="2000" b="0" kern="0" dirty="0">
                <a:solidFill>
                  <a:srgbClr val="002060"/>
                </a:solidFill>
                <a:latin typeface="BIZ UDゴシック" panose="020B0400000000000000" pitchFamily="49" charset="-128"/>
                <a:ea typeface="BIZ UDゴシック" panose="020B0400000000000000" pitchFamily="49" charset="-128"/>
                <a:cs typeface="+mn-cs"/>
              </a:rPr>
              <a:t>…</a:t>
            </a:r>
            <a:r>
              <a:rPr lang="ja-JP" altLang="en-US" sz="2000" b="0" kern="0" dirty="0">
                <a:solidFill>
                  <a:srgbClr val="002060"/>
                </a:solidFill>
                <a:latin typeface="BIZ UDゴシック" panose="020B0400000000000000" pitchFamily="49" charset="-128"/>
                <a:ea typeface="BIZ UDゴシック" panose="020B0400000000000000" pitchFamily="49" charset="-128"/>
                <a:cs typeface="+mn-cs"/>
              </a:rPr>
              <a:t>専用ＦＡＸで船の上から投票。</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rgbClr val="FF00FF"/>
                </a:solidFill>
                <a:latin typeface="BIZ UDゴシック" panose="020B0400000000000000" pitchFamily="49" charset="-128"/>
                <a:ea typeface="BIZ UDゴシック" panose="020B0400000000000000" pitchFamily="49" charset="-128"/>
              </a:rPr>
              <a:t>③ 南極</a:t>
            </a:r>
            <a:r>
              <a:rPr lang="ja-JP" altLang="en-US" sz="2000" b="0" kern="0" dirty="0">
                <a:solidFill>
                  <a:srgbClr val="FF00FF"/>
                </a:solidFill>
                <a:latin typeface="BIZ UDゴシック" panose="020B0400000000000000" pitchFamily="49" charset="-128"/>
                <a:ea typeface="BIZ UDゴシック" panose="020B0400000000000000" pitchFamily="49" charset="-128"/>
              </a:rPr>
              <a:t>　　　</a:t>
            </a:r>
            <a:r>
              <a:rPr lang="ja-JP" altLang="en-US" sz="2000" b="0" kern="0" dirty="0">
                <a:solidFill>
                  <a:srgbClr val="002060"/>
                </a:solidFill>
                <a:latin typeface="BIZ UDゴシック" panose="020B0400000000000000" pitchFamily="49" charset="-128"/>
                <a:ea typeface="BIZ UDゴシック" panose="020B0400000000000000" pitchFamily="49" charset="-128"/>
              </a:rPr>
              <a:t>南極投票制度</a:t>
            </a:r>
            <a:r>
              <a:rPr lang="en-US" altLang="ja-JP" sz="2000" b="0" kern="0" dirty="0">
                <a:solidFill>
                  <a:srgbClr val="002060"/>
                </a:solidFill>
                <a:latin typeface="BIZ UDゴシック" panose="020B0400000000000000" pitchFamily="49" charset="-128"/>
                <a:ea typeface="BIZ UDゴシック" panose="020B0400000000000000" pitchFamily="49" charset="-128"/>
              </a:rPr>
              <a:t>…</a:t>
            </a:r>
            <a:r>
              <a:rPr lang="ja-JP" altLang="en-US" sz="2000" b="0" kern="0" dirty="0">
                <a:solidFill>
                  <a:srgbClr val="002060"/>
                </a:solidFill>
                <a:latin typeface="BIZ UDゴシック" panose="020B0400000000000000" pitchFamily="49" charset="-128"/>
                <a:ea typeface="BIZ UDゴシック" panose="020B0400000000000000" pitchFamily="49" charset="-128"/>
              </a:rPr>
              <a:t>南極地域観測隊が専用ＦＡＸで投票。</a:t>
            </a: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b="0" kern="0" dirty="0">
                <a:solidFill>
                  <a:schemeClr val="bg1">
                    <a:lumMod val="75000"/>
                  </a:schemeClr>
                </a:solidFill>
                <a:latin typeface="BIZ UDゴシック" panose="020B0400000000000000" pitchFamily="49" charset="-128"/>
                <a:ea typeface="BIZ UDゴシック" panose="020B0400000000000000" pitchFamily="49" charset="-128"/>
              </a:rPr>
              <a:t>④ 宇宙</a:t>
            </a:r>
          </a:p>
          <a:p>
            <a:pPr marL="1168400" indent="-1168400">
              <a:defRPr/>
            </a:pPr>
            <a:r>
              <a:rPr lang="ja-JP" altLang="en-US" sz="2000" kern="0" dirty="0">
                <a:solidFill>
                  <a:srgbClr val="002060"/>
                </a:solidFill>
                <a:latin typeface="BIZ UDゴシック" panose="020B0400000000000000" pitchFamily="49" charset="-128"/>
                <a:ea typeface="BIZ UDゴシック" panose="020B0400000000000000" pitchFamily="49" charset="-128"/>
                <a:cs typeface="+mn-cs"/>
              </a:rPr>
              <a:t>     </a:t>
            </a:r>
            <a:r>
              <a:rPr lang="ja-JP" altLang="en-US" sz="2000" kern="0" dirty="0">
                <a:solidFill>
                  <a:schemeClr val="bg1"/>
                </a:solidFill>
                <a:latin typeface="BIZ UDゴシック" panose="020B0400000000000000" pitchFamily="49" charset="-128"/>
                <a:ea typeface="BIZ UDゴシック" panose="020B0400000000000000" pitchFamily="49" charset="-128"/>
                <a:cs typeface="+mn-cs"/>
              </a:rPr>
              <a:t>南極投票制度</a:t>
            </a:r>
            <a:r>
              <a:rPr lang="en-US" altLang="ja-JP" sz="2000" kern="0" dirty="0">
                <a:solidFill>
                  <a:schemeClr val="bg1"/>
                </a:solidFill>
                <a:latin typeface="BIZ UDゴシック" panose="020B0400000000000000" pitchFamily="49" charset="-128"/>
                <a:ea typeface="BIZ UDゴシック" panose="020B0400000000000000" pitchFamily="49" charset="-128"/>
                <a:cs typeface="+mn-cs"/>
              </a:rPr>
              <a:t>…</a:t>
            </a:r>
            <a:r>
              <a:rPr lang="ja-JP" altLang="en-US" sz="2000" kern="0" dirty="0">
                <a:solidFill>
                  <a:schemeClr val="bg1"/>
                </a:solidFill>
                <a:latin typeface="BIZ UDゴシック" panose="020B0400000000000000" pitchFamily="49" charset="-128"/>
                <a:ea typeface="BIZ UDゴシック" panose="020B0400000000000000" pitchFamily="49" charset="-128"/>
                <a:cs typeface="+mn-cs"/>
              </a:rPr>
              <a:t>南極地域観測隊が南極からＦＡＸを使用して投票。</a:t>
            </a:r>
            <a:endParaRPr lang="en-US" altLang="ja-JP" sz="2000" kern="0" dirty="0">
              <a:solidFill>
                <a:schemeClr val="bg1"/>
              </a:solidFill>
              <a:latin typeface="BIZ UDゴシック" panose="020B0400000000000000" pitchFamily="49" charset="-128"/>
              <a:ea typeface="BIZ UDゴシック" panose="020B0400000000000000" pitchFamily="49" charset="-128"/>
              <a:cs typeface="+mn-cs"/>
            </a:endParaRPr>
          </a:p>
          <a:p>
            <a:pPr marL="1168400" indent="-1168400">
              <a:defRPr/>
            </a:pPr>
            <a:endParaRPr lang="en-US" altLang="ja-JP" sz="2000" kern="0" dirty="0">
              <a:solidFill>
                <a:srgbClr val="002060"/>
              </a:solidFill>
              <a:latin typeface="BIZ UDゴシック" panose="020B0400000000000000" pitchFamily="49" charset="-128"/>
              <a:ea typeface="BIZ UDゴシック" panose="020B0400000000000000" pitchFamily="49" charset="-128"/>
              <a:cs typeface="+mn-cs"/>
            </a:endParaRPr>
          </a:p>
          <a:p>
            <a:pPr marL="1168400" indent="-1168400">
              <a:defRPr/>
            </a:pPr>
            <a:endParaRPr lang="ja-JP" altLang="en-US" sz="2000" kern="0" dirty="0">
              <a:solidFill>
                <a:srgbClr val="002060"/>
              </a:solidFill>
              <a:latin typeface="BIZ UDゴシック" panose="020B0400000000000000" pitchFamily="49" charset="-128"/>
              <a:ea typeface="BIZ UDゴシック" panose="020B0400000000000000" pitchFamily="49" charset="-128"/>
            </a:endParaRPr>
          </a:p>
          <a:p>
            <a:pPr marL="1168400" indent="-1168400">
              <a:defRPr/>
            </a:pPr>
            <a:endParaRPr lang="ja-JP" altLang="en-US"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5506E02-B916-4F15-4A08-C90ECCB88E1B}"/>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目指せ選挙マスター！</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C6019945-2B55-6385-421A-BD15A97F6BF8}"/>
              </a:ext>
            </a:extLst>
          </p:cNvPr>
          <p:cNvPicPr>
            <a:picLocks noChangeAspect="1"/>
          </p:cNvPicPr>
          <p:nvPr/>
        </p:nvPicPr>
        <p:blipFill>
          <a:blip r:embed="rId3">
            <a:extLst>
              <a:ext uri="{28A0092B-C50C-407E-A947-70E740481C1C}">
                <a14:useLocalDpi xmlns:a14="http://schemas.microsoft.com/office/drawing/2010/main" val="0"/>
              </a:ext>
            </a:extLst>
          </a:blip>
          <a:srcRect t="17678" b="17678"/>
          <a:stretch/>
        </p:blipFill>
        <p:spPr>
          <a:xfrm>
            <a:off x="7812360" y="4077072"/>
            <a:ext cx="1225293" cy="792088"/>
          </a:xfrm>
          <a:prstGeom prst="rect">
            <a:avLst/>
          </a:prstGeom>
        </p:spPr>
      </p:pic>
      <p:sp>
        <p:nvSpPr>
          <p:cNvPr id="5" name="吹き出し: 円形 4">
            <a:extLst>
              <a:ext uri="{FF2B5EF4-FFF2-40B4-BE49-F238E27FC236}">
                <a16:creationId xmlns:a16="http://schemas.microsoft.com/office/drawing/2014/main" id="{6ED13F68-817C-919D-A501-7351FA75DA55}"/>
              </a:ext>
            </a:extLst>
          </p:cNvPr>
          <p:cNvSpPr/>
          <p:nvPr/>
        </p:nvSpPr>
        <p:spPr bwMode="auto">
          <a:xfrm>
            <a:off x="2483768" y="5418770"/>
            <a:ext cx="4968552" cy="674526"/>
          </a:xfrm>
          <a:prstGeom prst="wedgeEllipseCallout">
            <a:avLst>
              <a:gd name="adj1" fmla="val -55221"/>
              <a:gd name="adj2" fmla="val -23482"/>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108000" tIns="72000" rIns="0" bIns="7200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アメリカやロシアは国際宇宙ステーション（</a:t>
            </a:r>
            <a:r>
              <a:rPr kumimoji="1" lang="en-US" altLang="ja-JP"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ISS</a:t>
            </a:r>
            <a:r>
              <a:rPr kumimoji="1" lang="ja-JP" altLang="en-US" sz="1400" b="0" i="0" u="none" strike="noStrike" cap="none" normalizeH="0" baseline="0" dirty="0">
                <a:ln>
                  <a:noFill/>
                </a:ln>
                <a:solidFill>
                  <a:schemeClr val="tx1"/>
                </a:solidFill>
                <a:effectLst/>
                <a:latin typeface="BIZ UDゴシック" panose="020B0400000000000000" pitchFamily="49" charset="-128"/>
                <a:ea typeface="BIZ UDゴシック" panose="020B0400000000000000" pitchFamily="49" charset="-128"/>
              </a:rPr>
              <a:t>）などから投票できるそうです。</a:t>
            </a:r>
          </a:p>
        </p:txBody>
      </p:sp>
      <p:pic>
        <p:nvPicPr>
          <p:cNvPr id="7" name="図 6">
            <a:extLst>
              <a:ext uri="{FF2B5EF4-FFF2-40B4-BE49-F238E27FC236}">
                <a16:creationId xmlns:a16="http://schemas.microsoft.com/office/drawing/2014/main" id="{5664BA1F-BFF4-8A60-FC59-3F7AAC99BF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1649" y="5354354"/>
            <a:ext cx="803357" cy="803357"/>
          </a:xfrm>
          <a:prstGeom prst="rect">
            <a:avLst/>
          </a:prstGeom>
        </p:spPr>
      </p:pic>
    </p:spTree>
    <p:extLst>
      <p:ext uri="{BB962C8B-B14F-4D97-AF65-F5344CB8AC3E}">
        <p14:creationId xmlns:p14="http://schemas.microsoft.com/office/powerpoint/2010/main" val="3790011665"/>
      </p:ext>
    </p:extLst>
  </p:cSld>
  <p:clrMapOvr>
    <a:masterClrMapping/>
  </p:clrMapOvr>
  <p:transition spd="slow" advTm="180132"/>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B7C80-E00A-3B3D-D60C-2C71EB90C622}"/>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E16A751-5348-D42D-88CF-DE24A4800620}"/>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Ｑ６．国政選挙を実施するときに全国・宮城県で掛かるおよその費用は？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①　全国</a:t>
            </a:r>
            <a:r>
              <a:rPr lang="en-US" altLang="ja-JP" sz="3600" b="0" kern="0" dirty="0">
                <a:solidFill>
                  <a:srgbClr val="002060"/>
                </a:solidFill>
                <a:latin typeface="BIZ UDゴシック" panose="020B0400000000000000" pitchFamily="49" charset="-128"/>
                <a:ea typeface="BIZ UDゴシック" panose="020B0400000000000000" pitchFamily="49" charset="-128"/>
              </a:rPr>
              <a:t>7.3</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 宮城県</a:t>
            </a:r>
            <a:r>
              <a:rPr lang="en-US" altLang="ja-JP" sz="3600" b="0" kern="0" dirty="0">
                <a:solidFill>
                  <a:srgbClr val="002060"/>
                </a:solidFill>
                <a:latin typeface="BIZ UDゴシック" panose="020B0400000000000000" pitchFamily="49" charset="-128"/>
                <a:ea typeface="BIZ UDゴシック" panose="020B0400000000000000" pitchFamily="49" charset="-128"/>
              </a:rPr>
              <a:t>1,400</a:t>
            </a:r>
            <a:r>
              <a:rPr lang="ja-JP" altLang="en-US" sz="3600" b="0" kern="0" dirty="0">
                <a:solidFill>
                  <a:srgbClr val="002060"/>
                </a:solidFill>
                <a:latin typeface="BIZ UDゴシック" panose="020B0400000000000000" pitchFamily="49" charset="-128"/>
                <a:ea typeface="BIZ UDゴシック" panose="020B0400000000000000" pitchFamily="49" charset="-128"/>
              </a:rPr>
              <a:t>万円</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②　全国</a:t>
            </a:r>
            <a:r>
              <a:rPr lang="en-US" altLang="ja-JP" sz="3600" b="0" kern="0" dirty="0">
                <a:solidFill>
                  <a:srgbClr val="002060"/>
                </a:solidFill>
                <a:latin typeface="BIZ UDゴシック" panose="020B0400000000000000" pitchFamily="49" charset="-128"/>
                <a:ea typeface="BIZ UDゴシック" panose="020B0400000000000000" pitchFamily="49" charset="-128"/>
              </a:rPr>
              <a:t>73</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 宮城県</a:t>
            </a:r>
            <a:r>
              <a:rPr lang="en-US" altLang="ja-JP" sz="3600" b="0" kern="0" dirty="0">
                <a:solidFill>
                  <a:srgbClr val="002060"/>
                </a:solidFill>
                <a:latin typeface="BIZ UDゴシック" panose="020B0400000000000000" pitchFamily="49" charset="-128"/>
                <a:ea typeface="BIZ UDゴシック" panose="020B0400000000000000" pitchFamily="49" charset="-128"/>
              </a:rPr>
              <a:t>1.4</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a:t>
            </a:r>
            <a:endParaRPr lang="en-US" altLang="ja-JP" sz="3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002060"/>
                </a:solidFill>
                <a:latin typeface="BIZ UDゴシック" panose="020B0400000000000000" pitchFamily="49" charset="-128"/>
                <a:ea typeface="BIZ UDゴシック" panose="020B0400000000000000" pitchFamily="49" charset="-128"/>
              </a:rPr>
              <a:t>③　全国</a:t>
            </a:r>
            <a:r>
              <a:rPr lang="en-US" altLang="ja-JP" sz="3600" b="0" kern="0" dirty="0">
                <a:solidFill>
                  <a:srgbClr val="002060"/>
                </a:solidFill>
                <a:latin typeface="BIZ UDゴシック" panose="020B0400000000000000" pitchFamily="49" charset="-128"/>
                <a:ea typeface="BIZ UDゴシック" panose="020B0400000000000000" pitchFamily="49" charset="-128"/>
              </a:rPr>
              <a:t>730</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億円、宮城県</a:t>
            </a:r>
            <a:r>
              <a:rPr lang="en-US" altLang="ja-JP" sz="3600" b="0" kern="0" dirty="0">
                <a:solidFill>
                  <a:srgbClr val="002060"/>
                </a:solidFill>
                <a:latin typeface="BIZ UDゴシック" panose="020B0400000000000000" pitchFamily="49" charset="-128"/>
                <a:ea typeface="BIZ UDゴシック" panose="020B0400000000000000" pitchFamily="49" charset="-128"/>
              </a:rPr>
              <a:t>14</a:t>
            </a:r>
            <a:r>
              <a:rPr lang="ja-JP" altLang="en-US" sz="3600" b="0" kern="0" dirty="0">
                <a:solidFill>
                  <a:srgbClr val="002060"/>
                </a:solidFill>
                <a:latin typeface="BIZ UDゴシック" panose="020B0400000000000000" pitchFamily="49" charset="-128"/>
                <a:ea typeface="BIZ UDゴシック" panose="020B0400000000000000" pitchFamily="49" charset="-128"/>
              </a:rPr>
              <a:t>億円</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3F344742-7665-0014-04AB-28E14DBEDE9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F2B373AB-AB7D-28A9-AC0D-F20F7ED1A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4793541"/>
            <a:ext cx="1435224" cy="1435224"/>
          </a:xfrm>
          <a:prstGeom prst="rect">
            <a:avLst/>
          </a:prstGeom>
        </p:spPr>
      </p:pic>
    </p:spTree>
    <p:extLst>
      <p:ext uri="{BB962C8B-B14F-4D97-AF65-F5344CB8AC3E}">
        <p14:creationId xmlns:p14="http://schemas.microsoft.com/office/powerpoint/2010/main" val="3720583499"/>
      </p:ext>
    </p:extLst>
  </p:cSld>
  <p:clrMapOvr>
    <a:masterClrMapping/>
  </p:clrMapOvr>
  <p:transition spd="slow" advTm="180132"/>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49D33-5194-A4DD-1B42-593604232DA6}"/>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129B0926-CE4E-D842-E827-F19A648E875B}"/>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＜選挙クイズ＞</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Ｑ６．国政選挙を実施するときに全国・宮城県で掛かるおよその費用は？</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endParaRPr lang="en-US" altLang="ja-JP" sz="32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①　全国７</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.3</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億円、 宮城県</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1,400</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万円</a:t>
            </a:r>
            <a:endPar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②　全国</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73</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億円、 宮城県</a:t>
            </a:r>
            <a:r>
              <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rPr>
              <a:t>1.4</a:t>
            </a:r>
            <a:r>
              <a:rPr lang="ja-JP" altLang="en-US" sz="3600" b="0" kern="0" dirty="0">
                <a:solidFill>
                  <a:schemeClr val="bg1">
                    <a:lumMod val="85000"/>
                  </a:schemeClr>
                </a:solidFill>
                <a:latin typeface="BIZ UDゴシック" panose="020B0400000000000000" pitchFamily="49" charset="-128"/>
                <a:ea typeface="BIZ UDゴシック" panose="020B0400000000000000" pitchFamily="49" charset="-128"/>
              </a:rPr>
              <a:t>億円</a:t>
            </a:r>
            <a:endParaRPr lang="en-US" altLang="ja-JP" sz="3600" b="0" kern="0" dirty="0">
              <a:solidFill>
                <a:schemeClr val="bg1">
                  <a:lumMod val="85000"/>
                </a:schemeClr>
              </a:solidFill>
              <a:latin typeface="BIZ UDゴシック" panose="020B0400000000000000" pitchFamily="49" charset="-128"/>
              <a:ea typeface="BIZ UDゴシック" panose="020B0400000000000000" pitchFamily="49" charset="-128"/>
            </a:endParaRPr>
          </a:p>
          <a:p>
            <a:pPr marL="1431925" indent="-1431925">
              <a:defRPr/>
            </a:pPr>
            <a:endParaRPr lang="en-US" altLang="ja-JP" sz="1600" b="0" kern="0" dirty="0">
              <a:solidFill>
                <a:srgbClr val="002060"/>
              </a:solidFill>
              <a:latin typeface="BIZ UDゴシック" panose="020B0400000000000000" pitchFamily="49" charset="-128"/>
              <a:ea typeface="BIZ UDゴシック" panose="020B0400000000000000" pitchFamily="49" charset="-128"/>
            </a:endParaRPr>
          </a:p>
          <a:p>
            <a:pPr marL="1431925" indent="-1431925">
              <a:defRPr/>
            </a:pPr>
            <a:r>
              <a:rPr lang="ja-JP" altLang="en-US" sz="3600" b="0" kern="0" dirty="0">
                <a:solidFill>
                  <a:srgbClr val="FF00FF"/>
                </a:solidFill>
                <a:latin typeface="BIZ UDゴシック" panose="020B0400000000000000" pitchFamily="49" charset="-128"/>
                <a:ea typeface="BIZ UDゴシック" panose="020B0400000000000000" pitchFamily="49" charset="-128"/>
              </a:rPr>
              <a:t>③　全国</a:t>
            </a:r>
            <a:r>
              <a:rPr lang="en-US" altLang="ja-JP" sz="3600" b="0" kern="0" dirty="0">
                <a:solidFill>
                  <a:srgbClr val="FF00FF"/>
                </a:solidFill>
                <a:latin typeface="BIZ UDゴシック" panose="020B0400000000000000" pitchFamily="49" charset="-128"/>
                <a:ea typeface="BIZ UDゴシック" panose="020B0400000000000000" pitchFamily="49" charset="-128"/>
              </a:rPr>
              <a:t>730</a:t>
            </a:r>
            <a:r>
              <a:rPr lang="ja-JP" altLang="en-US" sz="3600" b="0" kern="0" dirty="0">
                <a:solidFill>
                  <a:srgbClr val="FF00FF"/>
                </a:solidFill>
                <a:latin typeface="BIZ UDゴシック" panose="020B0400000000000000" pitchFamily="49" charset="-128"/>
                <a:ea typeface="BIZ UDゴシック" panose="020B0400000000000000" pitchFamily="49" charset="-128"/>
              </a:rPr>
              <a:t>億円、宮城県</a:t>
            </a:r>
            <a:r>
              <a:rPr lang="en-US" altLang="ja-JP" sz="3600" b="0" kern="0" dirty="0">
                <a:solidFill>
                  <a:srgbClr val="FF00FF"/>
                </a:solidFill>
                <a:latin typeface="BIZ UDゴシック" panose="020B0400000000000000" pitchFamily="49" charset="-128"/>
                <a:ea typeface="BIZ UDゴシック" panose="020B0400000000000000" pitchFamily="49" charset="-128"/>
              </a:rPr>
              <a:t>14</a:t>
            </a:r>
            <a:r>
              <a:rPr lang="ja-JP" altLang="en-US" sz="3600" b="0" kern="0" dirty="0">
                <a:solidFill>
                  <a:srgbClr val="FF00FF"/>
                </a:solidFill>
                <a:latin typeface="BIZ UDゴシック" panose="020B0400000000000000" pitchFamily="49" charset="-128"/>
                <a:ea typeface="BIZ UDゴシック" panose="020B0400000000000000" pitchFamily="49" charset="-128"/>
              </a:rPr>
              <a:t>億円</a:t>
            </a:r>
            <a:endParaRPr lang="en-US" altLang="ja-JP" sz="40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5739CC0-7D47-F5C7-AE6E-2EB46D70EBC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選挙のヒミツ？</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199A7841-7D8B-50B9-3DC3-AFAC2586ED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4793541"/>
            <a:ext cx="1435224" cy="1435224"/>
          </a:xfrm>
          <a:prstGeom prst="rect">
            <a:avLst/>
          </a:prstGeom>
        </p:spPr>
      </p:pic>
      <p:sp>
        <p:nvSpPr>
          <p:cNvPr id="3" name="円形吹き出し 2">
            <a:extLst>
              <a:ext uri="{FF2B5EF4-FFF2-40B4-BE49-F238E27FC236}">
                <a16:creationId xmlns:a16="http://schemas.microsoft.com/office/drawing/2014/main" id="{1F9D08C9-A177-9537-87F7-C4C8E31D2BB1}"/>
              </a:ext>
            </a:extLst>
          </p:cNvPr>
          <p:cNvSpPr/>
          <p:nvPr/>
        </p:nvSpPr>
        <p:spPr bwMode="auto">
          <a:xfrm>
            <a:off x="166871" y="3429000"/>
            <a:ext cx="7357457" cy="1873656"/>
          </a:xfrm>
          <a:prstGeom prst="wedgeRoundRectCallout">
            <a:avLst>
              <a:gd name="adj1" fmla="val 53459"/>
              <a:gd name="adj2" fmla="val -50341"/>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ja-JP" altLang="en-US" dirty="0">
                <a:solidFill>
                  <a:srgbClr val="002060"/>
                </a:solidFill>
                <a:latin typeface="BIZ UDゴシック" panose="020B0400000000000000" pitchFamily="49" charset="-128"/>
                <a:ea typeface="BIZ UDゴシック" panose="020B0400000000000000" pitchFamily="49" charset="-128"/>
              </a:rPr>
              <a:t>　</a:t>
            </a:r>
            <a:r>
              <a:rPr kumimoji="1" lang="en-US" altLang="ja-JP" dirty="0">
                <a:solidFill>
                  <a:srgbClr val="002060"/>
                </a:solidFill>
                <a:latin typeface="BIZ UDゴシック" panose="020B0400000000000000" pitchFamily="49" charset="-128"/>
                <a:ea typeface="BIZ UDゴシック" panose="020B0400000000000000" pitchFamily="49" charset="-128"/>
              </a:rPr>
              <a:t>R6</a:t>
            </a:r>
            <a:r>
              <a:rPr kumimoji="1" lang="ja-JP" altLang="en-US" dirty="0">
                <a:solidFill>
                  <a:srgbClr val="002060"/>
                </a:solidFill>
                <a:latin typeface="BIZ UDゴシック" panose="020B0400000000000000" pitchFamily="49" charset="-128"/>
                <a:ea typeface="BIZ UDゴシック" panose="020B0400000000000000" pitchFamily="49" charset="-128"/>
              </a:rPr>
              <a:t>衆議選では</a:t>
            </a:r>
            <a:r>
              <a:rPr kumimoji="1" lang="en-US" altLang="ja-JP" dirty="0">
                <a:solidFill>
                  <a:srgbClr val="002060"/>
                </a:solidFill>
                <a:latin typeface="BIZ UDゴシック" panose="020B0400000000000000" pitchFamily="49" charset="-128"/>
                <a:ea typeface="BIZ UDゴシック" panose="020B0400000000000000" pitchFamily="49" charset="-128"/>
              </a:rPr>
              <a:t>730</a:t>
            </a:r>
            <a:r>
              <a:rPr kumimoji="1" lang="ja-JP" altLang="en-US" dirty="0">
                <a:solidFill>
                  <a:srgbClr val="002060"/>
                </a:solidFill>
                <a:latin typeface="BIZ UDゴシック" panose="020B0400000000000000" pitchFamily="49" charset="-128"/>
                <a:ea typeface="BIZ UDゴシック" panose="020B0400000000000000" pitchFamily="49" charset="-128"/>
              </a:rPr>
              <a:t>億円</a:t>
            </a:r>
          </a:p>
          <a:p>
            <a:pPr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ja-JP" altLang="en-US" dirty="0">
                <a:solidFill>
                  <a:srgbClr val="002060"/>
                </a:solidFill>
                <a:latin typeface="BIZ UDゴシック" panose="020B0400000000000000" pitchFamily="49" charset="-128"/>
                <a:ea typeface="BIZ UDゴシック" panose="020B0400000000000000" pitchFamily="49" charset="-128"/>
              </a:rPr>
              <a:t>　宮城県ではうち市町村に配る費用が約</a:t>
            </a:r>
            <a:r>
              <a:rPr kumimoji="1" lang="en-US" altLang="ja-JP" dirty="0">
                <a:solidFill>
                  <a:srgbClr val="002060"/>
                </a:solidFill>
                <a:latin typeface="BIZ UDゴシック" panose="020B0400000000000000" pitchFamily="49" charset="-128"/>
                <a:ea typeface="BIZ UDゴシック" panose="020B0400000000000000" pitchFamily="49" charset="-128"/>
              </a:rPr>
              <a:t>13</a:t>
            </a:r>
            <a:r>
              <a:rPr kumimoji="1" lang="ja-JP" altLang="en-US" dirty="0">
                <a:solidFill>
                  <a:srgbClr val="002060"/>
                </a:solidFill>
                <a:latin typeface="BIZ UDゴシック" panose="020B0400000000000000" pitchFamily="49" charset="-128"/>
                <a:ea typeface="BIZ UDゴシック" panose="020B0400000000000000" pitchFamily="49" charset="-128"/>
              </a:rPr>
              <a:t>億円</a:t>
            </a:r>
          </a:p>
          <a:p>
            <a:pPr marL="358775" indent="-358775" eaLnBrk="1" hangingPunct="1">
              <a:buClr>
                <a:srgbClr val="FFFFFF"/>
              </a:buClr>
              <a:buSzPct val="100000"/>
            </a:pPr>
            <a:r>
              <a:rPr kumimoji="1" lang="en-US" altLang="ja-JP" dirty="0">
                <a:solidFill>
                  <a:srgbClr val="002060"/>
                </a:solidFill>
                <a:latin typeface="BIZ UDゴシック" panose="020B0400000000000000" pitchFamily="49" charset="-128"/>
                <a:ea typeface="BIZ UDゴシック" panose="020B0400000000000000" pitchFamily="49" charset="-128"/>
              </a:rPr>
              <a:t>※</a:t>
            </a:r>
            <a:r>
              <a:rPr kumimoji="1" lang="ja-JP" altLang="en-US" dirty="0">
                <a:solidFill>
                  <a:srgbClr val="002060"/>
                </a:solidFill>
                <a:latin typeface="BIZ UDゴシック" panose="020B0400000000000000" pitchFamily="49" charset="-128"/>
                <a:ea typeface="BIZ UDゴシック" panose="020B0400000000000000" pitchFamily="49" charset="-128"/>
              </a:rPr>
              <a:t>　</a:t>
            </a:r>
            <a:r>
              <a:rPr kumimoji="1" lang="en-US" altLang="ja-JP" dirty="0">
                <a:solidFill>
                  <a:srgbClr val="002060"/>
                </a:solidFill>
                <a:latin typeface="BIZ UDゴシック" panose="020B0400000000000000" pitchFamily="49" charset="-128"/>
                <a:ea typeface="BIZ UDゴシック" panose="020B0400000000000000" pitchFamily="49" charset="-128"/>
              </a:rPr>
              <a:t>R8</a:t>
            </a:r>
            <a:r>
              <a:rPr kumimoji="1" lang="ja-JP" altLang="en-US" dirty="0">
                <a:solidFill>
                  <a:srgbClr val="002060"/>
                </a:solidFill>
                <a:latin typeface="BIZ UDゴシック" panose="020B0400000000000000" pitchFamily="49" charset="-128"/>
                <a:ea typeface="BIZ UDゴシック" panose="020B0400000000000000" pitchFamily="49" charset="-128"/>
              </a:rPr>
              <a:t>衆議選は集計中ですが、物価高などを考慮し、</a:t>
            </a:r>
            <a:r>
              <a:rPr kumimoji="1" lang="en-US" altLang="ja-JP" u="sng" dirty="0">
                <a:solidFill>
                  <a:srgbClr val="FF00FF"/>
                </a:solidFill>
                <a:latin typeface="BIZ UDゴシック" panose="020B0400000000000000" pitchFamily="49" charset="-128"/>
                <a:ea typeface="BIZ UDゴシック" panose="020B0400000000000000" pitchFamily="49" charset="-128"/>
              </a:rPr>
              <a:t>855</a:t>
            </a:r>
            <a:r>
              <a:rPr kumimoji="1" lang="ja-JP" altLang="en-US" u="sng" dirty="0">
                <a:solidFill>
                  <a:srgbClr val="FF00FF"/>
                </a:solidFill>
                <a:latin typeface="BIZ UDゴシック" panose="020B0400000000000000" pitchFamily="49" charset="-128"/>
                <a:ea typeface="BIZ UDゴシック" panose="020B0400000000000000" pitchFamily="49" charset="-128"/>
              </a:rPr>
              <a:t>億円</a:t>
            </a:r>
            <a:r>
              <a:rPr kumimoji="1" lang="ja-JP" altLang="en-US" dirty="0">
                <a:solidFill>
                  <a:srgbClr val="002060"/>
                </a:solidFill>
                <a:latin typeface="BIZ UDゴシック" panose="020B0400000000000000" pitchFamily="49" charset="-128"/>
                <a:ea typeface="BIZ UDゴシック" panose="020B0400000000000000" pitchFamily="49" charset="-128"/>
              </a:rPr>
              <a:t>の予算が準備されました。</a:t>
            </a:r>
          </a:p>
        </p:txBody>
      </p:sp>
    </p:spTree>
    <p:extLst>
      <p:ext uri="{BB962C8B-B14F-4D97-AF65-F5344CB8AC3E}">
        <p14:creationId xmlns:p14="http://schemas.microsoft.com/office/powerpoint/2010/main" val="1368832499"/>
      </p:ext>
    </p:extLst>
  </p:cSld>
  <p:clrMapOvr>
    <a:masterClrMapping/>
  </p:clrMapOvr>
  <p:transition spd="slow" advTm="180132"/>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CC29F-8DE8-8CDE-D16B-5EF6E4992A2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C330B5CF-5E2A-A022-5F1C-9CF88795B716}"/>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◎いかがでしたか</a:t>
            </a:r>
            <a:r>
              <a:rPr lang="en-US" altLang="ja-JP" sz="3800" kern="0" dirty="0">
                <a:solidFill>
                  <a:srgbClr val="002060"/>
                </a:solidFill>
                <a:latin typeface="BIZ UDゴシック" panose="020B0400000000000000" pitchFamily="49" charset="-128"/>
                <a:ea typeface="BIZ UDゴシック" panose="020B0400000000000000" pitchFamily="49" charset="-128"/>
              </a:rPr>
              <a:t>!?</a:t>
            </a: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4800" b="0" kern="0" dirty="0">
                <a:solidFill>
                  <a:srgbClr val="FF00FF"/>
                </a:solidFill>
                <a:latin typeface="BIZ UDゴシック" panose="020B0400000000000000" pitchFamily="49" charset="-128"/>
                <a:ea typeface="BIZ UDゴシック" panose="020B0400000000000000" pitchFamily="49" charset="-128"/>
              </a:rPr>
              <a:t>全問正解できましたか？</a:t>
            </a:r>
            <a:endParaRPr lang="en-US" altLang="ja-JP" sz="4800" b="0" kern="0" dirty="0">
              <a:solidFill>
                <a:srgbClr val="FF00FF"/>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4800" b="0" kern="0" dirty="0">
                <a:solidFill>
                  <a:srgbClr val="FF00FF"/>
                </a:solidFill>
                <a:latin typeface="BIZ UDゴシック" panose="020B0400000000000000" pitchFamily="49" charset="-128"/>
                <a:ea typeface="BIZ UDゴシック" panose="020B0400000000000000" pitchFamily="49" charset="-128"/>
              </a:rPr>
              <a:t>これであなたも選挙マスター</a:t>
            </a:r>
            <a:r>
              <a:rPr lang="en-US" altLang="ja-JP" sz="4800" b="0" kern="0" dirty="0">
                <a:solidFill>
                  <a:srgbClr val="FF00FF"/>
                </a:solidFill>
                <a:latin typeface="BIZ UDゴシック" panose="020B0400000000000000" pitchFamily="49" charset="-128"/>
                <a:ea typeface="BIZ UDゴシック" panose="020B0400000000000000" pitchFamily="49" charset="-128"/>
              </a:rPr>
              <a:t>!?</a:t>
            </a: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4757DF9-04E4-FD74-CF93-79FE572D3DB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まずは腕試し！</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角丸四角形 2">
            <a:extLst>
              <a:ext uri="{FF2B5EF4-FFF2-40B4-BE49-F238E27FC236}">
                <a16:creationId xmlns:a16="http://schemas.microsoft.com/office/drawing/2014/main" id="{A4AAA4A7-5110-AC4F-9A4C-DECAB388B6B4}"/>
              </a:ext>
            </a:extLst>
          </p:cNvPr>
          <p:cNvSpPr/>
          <p:nvPr/>
        </p:nvSpPr>
        <p:spPr bwMode="auto">
          <a:xfrm>
            <a:off x="179512" y="4581128"/>
            <a:ext cx="8784976" cy="1512168"/>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400" dirty="0">
                <a:solidFill>
                  <a:srgbClr val="FF00FF"/>
                </a:solidFill>
                <a:latin typeface="BIZ UDゴシック" panose="020B0400000000000000" pitchFamily="49" charset="-128"/>
                <a:ea typeface="BIZ UDゴシック" panose="020B0400000000000000" pitchFamily="49" charset="-128"/>
              </a:rPr>
              <a:t>＜注＞</a:t>
            </a:r>
            <a:endParaRPr kumimoji="1" lang="en-US" altLang="ja-JP" sz="2400"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kumimoji="1" lang="ja-JP" altLang="en-US" sz="2400" dirty="0">
                <a:solidFill>
                  <a:srgbClr val="FF00FF"/>
                </a:solidFill>
                <a:latin typeface="BIZ UDゴシック" panose="020B0400000000000000" pitchFamily="49" charset="-128"/>
                <a:ea typeface="BIZ UDゴシック" panose="020B0400000000000000" pitchFamily="49" charset="-128"/>
              </a:rPr>
              <a:t>県選管的な選挙マスターとは、</a:t>
            </a:r>
            <a:r>
              <a:rPr kumimoji="1" lang="ja-JP" altLang="en-US" sz="2400" u="sng" dirty="0">
                <a:solidFill>
                  <a:srgbClr val="002060"/>
                </a:solidFill>
                <a:latin typeface="BIZ UDゴシック" panose="020B0400000000000000" pitchFamily="49" charset="-128"/>
                <a:ea typeface="BIZ UDゴシック" panose="020B0400000000000000" pitchFamily="49" charset="-128"/>
              </a:rPr>
              <a:t>衆議・参議・知事・県議の全種類の選挙に従事した職員</a:t>
            </a:r>
            <a:r>
              <a:rPr kumimoji="1" lang="ja-JP" altLang="en-US" sz="2400" dirty="0">
                <a:solidFill>
                  <a:srgbClr val="FF00FF"/>
                </a:solidFill>
                <a:latin typeface="BIZ UDゴシック" panose="020B0400000000000000" pitchFamily="49" charset="-128"/>
                <a:ea typeface="BIZ UDゴシック" panose="020B0400000000000000" pitchFamily="49" charset="-128"/>
              </a:rPr>
              <a:t>を指します。</a:t>
            </a:r>
          </a:p>
        </p:txBody>
      </p:sp>
      <p:pic>
        <p:nvPicPr>
          <p:cNvPr id="6" name="図 5">
            <a:extLst>
              <a:ext uri="{FF2B5EF4-FFF2-40B4-BE49-F238E27FC236}">
                <a16:creationId xmlns:a16="http://schemas.microsoft.com/office/drawing/2014/main" id="{7BE117E7-C0E6-5E91-CAFF-81BA1ABE9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4067" y="2348880"/>
            <a:ext cx="1224136" cy="1224136"/>
          </a:xfrm>
          <a:prstGeom prst="rect">
            <a:avLst/>
          </a:prstGeom>
        </p:spPr>
      </p:pic>
    </p:spTree>
    <p:extLst>
      <p:ext uri="{BB962C8B-B14F-4D97-AF65-F5344CB8AC3E}">
        <p14:creationId xmlns:p14="http://schemas.microsoft.com/office/powerpoint/2010/main" val="701887926"/>
      </p:ext>
    </p:extLst>
  </p:cSld>
  <p:clrMapOvr>
    <a:masterClrMapping/>
  </p:clrMapOvr>
  <p:transition spd="slow" advTm="180132"/>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＜前半の部＞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・今日お伝えしたいこと</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・選挙はなぜ大事か？</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・選挙の現実</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・投票してみよう</a:t>
            </a:r>
            <a:r>
              <a:rPr lang="ja-JP" altLang="en-US" kern="0" dirty="0">
                <a:solidFill>
                  <a:srgbClr val="002060"/>
                </a:solidFill>
                <a:latin typeface="BIZ UDゴシック" panose="020B0400000000000000" pitchFamily="49" charset="-128"/>
                <a:ea typeface="BIZ UDゴシック" panose="020B0400000000000000" pitchFamily="49" charset="-128"/>
              </a:rPr>
              <a:t>　　</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105550855"/>
      </p:ext>
    </p:extLst>
  </p:cSld>
  <p:clrMapOvr>
    <a:masterClrMapping/>
  </p:clrMapOvr>
  <p:transition spd="slow" advTm="180132"/>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FFC7E-6887-BC87-A65E-16DE49BCF171}"/>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E1AD780-FD52-DB48-4862-3B362C514D5D}"/>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＜前半の部＞</a:t>
            </a: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FF00FF"/>
                </a:solidFill>
                <a:latin typeface="BIZ UDゴシック" panose="020B0400000000000000" pitchFamily="49" charset="-128"/>
                <a:ea typeface="BIZ UDゴシック" panose="020B0400000000000000" pitchFamily="49" charset="-128"/>
              </a:rPr>
              <a:t>・今日お伝えしたいこと</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・選挙はなぜ大事か？</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・選挙の現実</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・投票してみよう　</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8BAF9F13-C64C-E740-8AA4-E9BAB5A1B4D2}"/>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今日のメニュー</a:t>
            </a:r>
            <a:endParaRPr lang="en-US" altLang="ja-JP" sz="4800" b="0" kern="0" dirty="0">
              <a:solidFill>
                <a:srgbClr val="FF66CC"/>
              </a:solidFill>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42DFDD40-591B-0AC0-DF36-AF3E5161C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3717032"/>
            <a:ext cx="2016224" cy="2016224"/>
          </a:xfrm>
          <a:prstGeom prst="rect">
            <a:avLst/>
          </a:prstGeom>
        </p:spPr>
      </p:pic>
    </p:spTree>
    <p:extLst>
      <p:ext uri="{BB962C8B-B14F-4D97-AF65-F5344CB8AC3E}">
        <p14:creationId xmlns:p14="http://schemas.microsoft.com/office/powerpoint/2010/main" val="3104918567"/>
      </p:ext>
    </p:extLst>
  </p:cSld>
  <p:clrMapOvr>
    <a:masterClrMapping/>
  </p:clrMapOvr>
  <p:transition spd="slow" advTm="180132"/>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b="0" kern="0" dirty="0">
                <a:solidFill>
                  <a:srgbClr val="002060"/>
                </a:solidFill>
                <a:latin typeface="BIZ UDゴシック" panose="020B0400000000000000" pitchFamily="49" charset="-128"/>
                <a:ea typeface="BIZ UDゴシック" panose="020B0400000000000000" pitchFamily="49" charset="-128"/>
              </a:rPr>
              <a:t>１＋１＝</a:t>
            </a:r>
            <a:r>
              <a:rPr lang="ja-JP" altLang="en-US" sz="9600" b="0" kern="0" dirty="0">
                <a:solidFill>
                  <a:srgbClr val="FF00FF"/>
                </a:solidFill>
                <a:latin typeface="BIZ UDゴシック" panose="020B0400000000000000" pitchFamily="49" charset="-128"/>
                <a:ea typeface="BIZ UDゴシック" panose="020B0400000000000000" pitchFamily="49" charset="-128"/>
              </a:rPr>
              <a:t>□</a:t>
            </a:r>
            <a:endParaRPr lang="en-US" altLang="ja-JP" sz="9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460184638"/>
      </p:ext>
    </p:extLst>
  </p:cSld>
  <p:clrMapOvr>
    <a:masterClrMapping/>
  </p:clrMapOvr>
  <p:transition spd="slow" advTm="18013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b="0" kern="0" dirty="0">
                <a:solidFill>
                  <a:srgbClr val="002060"/>
                </a:solidFill>
                <a:latin typeface="BIZ UDゴシック" panose="020B0400000000000000" pitchFamily="49" charset="-128"/>
                <a:ea typeface="BIZ UDゴシック" panose="020B0400000000000000" pitchFamily="49" charset="-128"/>
              </a:rPr>
              <a:t>１＋１＝</a:t>
            </a:r>
            <a:r>
              <a:rPr lang="ja-JP" altLang="en-US" sz="9600" b="0" kern="0" dirty="0">
                <a:solidFill>
                  <a:srgbClr val="FF00FF"/>
                </a:solidFill>
                <a:latin typeface="BIZ UDゴシック" panose="020B0400000000000000" pitchFamily="49" charset="-128"/>
                <a:ea typeface="BIZ UDゴシック" panose="020B0400000000000000" pitchFamily="49" charset="-128"/>
              </a:rPr>
              <a:t>２</a:t>
            </a:r>
            <a:endParaRPr lang="en-US" altLang="ja-JP" sz="9600"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　</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円形吹き出し 5"/>
          <p:cNvSpPr/>
          <p:nvPr/>
        </p:nvSpPr>
        <p:spPr bwMode="auto">
          <a:xfrm>
            <a:off x="7308305" y="2803646"/>
            <a:ext cx="1584176" cy="841378"/>
          </a:xfrm>
          <a:prstGeom prst="wedgeEllipseCallout">
            <a:avLst>
              <a:gd name="adj1" fmla="val -38838"/>
              <a:gd name="adj2" fmla="val 6497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「田」</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も正解</a:t>
            </a: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548575758"/>
      </p:ext>
    </p:extLst>
  </p:cSld>
  <p:clrMapOvr>
    <a:masterClrMapping/>
  </p:clrMapOvr>
  <p:transition spd="slow" advTm="180132"/>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b="0" kern="0" dirty="0">
                <a:solidFill>
                  <a:srgbClr val="002060"/>
                </a:solidFill>
                <a:latin typeface="BIZ UDゴシック" panose="020B0400000000000000" pitchFamily="49" charset="-128"/>
                <a:ea typeface="BIZ UDゴシック" panose="020B0400000000000000" pitchFamily="49" charset="-128"/>
              </a:rPr>
              <a:t>１＋１＝</a:t>
            </a:r>
            <a:r>
              <a:rPr lang="ja-JP" altLang="en-US" sz="9600" b="0" kern="0" dirty="0">
                <a:solidFill>
                  <a:srgbClr val="FF00FF"/>
                </a:solidFill>
                <a:latin typeface="BIZ UDゴシック" panose="020B0400000000000000" pitchFamily="49" charset="-128"/>
                <a:ea typeface="BIZ UDゴシック" panose="020B0400000000000000" pitchFamily="49" charset="-128"/>
              </a:rPr>
              <a:t>２</a:t>
            </a:r>
            <a:endParaRPr lang="en-US" altLang="ja-JP" sz="9600"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2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　当然・当たり前？</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5">
            <a:extLst>
              <a:ext uri="{FF2B5EF4-FFF2-40B4-BE49-F238E27FC236}">
                <a16:creationId xmlns:a16="http://schemas.microsoft.com/office/drawing/2014/main" id="{48666488-50AE-9F72-B972-E79E96583154}"/>
              </a:ext>
            </a:extLst>
          </p:cNvPr>
          <p:cNvSpPr/>
          <p:nvPr/>
        </p:nvSpPr>
        <p:spPr bwMode="auto">
          <a:xfrm>
            <a:off x="7308305" y="2803646"/>
            <a:ext cx="1584176" cy="841378"/>
          </a:xfrm>
          <a:prstGeom prst="wedgeEllipseCallout">
            <a:avLst>
              <a:gd name="adj1" fmla="val -38838"/>
              <a:gd name="adj2" fmla="val 6497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「田」</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も正解</a:t>
            </a: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854552107"/>
      </p:ext>
    </p:extLst>
  </p:cSld>
  <p:clrMapOvr>
    <a:masterClrMapping/>
  </p:clrMapOvr>
  <p:transition spd="slow" advTm="180132"/>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A2E8B-7C37-15F2-8D07-CE512665447C}"/>
            </a:ext>
          </a:extLst>
        </p:cNvPr>
        <p:cNvGrpSpPr/>
        <p:nvPr/>
      </p:nvGrpSpPr>
      <p:grpSpPr>
        <a:xfrm>
          <a:off x="0" y="0"/>
          <a:ext cx="0" cy="0"/>
          <a:chOff x="0" y="0"/>
          <a:chExt cx="0" cy="0"/>
        </a:xfrm>
      </p:grpSpPr>
      <p:sp>
        <p:nvSpPr>
          <p:cNvPr id="7" name="タイトル 3">
            <a:extLst>
              <a:ext uri="{FF2B5EF4-FFF2-40B4-BE49-F238E27FC236}">
                <a16:creationId xmlns:a16="http://schemas.microsoft.com/office/drawing/2014/main" id="{BE4B9AD5-EE95-AC0A-B32F-31DDD6A101F5}"/>
              </a:ext>
            </a:extLst>
          </p:cNvPr>
          <p:cNvSpPr txBox="1">
            <a:spLocks/>
          </p:cNvSpPr>
          <p:nvPr/>
        </p:nvSpPr>
        <p:spPr>
          <a:xfrm>
            <a:off x="18072" y="1556792"/>
            <a:ext cx="9144000" cy="4680520"/>
          </a:xfrm>
          <a:prstGeom prst="rect">
            <a:avLst/>
          </a:prstGeom>
          <a:noFill/>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kern="0" dirty="0">
                <a:solidFill>
                  <a:srgbClr val="002060"/>
                </a:solidFill>
                <a:latin typeface="BIZ UDゴシック" panose="020B0400000000000000" pitchFamily="49" charset="-128"/>
                <a:ea typeface="BIZ UDゴシック" panose="020B0400000000000000" pitchFamily="49" charset="-128"/>
              </a:rPr>
              <a:t>１＋１＝</a:t>
            </a:r>
            <a:r>
              <a:rPr lang="ja-JP" altLang="en-US" sz="9600" kern="0" dirty="0">
                <a:solidFill>
                  <a:srgbClr val="FF00FF"/>
                </a:solidFill>
                <a:latin typeface="BIZ UDゴシック" panose="020B0400000000000000" pitchFamily="49" charset="-128"/>
                <a:ea typeface="BIZ UDゴシック" panose="020B0400000000000000" pitchFamily="49" charset="-128"/>
              </a:rPr>
              <a:t>２</a:t>
            </a:r>
            <a:endParaRPr lang="en-US" altLang="ja-JP" sz="96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　</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sp>
        <p:nvSpPr>
          <p:cNvPr id="10" name="タイトル 3">
            <a:extLst>
              <a:ext uri="{FF2B5EF4-FFF2-40B4-BE49-F238E27FC236}">
                <a16:creationId xmlns:a16="http://schemas.microsoft.com/office/drawing/2014/main" id="{473EDB59-C4C3-92D2-42D2-A34B32CD3C0B}"/>
              </a:ext>
            </a:extLst>
          </p:cNvPr>
          <p:cNvSpPr txBox="1">
            <a:spLocks/>
          </p:cNvSpPr>
          <p:nvPr/>
        </p:nvSpPr>
        <p:spPr>
          <a:xfrm>
            <a:off x="0" y="1556792"/>
            <a:ext cx="9144000" cy="4680520"/>
          </a:xfrm>
          <a:prstGeom prst="rect">
            <a:avLst/>
          </a:prstGeom>
          <a:solidFill>
            <a:srgbClr val="FFFFFF"/>
          </a:solidFill>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kern="0" dirty="0">
                <a:solidFill>
                  <a:srgbClr val="002060"/>
                </a:solidFill>
                <a:latin typeface="BIZ UDゴシック" panose="020B0400000000000000" pitchFamily="49" charset="-128"/>
                <a:ea typeface="BIZ UDゴシック" panose="020B0400000000000000" pitchFamily="49" charset="-128"/>
              </a:rPr>
              <a:t>でも、実は</a:t>
            </a:r>
            <a:r>
              <a:rPr lang="ja-JP" altLang="en-US" kern="0" dirty="0">
                <a:solidFill>
                  <a:srgbClr val="FF00FF"/>
                </a:solidFill>
                <a:latin typeface="BIZ UDゴシック" panose="020B0400000000000000" pitchFamily="49" charset="-128"/>
                <a:ea typeface="BIZ UDゴシック" panose="020B0400000000000000" pitchFamily="49" charset="-128"/>
              </a:rPr>
              <a:t>証明は簡単ではない</a:t>
            </a:r>
            <a:r>
              <a:rPr lang="en-US" altLang="ja-JP" kern="0" dirty="0">
                <a:solidFill>
                  <a:srgbClr val="002060"/>
                </a:solidFill>
                <a:latin typeface="BIZ UDゴシック" panose="020B0400000000000000" pitchFamily="49" charset="-128"/>
                <a:ea typeface="BIZ UDゴシック" panose="020B0400000000000000" pitchFamily="49" charset="-128"/>
              </a:rPr>
              <a:t>…</a:t>
            </a: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・１とは何か？</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・２とは何か？</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a:t>
            </a:r>
            <a:r>
              <a:rPr lang="en-US" altLang="ja-JP" sz="4000" b="0" kern="0" dirty="0">
                <a:solidFill>
                  <a:srgbClr val="002060"/>
                </a:solidFill>
                <a:latin typeface="BIZ UDゴシック" panose="020B0400000000000000" pitchFamily="49" charset="-128"/>
                <a:ea typeface="BIZ UDゴシック" panose="020B0400000000000000" pitchFamily="49" charset="-128"/>
              </a:rPr>
              <a:t>0,1,2,3…</a:t>
            </a:r>
            <a:r>
              <a:rPr lang="ja-JP" altLang="en-US" sz="4000" b="0" kern="0" dirty="0">
                <a:solidFill>
                  <a:srgbClr val="002060"/>
                </a:solidFill>
                <a:latin typeface="BIZ UDゴシック" panose="020B0400000000000000" pitchFamily="49" charset="-128"/>
                <a:ea typeface="BIZ UDゴシック" panose="020B0400000000000000" pitchFamily="49" charset="-128"/>
              </a:rPr>
              <a:t>と続く数</a:t>
            </a:r>
            <a:endParaRPr lang="en-US" altLang="ja-JP" sz="40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　</a:t>
            </a:r>
            <a:r>
              <a:rPr lang="en-US" altLang="ja-JP" sz="4000" b="0" kern="0" dirty="0">
                <a:solidFill>
                  <a:srgbClr val="002060"/>
                </a:solidFill>
                <a:latin typeface="BIZ UDゴシック" panose="020B0400000000000000" pitchFamily="49" charset="-128"/>
                <a:ea typeface="BIZ UDゴシック" panose="020B0400000000000000" pitchFamily="49" charset="-128"/>
              </a:rPr>
              <a:t>(</a:t>
            </a:r>
            <a:r>
              <a:rPr lang="ja-JP" altLang="en-US" sz="4000" b="0" kern="0" dirty="0">
                <a:solidFill>
                  <a:srgbClr val="002060"/>
                </a:solidFill>
                <a:latin typeface="BIZ UDゴシック" panose="020B0400000000000000" pitchFamily="49" charset="-128"/>
                <a:ea typeface="BIZ UDゴシック" panose="020B0400000000000000" pitchFamily="49" charset="-128"/>
              </a:rPr>
              <a:t>自然数</a:t>
            </a:r>
            <a:r>
              <a:rPr lang="en-US" altLang="ja-JP" sz="4000" b="0" kern="0" dirty="0">
                <a:solidFill>
                  <a:srgbClr val="002060"/>
                </a:solidFill>
                <a:latin typeface="BIZ UDゴシック" panose="020B0400000000000000" pitchFamily="49" charset="-128"/>
                <a:ea typeface="BIZ UDゴシック" panose="020B0400000000000000" pitchFamily="49" charset="-128"/>
              </a:rPr>
              <a:t>)</a:t>
            </a:r>
            <a:r>
              <a:rPr lang="ja-JP" altLang="en-US" sz="4000" b="0" kern="0" dirty="0">
                <a:solidFill>
                  <a:srgbClr val="002060"/>
                </a:solidFill>
                <a:latin typeface="BIZ UDゴシック" panose="020B0400000000000000" pitchFamily="49" charset="-128"/>
                <a:ea typeface="BIZ UDゴシック" panose="020B0400000000000000" pitchFamily="49" charset="-128"/>
              </a:rPr>
              <a:t>とは何か</a:t>
            </a:r>
            <a:r>
              <a:rPr lang="en-US" altLang="ja-JP" sz="4000" b="0" kern="0" dirty="0">
                <a:solidFill>
                  <a:srgbClr val="002060"/>
                </a:solidFill>
                <a:latin typeface="BIZ UDゴシック" panose="020B0400000000000000" pitchFamily="49" charset="-128"/>
                <a:ea typeface="BIZ UDゴシック" panose="020B0400000000000000" pitchFamily="49" charset="-128"/>
              </a:rPr>
              <a:t>?</a:t>
            </a:r>
          </a:p>
          <a:p>
            <a:pPr marL="447675" indent="-447675">
              <a:defRPr/>
            </a:pPr>
            <a:r>
              <a:rPr lang="ja-JP" altLang="en-US" sz="4000" b="0" kern="0" dirty="0">
                <a:solidFill>
                  <a:srgbClr val="002060"/>
                </a:solidFill>
                <a:latin typeface="BIZ UDゴシック" panose="020B0400000000000000" pitchFamily="49" charset="-128"/>
                <a:ea typeface="BIZ UDゴシック" panose="020B0400000000000000" pitchFamily="49" charset="-128"/>
              </a:rPr>
              <a:t>・＋</a:t>
            </a:r>
            <a:r>
              <a:rPr lang="en-US" altLang="ja-JP" sz="4000" b="0" kern="0" dirty="0">
                <a:solidFill>
                  <a:srgbClr val="002060"/>
                </a:solidFill>
                <a:latin typeface="BIZ UDゴシック" panose="020B0400000000000000" pitchFamily="49" charset="-128"/>
                <a:ea typeface="BIZ UDゴシック" panose="020B0400000000000000" pitchFamily="49" charset="-128"/>
              </a:rPr>
              <a:t>(</a:t>
            </a:r>
            <a:r>
              <a:rPr lang="ja-JP" altLang="en-US" sz="4000" b="0" kern="0" dirty="0">
                <a:solidFill>
                  <a:srgbClr val="002060"/>
                </a:solidFill>
                <a:latin typeface="BIZ UDゴシック" panose="020B0400000000000000" pitchFamily="49" charset="-128"/>
                <a:ea typeface="BIZ UDゴシック" panose="020B0400000000000000" pitchFamily="49" charset="-128"/>
              </a:rPr>
              <a:t>加法</a:t>
            </a:r>
            <a:r>
              <a:rPr lang="en-US" altLang="ja-JP" sz="4000" b="0" kern="0" dirty="0">
                <a:solidFill>
                  <a:srgbClr val="002060"/>
                </a:solidFill>
                <a:latin typeface="BIZ UDゴシック" panose="020B0400000000000000" pitchFamily="49" charset="-128"/>
                <a:ea typeface="BIZ UDゴシック" panose="020B0400000000000000" pitchFamily="49" charset="-128"/>
              </a:rPr>
              <a:t>)</a:t>
            </a:r>
            <a:r>
              <a:rPr lang="ja-JP" altLang="en-US" sz="4000" b="0" kern="0" dirty="0">
                <a:solidFill>
                  <a:srgbClr val="002060"/>
                </a:solidFill>
                <a:latin typeface="BIZ UDゴシック" panose="020B0400000000000000" pitchFamily="49" charset="-128"/>
                <a:ea typeface="BIZ UDゴシック" panose="020B0400000000000000" pitchFamily="49" charset="-128"/>
              </a:rPr>
              <a:t>とは何か</a:t>
            </a:r>
            <a:r>
              <a:rPr lang="en-US" altLang="ja-JP" sz="4000" b="0" kern="0" dirty="0">
                <a:solidFill>
                  <a:srgbClr val="002060"/>
                </a:solidFill>
                <a:latin typeface="BIZ UDゴシック" panose="020B0400000000000000" pitchFamily="49" charset="-128"/>
                <a:ea typeface="BIZ UDゴシック" panose="020B0400000000000000" pitchFamily="49" charset="-128"/>
              </a:rPr>
              <a:t>?</a:t>
            </a:r>
          </a:p>
        </p:txBody>
      </p:sp>
      <p:sp>
        <p:nvSpPr>
          <p:cNvPr id="2" name="タイトル 3">
            <a:extLst>
              <a:ext uri="{FF2B5EF4-FFF2-40B4-BE49-F238E27FC236}">
                <a16:creationId xmlns:a16="http://schemas.microsoft.com/office/drawing/2014/main" id="{06131CD7-6912-8F18-E620-5D061A2020DF}"/>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円形吹き出し 2">
            <a:extLst>
              <a:ext uri="{FF2B5EF4-FFF2-40B4-BE49-F238E27FC236}">
                <a16:creationId xmlns:a16="http://schemas.microsoft.com/office/drawing/2014/main" id="{54DEFF06-4908-7602-6B5C-53E54BAD35AE}"/>
              </a:ext>
            </a:extLst>
          </p:cNvPr>
          <p:cNvSpPr/>
          <p:nvPr/>
        </p:nvSpPr>
        <p:spPr bwMode="auto">
          <a:xfrm>
            <a:off x="5675510" y="1628800"/>
            <a:ext cx="3229507" cy="648072"/>
          </a:xfrm>
          <a:prstGeom prst="wedgeEllipseCallout">
            <a:avLst>
              <a:gd name="adj1" fmla="val -48861"/>
              <a:gd name="adj2" fmla="val 52148"/>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ペアノの公理とか</a:t>
            </a: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4" name="テキスト ボックス 3">
            <a:extLst>
              <a:ext uri="{FF2B5EF4-FFF2-40B4-BE49-F238E27FC236}">
                <a16:creationId xmlns:a16="http://schemas.microsoft.com/office/drawing/2014/main" id="{13989964-BCA8-4E44-7255-39748AC8B0F1}"/>
              </a:ext>
            </a:extLst>
          </p:cNvPr>
          <p:cNvSpPr txBox="1"/>
          <p:nvPr/>
        </p:nvSpPr>
        <p:spPr bwMode="auto">
          <a:xfrm>
            <a:off x="5580112" y="2996952"/>
            <a:ext cx="3456384" cy="3170099"/>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spAutoFit/>
          </a:bodyPr>
          <a:lstStyle/>
          <a:p>
            <a:pPr>
              <a:buNone/>
            </a:pPr>
            <a:r>
              <a:rPr lang="ja-JP" altLang="en-US" sz="1800" b="1" kern="0" dirty="0">
                <a:latin typeface="BIZ UDゴシック" panose="020B0400000000000000" pitchFamily="49" charset="-128"/>
                <a:ea typeface="BIZ UDゴシック" panose="020B0400000000000000" pitchFamily="49" charset="-128"/>
              </a:rPr>
              <a:t>「１＋１＝２の証明」イメージ</a:t>
            </a:r>
          </a:p>
          <a:p>
            <a:pPr>
              <a:buNone/>
            </a:pPr>
            <a:r>
              <a:rPr lang="ja-JP" altLang="en-US" sz="1400" b="1" kern="0" dirty="0">
                <a:latin typeface="BIZ UDゴシック" panose="020B0400000000000000" pitchFamily="49" charset="-128"/>
                <a:ea typeface="BIZ UDゴシック" panose="020B0400000000000000" pitchFamily="49" charset="-128"/>
              </a:rPr>
              <a:t>加法の定義（自然数 </a:t>
            </a:r>
            <a:r>
              <a:rPr lang="en-US" altLang="ja-JP" sz="1400" b="1" kern="0" dirty="0">
                <a:latin typeface="BIZ UDゴシック" panose="020B0400000000000000" pitchFamily="49" charset="-128"/>
                <a:ea typeface="BIZ UDゴシック" panose="020B0400000000000000" pitchFamily="49" charset="-128"/>
              </a:rPr>
              <a:t>x, y</a:t>
            </a:r>
            <a:r>
              <a:rPr lang="ja-JP" altLang="en-US" sz="1400" b="1" kern="0" dirty="0">
                <a:latin typeface="BIZ UDゴシック" panose="020B0400000000000000" pitchFamily="49" charset="-128"/>
                <a:ea typeface="BIZ UDゴシック" panose="020B0400000000000000" pitchFamily="49" charset="-128"/>
              </a:rPr>
              <a:t>に対し、次の①、②を満たす関数ｆを加法といい、</a:t>
            </a:r>
            <a:r>
              <a:rPr lang="en-US" altLang="ja-JP" sz="1400" b="1" kern="0" dirty="0">
                <a:latin typeface="BIZ UDゴシック" panose="020B0400000000000000" pitchFamily="49" charset="-128"/>
                <a:ea typeface="BIZ UDゴシック" panose="020B0400000000000000" pitchFamily="49" charset="-128"/>
              </a:rPr>
              <a:t>f(</a:t>
            </a:r>
            <a:r>
              <a:rPr lang="en-US" altLang="ja-JP" sz="1400" b="1" kern="0" dirty="0" err="1">
                <a:latin typeface="BIZ UDゴシック" panose="020B0400000000000000" pitchFamily="49" charset="-128"/>
                <a:ea typeface="BIZ UDゴシック" panose="020B0400000000000000" pitchFamily="49" charset="-128"/>
              </a:rPr>
              <a:t>x,y</a:t>
            </a:r>
            <a:r>
              <a:rPr lang="en-US" altLang="ja-JP" sz="1400" b="1" kern="0" dirty="0">
                <a:latin typeface="BIZ UDゴシック" panose="020B0400000000000000" pitchFamily="49" charset="-128"/>
                <a:ea typeface="BIZ UDゴシック" panose="020B0400000000000000" pitchFamily="49" charset="-128"/>
              </a:rPr>
              <a:t>) = </a:t>
            </a:r>
            <a:r>
              <a:rPr lang="en-US" altLang="ja-JP" sz="1400" b="1" kern="0" dirty="0" err="1">
                <a:latin typeface="BIZ UDゴシック" panose="020B0400000000000000" pitchFamily="49" charset="-128"/>
                <a:ea typeface="BIZ UDゴシック" panose="020B0400000000000000" pitchFamily="49" charset="-128"/>
              </a:rPr>
              <a:t>x+y</a:t>
            </a:r>
            <a:r>
              <a:rPr lang="ja-JP" altLang="en-US" sz="1400" b="1" kern="0" dirty="0">
                <a:latin typeface="BIZ UDゴシック" panose="020B0400000000000000" pitchFamily="49" charset="-128"/>
                <a:ea typeface="BIZ UDゴシック" panose="020B0400000000000000" pitchFamily="49" charset="-128"/>
              </a:rPr>
              <a:t>と表す。</a:t>
            </a:r>
            <a:endParaRPr lang="en-US" altLang="ja-JP" sz="1400" b="1" kern="0" dirty="0">
              <a:latin typeface="BIZ UDゴシック" panose="020B0400000000000000" pitchFamily="49" charset="-128"/>
              <a:ea typeface="BIZ UDゴシック" panose="020B0400000000000000" pitchFamily="49" charset="-128"/>
            </a:endParaRPr>
          </a:p>
          <a:p>
            <a:r>
              <a:rPr lang="ja-JP" altLang="en-US" sz="1400" b="1" dirty="0">
                <a:latin typeface="BIZ UDゴシック" panose="020B0400000000000000" pitchFamily="49" charset="-128"/>
                <a:ea typeface="BIZ UDゴシック" panose="020B0400000000000000" pitchFamily="49" charset="-128"/>
              </a:rPr>
              <a:t>①</a:t>
            </a:r>
            <a:r>
              <a:rPr lang="en-US" altLang="ja-JP" sz="1400" b="1" dirty="0">
                <a:latin typeface="BIZ UDゴシック" panose="020B0400000000000000" pitchFamily="49" charset="-128"/>
                <a:ea typeface="BIZ UDゴシック" panose="020B0400000000000000" pitchFamily="49" charset="-128"/>
              </a:rPr>
              <a:t>f(x,0) = x </a:t>
            </a:r>
          </a:p>
          <a:p>
            <a:r>
              <a:rPr lang="ja-JP" altLang="en-US" sz="1400" b="1" dirty="0">
                <a:latin typeface="BIZ UDゴシック" panose="020B0400000000000000" pitchFamily="49" charset="-128"/>
                <a:ea typeface="BIZ UDゴシック" panose="020B0400000000000000" pitchFamily="49" charset="-128"/>
              </a:rPr>
              <a:t>②</a:t>
            </a:r>
            <a:r>
              <a:rPr lang="en-US" altLang="ja-JP" sz="1400" b="1" dirty="0">
                <a:latin typeface="BIZ UDゴシック" panose="020B0400000000000000" pitchFamily="49" charset="-128"/>
                <a:ea typeface="BIZ UDゴシック" panose="020B0400000000000000" pitchFamily="49" charset="-128"/>
              </a:rPr>
              <a:t>f(</a:t>
            </a:r>
            <a:r>
              <a:rPr lang="en-US" altLang="ja-JP" sz="1400" b="1" dirty="0" err="1">
                <a:latin typeface="BIZ UDゴシック" panose="020B0400000000000000" pitchFamily="49" charset="-128"/>
                <a:ea typeface="BIZ UDゴシック" panose="020B0400000000000000" pitchFamily="49" charset="-128"/>
              </a:rPr>
              <a:t>x,S</a:t>
            </a:r>
            <a:r>
              <a:rPr lang="en-US" altLang="ja-JP" sz="1400" b="1" dirty="0">
                <a:latin typeface="BIZ UDゴシック" panose="020B0400000000000000" pitchFamily="49" charset="-128"/>
                <a:ea typeface="BIZ UDゴシック" panose="020B0400000000000000" pitchFamily="49" charset="-128"/>
              </a:rPr>
              <a:t>(y)) = S(f(</a:t>
            </a:r>
            <a:r>
              <a:rPr lang="en-US" altLang="ja-JP" sz="1400" b="1" dirty="0" err="1">
                <a:latin typeface="BIZ UDゴシック" panose="020B0400000000000000" pitchFamily="49" charset="-128"/>
                <a:ea typeface="BIZ UDゴシック" panose="020B0400000000000000" pitchFamily="49" charset="-128"/>
              </a:rPr>
              <a:t>x,y</a:t>
            </a:r>
            <a:r>
              <a:rPr lang="en-US" altLang="ja-JP" sz="1400" b="1" dirty="0">
                <a:latin typeface="BIZ UDゴシック" panose="020B0400000000000000" pitchFamily="49" charset="-128"/>
                <a:ea typeface="BIZ UDゴシック" panose="020B0400000000000000" pitchFamily="49" charset="-128"/>
              </a:rPr>
              <a:t>)</a:t>
            </a:r>
            <a:r>
              <a:rPr lang="ja-JP" altLang="en-US" sz="1400" b="1" dirty="0">
                <a:latin typeface="BIZ UDゴシック" panose="020B0400000000000000" pitchFamily="49" charset="-128"/>
                <a:ea typeface="BIZ UDゴシック" panose="020B0400000000000000" pitchFamily="49" charset="-128"/>
              </a:rPr>
              <a:t>））</a:t>
            </a:r>
            <a:r>
              <a:rPr lang="ja-JP" altLang="en-US" sz="1400" b="1" kern="0" dirty="0">
                <a:latin typeface="BIZ UDゴシック" panose="020B0400000000000000" pitchFamily="49" charset="-128"/>
                <a:ea typeface="BIZ UDゴシック" panose="020B0400000000000000" pitchFamily="49" charset="-128"/>
              </a:rPr>
              <a:t>から　</a:t>
            </a:r>
            <a:r>
              <a:rPr lang="en-US" altLang="ja-JP" sz="1400" b="1" kern="0" dirty="0">
                <a:latin typeface="BIZ UDゴシック" panose="020B0400000000000000" pitchFamily="49" charset="-128"/>
                <a:ea typeface="BIZ UDゴシック" panose="020B0400000000000000" pitchFamily="49" charset="-128"/>
              </a:rPr>
              <a:t>1+1 = f(1,1)  </a:t>
            </a:r>
          </a:p>
          <a:p>
            <a:pPr>
              <a:buNone/>
            </a:pPr>
            <a:r>
              <a:rPr lang="ja-JP" altLang="en-US" sz="1400" b="1" kern="0" dirty="0">
                <a:latin typeface="BIZ UDゴシック" panose="020B0400000000000000" pitchFamily="49" charset="-128"/>
                <a:ea typeface="BIZ UDゴシック" panose="020B0400000000000000" pitchFamily="49" charset="-128"/>
              </a:rPr>
              <a:t>ここで、</a:t>
            </a:r>
            <a:r>
              <a:rPr lang="en-US" altLang="ja-JP" sz="1400" b="1" kern="0" dirty="0">
                <a:latin typeface="BIZ UDゴシック" panose="020B0400000000000000" pitchFamily="49" charset="-128"/>
                <a:ea typeface="BIZ UDゴシック" panose="020B0400000000000000" pitchFamily="49" charset="-128"/>
              </a:rPr>
              <a:t>1 = S(0)</a:t>
            </a:r>
            <a:r>
              <a:rPr lang="ja-JP" altLang="en-US" sz="1400" b="1" kern="0" dirty="0">
                <a:latin typeface="BIZ UDゴシック" panose="020B0400000000000000" pitchFamily="49" charset="-128"/>
                <a:ea typeface="BIZ UDゴシック" panose="020B0400000000000000" pitchFamily="49" charset="-128"/>
              </a:rPr>
              <a:t>（</a:t>
            </a:r>
            <a:r>
              <a:rPr lang="en-US" altLang="ja-JP" sz="1400" b="1" kern="0" dirty="0">
                <a:latin typeface="BIZ UDゴシック" panose="020B0400000000000000" pitchFamily="49" charset="-128"/>
                <a:ea typeface="BIZ UDゴシック" panose="020B0400000000000000" pitchFamily="49" charset="-128"/>
              </a:rPr>
              <a:t>1</a:t>
            </a:r>
            <a:r>
              <a:rPr lang="ja-JP" altLang="en-US" sz="1400" b="1" kern="0" dirty="0">
                <a:latin typeface="BIZ UDゴシック" panose="020B0400000000000000" pitchFamily="49" charset="-128"/>
                <a:ea typeface="BIZ UDゴシック" panose="020B0400000000000000" pitchFamily="49" charset="-128"/>
              </a:rPr>
              <a:t>の定義）なので</a:t>
            </a:r>
          </a:p>
          <a:p>
            <a:pPr>
              <a:buNone/>
            </a:pPr>
            <a:r>
              <a:rPr lang="en-US" altLang="ja-JP" sz="1400" b="1" kern="0" dirty="0">
                <a:latin typeface="BIZ UDゴシック" panose="020B0400000000000000" pitchFamily="49" charset="-128"/>
                <a:ea typeface="BIZ UDゴシック" panose="020B0400000000000000" pitchFamily="49" charset="-128"/>
              </a:rPr>
              <a:t>f(1,1) = f(1,S(0)) </a:t>
            </a:r>
          </a:p>
          <a:p>
            <a:pPr>
              <a:buNone/>
            </a:pPr>
            <a:r>
              <a:rPr lang="ja-JP" altLang="en-US" sz="1400" b="1" kern="0" dirty="0">
                <a:latin typeface="BIZ UDゴシック" panose="020B0400000000000000" pitchFamily="49" charset="-128"/>
                <a:ea typeface="BIZ UDゴシック" panose="020B0400000000000000" pitchFamily="49" charset="-128"/>
              </a:rPr>
              <a:t>②の式が成り立つので</a:t>
            </a:r>
          </a:p>
          <a:p>
            <a:pPr>
              <a:buNone/>
            </a:pPr>
            <a:r>
              <a:rPr lang="en-US" altLang="ja-JP" sz="1400" b="1" kern="0" dirty="0">
                <a:latin typeface="BIZ UDゴシック" panose="020B0400000000000000" pitchFamily="49" charset="-128"/>
                <a:ea typeface="BIZ UDゴシック" panose="020B0400000000000000" pitchFamily="49" charset="-128"/>
              </a:rPr>
              <a:t>f(1,S(0)) = S(f(1,0)) </a:t>
            </a:r>
          </a:p>
          <a:p>
            <a:pPr>
              <a:buNone/>
            </a:pPr>
            <a:r>
              <a:rPr lang="ja-JP" altLang="en-US" sz="1400" b="1" kern="0" dirty="0">
                <a:latin typeface="BIZ UDゴシック" panose="020B0400000000000000" pitchFamily="49" charset="-128"/>
                <a:ea typeface="BIZ UDゴシック" panose="020B0400000000000000" pitchFamily="49" charset="-128"/>
              </a:rPr>
              <a:t>①の式から、</a:t>
            </a:r>
            <a:r>
              <a:rPr lang="en-US" altLang="ja-JP" sz="1400" b="1" kern="0" dirty="0">
                <a:latin typeface="BIZ UDゴシック" panose="020B0400000000000000" pitchFamily="49" charset="-128"/>
                <a:ea typeface="BIZ UDゴシック" panose="020B0400000000000000" pitchFamily="49" charset="-128"/>
              </a:rPr>
              <a:t>f(1,0) = 1</a:t>
            </a:r>
          </a:p>
          <a:p>
            <a:r>
              <a:rPr lang="ja-JP" altLang="en-US" sz="1400" b="1" kern="0" dirty="0">
                <a:latin typeface="BIZ UDゴシック" panose="020B0400000000000000" pitchFamily="49" charset="-128"/>
                <a:ea typeface="BIZ UDゴシック" panose="020B0400000000000000" pitchFamily="49" charset="-128"/>
              </a:rPr>
              <a:t>なので</a:t>
            </a:r>
            <a:endParaRPr lang="en-US" altLang="ja-JP" sz="1400" b="1" kern="0" dirty="0">
              <a:latin typeface="BIZ UDゴシック" panose="020B0400000000000000" pitchFamily="49" charset="-128"/>
              <a:ea typeface="BIZ UDゴシック" panose="020B0400000000000000" pitchFamily="49" charset="-128"/>
            </a:endParaRPr>
          </a:p>
          <a:p>
            <a:r>
              <a:rPr lang="en-US" altLang="ja-JP" sz="1400" b="1" kern="0" dirty="0">
                <a:latin typeface="BIZ UDゴシック" panose="020B0400000000000000" pitchFamily="49" charset="-128"/>
                <a:ea typeface="BIZ UDゴシック" panose="020B0400000000000000" pitchFamily="49" charset="-128"/>
              </a:rPr>
              <a:t>S(f(0,1)) = S(1) = 2</a:t>
            </a:r>
            <a:r>
              <a:rPr lang="ja-JP" altLang="en-US" sz="1400" b="1" kern="0" dirty="0">
                <a:latin typeface="BIZ UDゴシック" panose="020B0400000000000000" pitchFamily="49" charset="-128"/>
                <a:ea typeface="BIZ UDゴシック" panose="020B0400000000000000" pitchFamily="49" charset="-128"/>
              </a:rPr>
              <a:t>（</a:t>
            </a:r>
            <a:r>
              <a:rPr lang="en-US" altLang="ja-JP" sz="1400" b="1" kern="0" dirty="0">
                <a:latin typeface="BIZ UDゴシック" panose="020B0400000000000000" pitchFamily="49" charset="-128"/>
                <a:ea typeface="BIZ UDゴシック" panose="020B0400000000000000" pitchFamily="49" charset="-128"/>
              </a:rPr>
              <a:t>2</a:t>
            </a:r>
            <a:r>
              <a:rPr lang="ja-JP" altLang="en-US" sz="1400" b="1" kern="0" dirty="0">
                <a:latin typeface="BIZ UDゴシック" panose="020B0400000000000000" pitchFamily="49" charset="-128"/>
                <a:ea typeface="BIZ UDゴシック" panose="020B0400000000000000" pitchFamily="49" charset="-128"/>
              </a:rPr>
              <a:t>の定義）</a:t>
            </a:r>
            <a:endParaRPr kumimoji="1" lang="ja-JP" altLang="en-US" sz="1400" b="1" kern="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703432095"/>
      </p:ext>
    </p:extLst>
  </p:cSld>
  <p:clrMapOvr>
    <a:masterClrMapping/>
  </p:clrMapOvr>
  <p:transition spd="slow" advTm="180132"/>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45225"/>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kern="0" dirty="0">
                <a:solidFill>
                  <a:srgbClr val="002060"/>
                </a:solidFill>
                <a:latin typeface="BIZ UDゴシック" panose="020B0400000000000000" pitchFamily="49" charset="-128"/>
                <a:ea typeface="BIZ UDゴシック" panose="020B0400000000000000" pitchFamily="49" charset="-128"/>
              </a:rPr>
              <a:t>１＋１＝</a:t>
            </a:r>
            <a:r>
              <a:rPr lang="ja-JP" altLang="en-US" sz="9600" kern="0" dirty="0">
                <a:solidFill>
                  <a:srgbClr val="FF00FF"/>
                </a:solidFill>
                <a:latin typeface="BIZ UDゴシック" panose="020B0400000000000000" pitchFamily="49" charset="-128"/>
                <a:ea typeface="BIZ UDゴシック" panose="020B0400000000000000" pitchFamily="49" charset="-128"/>
              </a:rPr>
              <a:t>２</a:t>
            </a:r>
            <a:endParaRPr lang="en-US" altLang="ja-JP" sz="96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a:t>
            </a:r>
            <a:r>
              <a:rPr lang="ja-JP" altLang="en-US" b="0" u="wavyHeavy" kern="0" dirty="0">
                <a:solidFill>
                  <a:srgbClr val="FF00FF"/>
                </a:solidFill>
                <a:latin typeface="BIZ UDゴシック" panose="020B0400000000000000" pitchFamily="49" charset="-128"/>
                <a:ea typeface="BIZ UDゴシック" panose="020B0400000000000000" pitchFamily="49" charset="-128"/>
              </a:rPr>
              <a:t>批判的に</a:t>
            </a:r>
            <a:r>
              <a:rPr lang="ja-JP" altLang="en-US" b="0" kern="0" dirty="0">
                <a:solidFill>
                  <a:srgbClr val="002060"/>
                </a:solidFill>
                <a:latin typeface="BIZ UDゴシック" panose="020B0400000000000000" pitchFamily="49" charset="-128"/>
                <a:ea typeface="BIZ UDゴシック" panose="020B0400000000000000" pitchFamily="49" charset="-128"/>
              </a:rPr>
              <a:t>、自分なりに考えること</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・情報の受け止め方</a:t>
            </a:r>
            <a:r>
              <a:rPr lang="ja-JP" altLang="en-US" sz="2800" b="0" kern="0" dirty="0">
                <a:solidFill>
                  <a:srgbClr val="FF00FF"/>
                </a:solidFill>
                <a:latin typeface="BIZ UDゴシック" panose="020B0400000000000000" pitchFamily="49" charset="-128"/>
                <a:ea typeface="BIZ UDゴシック" panose="020B0400000000000000" pitchFamily="49" charset="-128"/>
              </a:rPr>
              <a:t>（メディアリテラシー）</a:t>
            </a:r>
            <a:endParaRPr lang="en-US" altLang="ja-JP"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角丸四角形 2"/>
          <p:cNvSpPr/>
          <p:nvPr/>
        </p:nvSpPr>
        <p:spPr bwMode="auto">
          <a:xfrm>
            <a:off x="107504" y="1700808"/>
            <a:ext cx="8928992" cy="3024336"/>
          </a:xfrm>
          <a:prstGeom prst="roundRect">
            <a:avLst>
              <a:gd name="adj" fmla="val 14602"/>
            </a:avLst>
          </a:prstGeom>
          <a:solidFill>
            <a:srgbClr val="EAEAEA"/>
          </a:solidFill>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4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実は、世の中、当然と思っていることが、</a:t>
            </a:r>
            <a:r>
              <a:rPr kumimoji="1" lang="ja-JP" altLang="en-US" sz="44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当たり前</a:t>
            </a:r>
            <a:r>
              <a:rPr lang="ja-JP" altLang="en-US" sz="4400" b="1" dirty="0">
                <a:solidFill>
                  <a:srgbClr val="FF00FF"/>
                </a:solidFill>
                <a:latin typeface="BIZ UDゴシック" panose="020B0400000000000000" pitchFamily="49" charset="-128"/>
                <a:ea typeface="BIZ UDゴシック" panose="020B0400000000000000" pitchFamily="49" charset="-128"/>
              </a:rPr>
              <a:t>・簡単</a:t>
            </a:r>
            <a:r>
              <a:rPr kumimoji="1" lang="ja-JP" altLang="en-US" sz="44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ではないかもしれない。</a:t>
            </a:r>
            <a:endParaRPr kumimoji="1" lang="en-US" altLang="ja-JP" sz="44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3600" b="1" i="0" u="wavyHeavy" strike="noStrike" cap="none" normalizeH="0" dirty="0">
                <a:ln>
                  <a:noFill/>
                </a:ln>
                <a:solidFill>
                  <a:srgbClr val="FF00FF"/>
                </a:solidFill>
                <a:effectLst/>
                <a:latin typeface="BIZ UDゴシック" panose="020B0400000000000000" pitchFamily="49" charset="-128"/>
                <a:ea typeface="BIZ UDゴシック" panose="020B0400000000000000" pitchFamily="49" charset="-128"/>
              </a:rPr>
              <a:t>物の見方・見え方は一つではない！</a:t>
            </a:r>
          </a:p>
        </p:txBody>
      </p:sp>
      <p:pic>
        <p:nvPicPr>
          <p:cNvPr id="2052" name="Picture 4" descr="お化けに驚く人">
            <a:extLst>
              <a:ext uri="{FF2B5EF4-FFF2-40B4-BE49-F238E27FC236}">
                <a16:creationId xmlns:a16="http://schemas.microsoft.com/office/drawing/2014/main" id="{768CD4CA-6D5E-5FDF-4C8F-B299C62C4D05}"/>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092280" y="2916010"/>
            <a:ext cx="1785439" cy="178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327497"/>
      </p:ext>
    </p:extLst>
  </p:cSld>
  <p:clrMapOvr>
    <a:masterClrMapping/>
  </p:clrMapOvr>
  <p:transition spd="slow" advTm="18013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C19A4-B2C4-64F2-E39B-ADCE703D3996}"/>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DD5121C4-65B3-B373-D03B-55694DBD0238}"/>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具体的・視覚的に</a:t>
            </a: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考えてみましょう。</a:t>
            </a:r>
            <a:endParaRPr lang="en-US" altLang="ja-JP" sz="6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4D1204B-2216-FBEF-BE62-824EDABCA73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CAA7527F-CF5B-FC3E-2C75-2690A01D01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Tree>
    <p:extLst>
      <p:ext uri="{BB962C8B-B14F-4D97-AF65-F5344CB8AC3E}">
        <p14:creationId xmlns:p14="http://schemas.microsoft.com/office/powerpoint/2010/main" val="1057525499"/>
      </p:ext>
    </p:extLst>
  </p:cSld>
  <p:clrMapOvr>
    <a:masterClrMapping/>
  </p:clrMapOvr>
  <p:transition spd="slow" advTm="180132"/>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F92EF-4690-54D5-DFCE-4FD2B048A297}"/>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0F3DC734-4FA2-27CA-55BC-6735D4349C9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37ADC2D8-6FD4-C5E7-C0D5-C2E57DC898C2}"/>
              </a:ext>
            </a:extLst>
          </p:cNvPr>
          <p:cNvSpPr txBox="1">
            <a:spLocks/>
          </p:cNvSpPr>
          <p:nvPr/>
        </p:nvSpPr>
        <p:spPr>
          <a:xfrm>
            <a:off x="0" y="1556792"/>
            <a:ext cx="9144000" cy="129614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◎みなさんはどんな印象を持ちますか？</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cxnSp>
        <p:nvCxnSpPr>
          <p:cNvPr id="11" name="直線コネクタ 10">
            <a:extLst>
              <a:ext uri="{FF2B5EF4-FFF2-40B4-BE49-F238E27FC236}">
                <a16:creationId xmlns:a16="http://schemas.microsoft.com/office/drawing/2014/main" id="{C0766009-37B6-6F76-B790-3798EB15CE17}"/>
              </a:ext>
            </a:extLst>
          </p:cNvPr>
          <p:cNvCxnSpPr>
            <a:cxnSpLocks/>
            <a:stCxn id="3" idx="3"/>
          </p:cNvCxnSpPr>
          <p:nvPr/>
        </p:nvCxnSpPr>
        <p:spPr bwMode="auto">
          <a:xfrm flipV="1">
            <a:off x="2117010" y="2276872"/>
            <a:ext cx="1014830" cy="3002721"/>
          </a:xfrm>
          <a:prstGeom prst="line">
            <a:avLst/>
          </a:prstGeom>
          <a:solidFill>
            <a:srgbClr val="CCFFFF"/>
          </a:solidFill>
          <a:ln w="28575" cap="flat" cmpd="sng" algn="ctr">
            <a:solidFill>
              <a:srgbClr val="002060"/>
            </a:solidFill>
            <a:prstDash val="dash"/>
            <a:round/>
            <a:headEnd type="none" w="med" len="med"/>
            <a:tailEnd type="none" w="med" len="med"/>
          </a:ln>
          <a:effectLst/>
        </p:spPr>
      </p:cxnSp>
      <p:cxnSp>
        <p:nvCxnSpPr>
          <p:cNvPr id="12" name="直線コネクタ 11">
            <a:extLst>
              <a:ext uri="{FF2B5EF4-FFF2-40B4-BE49-F238E27FC236}">
                <a16:creationId xmlns:a16="http://schemas.microsoft.com/office/drawing/2014/main" id="{87077E0E-38D6-716F-87DE-F469C3AE7E1F}"/>
              </a:ext>
            </a:extLst>
          </p:cNvPr>
          <p:cNvCxnSpPr>
            <a:cxnSpLocks/>
          </p:cNvCxnSpPr>
          <p:nvPr/>
        </p:nvCxnSpPr>
        <p:spPr bwMode="auto">
          <a:xfrm>
            <a:off x="2117010" y="5733256"/>
            <a:ext cx="1014830" cy="432048"/>
          </a:xfrm>
          <a:prstGeom prst="line">
            <a:avLst/>
          </a:prstGeom>
          <a:solidFill>
            <a:srgbClr val="CCFFFF"/>
          </a:solidFill>
          <a:ln w="28575" cap="flat" cmpd="sng" algn="ctr">
            <a:solidFill>
              <a:srgbClr val="002060"/>
            </a:solidFill>
            <a:prstDash val="dash"/>
            <a:round/>
            <a:headEnd type="none" w="med" len="med"/>
            <a:tailEnd type="none" w="med" len="med"/>
          </a:ln>
          <a:effectLst/>
        </p:spPr>
      </p:cxnSp>
      <p:pic>
        <p:nvPicPr>
          <p:cNvPr id="3" name="図 2">
            <a:extLst>
              <a:ext uri="{FF2B5EF4-FFF2-40B4-BE49-F238E27FC236}">
                <a16:creationId xmlns:a16="http://schemas.microsoft.com/office/drawing/2014/main" id="{27991A01-E4E2-5F21-0A2E-F21A66184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48" y="4437112"/>
            <a:ext cx="1684962" cy="1684962"/>
          </a:xfrm>
          <a:prstGeom prst="rect">
            <a:avLst/>
          </a:prstGeom>
        </p:spPr>
      </p:pic>
      <p:pic>
        <p:nvPicPr>
          <p:cNvPr id="14" name="図 13">
            <a:extLst>
              <a:ext uri="{FF2B5EF4-FFF2-40B4-BE49-F238E27FC236}">
                <a16:creationId xmlns:a16="http://schemas.microsoft.com/office/drawing/2014/main" id="{CA88F1ED-7A47-1198-217F-9D0D573CD7B0}"/>
              </a:ext>
            </a:extLst>
          </p:cNvPr>
          <p:cNvPicPr>
            <a:picLocks noChangeAspect="1"/>
          </p:cNvPicPr>
          <p:nvPr/>
        </p:nvPicPr>
        <p:blipFill>
          <a:blip r:embed="rId4" cstate="print">
            <a:extLst>
              <a:ext uri="{28A0092B-C50C-407E-A947-70E740481C1C}">
                <a14:useLocalDpi xmlns:a14="http://schemas.microsoft.com/office/drawing/2010/main" val="0"/>
              </a:ext>
            </a:extLst>
          </a:blip>
          <a:srcRect r="40128"/>
          <a:stretch/>
        </p:blipFill>
        <p:spPr>
          <a:xfrm>
            <a:off x="3254226" y="2342913"/>
            <a:ext cx="3385566" cy="37667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 name="円形吹き出し 5">
            <a:extLst>
              <a:ext uri="{FF2B5EF4-FFF2-40B4-BE49-F238E27FC236}">
                <a16:creationId xmlns:a16="http://schemas.microsoft.com/office/drawing/2014/main" id="{E225EA9A-B96B-6753-2133-B4B968D3B9ED}"/>
              </a:ext>
            </a:extLst>
          </p:cNvPr>
          <p:cNvSpPr/>
          <p:nvPr/>
        </p:nvSpPr>
        <p:spPr bwMode="auto">
          <a:xfrm>
            <a:off x="4269056" y="2444010"/>
            <a:ext cx="2023693" cy="397972"/>
          </a:xfrm>
          <a:prstGeom prst="wedgeEllipseCallout">
            <a:avLst>
              <a:gd name="adj1" fmla="val 31531"/>
              <a:gd name="adj2" fmla="val 6469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こっちに来るな</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
        <p:nvSpPr>
          <p:cNvPr id="5" name="円形吹き出し 5">
            <a:extLst>
              <a:ext uri="{FF2B5EF4-FFF2-40B4-BE49-F238E27FC236}">
                <a16:creationId xmlns:a16="http://schemas.microsoft.com/office/drawing/2014/main" id="{C666FB6E-1E37-D0D9-B44C-8A7DC2A6A3CC}"/>
              </a:ext>
            </a:extLst>
          </p:cNvPr>
          <p:cNvSpPr/>
          <p:nvPr/>
        </p:nvSpPr>
        <p:spPr bwMode="auto">
          <a:xfrm>
            <a:off x="3627168" y="5523085"/>
            <a:ext cx="1720749" cy="397972"/>
          </a:xfrm>
          <a:prstGeom prst="wedgeEllipseCallout">
            <a:avLst>
              <a:gd name="adj1" fmla="val -6512"/>
              <a:gd name="adj2" fmla="val -8673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助けてくれ</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059342752"/>
      </p:ext>
    </p:extLst>
  </p:cSld>
  <p:clrMapOvr>
    <a:masterClrMapping/>
  </p:clrMapOvr>
  <p:transition spd="slow" advTm="180132"/>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7871F-E89A-C466-A8D7-A583078B4563}"/>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EF8B0BD0-959C-1E78-EEFA-B875D81DBBF8}"/>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565FE374-F7B7-20C1-98DD-95AC5130C163}"/>
              </a:ext>
            </a:extLst>
          </p:cNvPr>
          <p:cNvSpPr txBox="1">
            <a:spLocks/>
          </p:cNvSpPr>
          <p:nvPr/>
        </p:nvSpPr>
        <p:spPr>
          <a:xfrm>
            <a:off x="0" y="1556792"/>
            <a:ext cx="9144000" cy="129614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◎みなさんはどんな印象を持ちますか？</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sp>
        <p:nvSpPr>
          <p:cNvPr id="4" name="円形吹き出し 5">
            <a:extLst>
              <a:ext uri="{FF2B5EF4-FFF2-40B4-BE49-F238E27FC236}">
                <a16:creationId xmlns:a16="http://schemas.microsoft.com/office/drawing/2014/main" id="{540B66E4-539F-6509-5142-78D0DCE3B911}"/>
              </a:ext>
            </a:extLst>
          </p:cNvPr>
          <p:cNvSpPr/>
          <p:nvPr/>
        </p:nvSpPr>
        <p:spPr bwMode="auto">
          <a:xfrm>
            <a:off x="6948264" y="2270905"/>
            <a:ext cx="2160240" cy="1296144"/>
          </a:xfrm>
          <a:prstGeom prst="wedgeEllipseCallout">
            <a:avLst>
              <a:gd name="adj1" fmla="val -54063"/>
              <a:gd name="adj2" fmla="val 3077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176213" marR="0" indent="-176213"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・若い男性が助けを拒んでいる。</a:t>
            </a:r>
          </a:p>
        </p:txBody>
      </p:sp>
      <p:pic>
        <p:nvPicPr>
          <p:cNvPr id="8" name="図 7">
            <a:extLst>
              <a:ext uri="{FF2B5EF4-FFF2-40B4-BE49-F238E27FC236}">
                <a16:creationId xmlns:a16="http://schemas.microsoft.com/office/drawing/2014/main" id="{D7922CBC-FCDD-7D0B-DD70-D559721DA7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8304" y="3766710"/>
            <a:ext cx="1177503" cy="1177503"/>
          </a:xfrm>
          <a:prstGeom prst="rect">
            <a:avLst/>
          </a:prstGeom>
        </p:spPr>
      </p:pic>
      <p:sp>
        <p:nvSpPr>
          <p:cNvPr id="9" name="円形吹き出し 5">
            <a:extLst>
              <a:ext uri="{FF2B5EF4-FFF2-40B4-BE49-F238E27FC236}">
                <a16:creationId xmlns:a16="http://schemas.microsoft.com/office/drawing/2014/main" id="{85C3B5D1-056D-D84D-3F22-B00526EEE5E9}"/>
              </a:ext>
            </a:extLst>
          </p:cNvPr>
          <p:cNvSpPr/>
          <p:nvPr/>
        </p:nvSpPr>
        <p:spPr bwMode="auto">
          <a:xfrm>
            <a:off x="7524328" y="5069575"/>
            <a:ext cx="1552396" cy="779474"/>
          </a:xfrm>
          <a:prstGeom prst="wedgeRoundRectCallout">
            <a:avLst>
              <a:gd name="adj1" fmla="val 2374"/>
              <a:gd name="adj2" fmla="val -74432"/>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72000" tIns="0" rIns="72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酷いやつに違いない</a:t>
            </a:r>
            <a:r>
              <a:rPr kumimoji="1" lang="en-US" altLang="ja-JP" sz="180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a:t>
            </a:r>
            <a:endParaRPr kumimoji="1" lang="en-US" altLang="ja-JP" sz="160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cxnSp>
        <p:nvCxnSpPr>
          <p:cNvPr id="13" name="直線コネクタ 12">
            <a:extLst>
              <a:ext uri="{FF2B5EF4-FFF2-40B4-BE49-F238E27FC236}">
                <a16:creationId xmlns:a16="http://schemas.microsoft.com/office/drawing/2014/main" id="{7C887760-6AD6-8B29-CEE3-01A2CEEC61CE}"/>
              </a:ext>
            </a:extLst>
          </p:cNvPr>
          <p:cNvCxnSpPr>
            <a:cxnSpLocks/>
            <a:stCxn id="16" idx="3"/>
          </p:cNvCxnSpPr>
          <p:nvPr/>
        </p:nvCxnSpPr>
        <p:spPr bwMode="auto">
          <a:xfrm flipV="1">
            <a:off x="2117010" y="2276872"/>
            <a:ext cx="1014830" cy="3002721"/>
          </a:xfrm>
          <a:prstGeom prst="line">
            <a:avLst/>
          </a:prstGeom>
          <a:solidFill>
            <a:srgbClr val="CCFFFF"/>
          </a:solidFill>
          <a:ln w="28575" cap="flat" cmpd="sng" algn="ctr">
            <a:solidFill>
              <a:srgbClr val="002060"/>
            </a:solidFill>
            <a:prstDash val="dash"/>
            <a:round/>
            <a:headEnd type="none" w="med" len="med"/>
            <a:tailEnd type="none" w="med" len="med"/>
          </a:ln>
          <a:effectLst/>
        </p:spPr>
      </p:cxnSp>
      <p:cxnSp>
        <p:nvCxnSpPr>
          <p:cNvPr id="15" name="直線コネクタ 14">
            <a:extLst>
              <a:ext uri="{FF2B5EF4-FFF2-40B4-BE49-F238E27FC236}">
                <a16:creationId xmlns:a16="http://schemas.microsoft.com/office/drawing/2014/main" id="{FA59F1AA-73A5-7F75-1312-ACB4F935728C}"/>
              </a:ext>
            </a:extLst>
          </p:cNvPr>
          <p:cNvCxnSpPr>
            <a:cxnSpLocks/>
          </p:cNvCxnSpPr>
          <p:nvPr/>
        </p:nvCxnSpPr>
        <p:spPr bwMode="auto">
          <a:xfrm>
            <a:off x="2117010" y="5733256"/>
            <a:ext cx="1014830" cy="432048"/>
          </a:xfrm>
          <a:prstGeom prst="line">
            <a:avLst/>
          </a:prstGeom>
          <a:solidFill>
            <a:srgbClr val="CCFFFF"/>
          </a:solidFill>
          <a:ln w="28575" cap="flat" cmpd="sng" algn="ctr">
            <a:solidFill>
              <a:srgbClr val="002060"/>
            </a:solidFill>
            <a:prstDash val="dash"/>
            <a:round/>
            <a:headEnd type="none" w="med" len="med"/>
            <a:tailEnd type="none" w="med" len="med"/>
          </a:ln>
          <a:effectLst/>
        </p:spPr>
      </p:cxnSp>
      <p:pic>
        <p:nvPicPr>
          <p:cNvPr id="16" name="図 15">
            <a:extLst>
              <a:ext uri="{FF2B5EF4-FFF2-40B4-BE49-F238E27FC236}">
                <a16:creationId xmlns:a16="http://schemas.microsoft.com/office/drawing/2014/main" id="{479638E5-41DB-FDCA-E57F-37EC65A677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48" y="4437112"/>
            <a:ext cx="1684962" cy="1684962"/>
          </a:xfrm>
          <a:prstGeom prst="rect">
            <a:avLst/>
          </a:prstGeom>
        </p:spPr>
      </p:pic>
      <p:pic>
        <p:nvPicPr>
          <p:cNvPr id="17" name="図 16">
            <a:extLst>
              <a:ext uri="{FF2B5EF4-FFF2-40B4-BE49-F238E27FC236}">
                <a16:creationId xmlns:a16="http://schemas.microsoft.com/office/drawing/2014/main" id="{A04C9E2B-7381-E7F4-8840-BDD2759CCFC4}"/>
              </a:ext>
            </a:extLst>
          </p:cNvPr>
          <p:cNvPicPr>
            <a:picLocks noChangeAspect="1"/>
          </p:cNvPicPr>
          <p:nvPr/>
        </p:nvPicPr>
        <p:blipFill>
          <a:blip r:embed="rId5" cstate="print">
            <a:extLst>
              <a:ext uri="{28A0092B-C50C-407E-A947-70E740481C1C}">
                <a14:useLocalDpi xmlns:a14="http://schemas.microsoft.com/office/drawing/2010/main" val="0"/>
              </a:ext>
            </a:extLst>
          </a:blip>
          <a:srcRect r="40128"/>
          <a:stretch/>
        </p:blipFill>
        <p:spPr>
          <a:xfrm>
            <a:off x="3254226" y="2342913"/>
            <a:ext cx="3385566" cy="37667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8" name="円形吹き出し 5">
            <a:extLst>
              <a:ext uri="{FF2B5EF4-FFF2-40B4-BE49-F238E27FC236}">
                <a16:creationId xmlns:a16="http://schemas.microsoft.com/office/drawing/2014/main" id="{1A0F8D12-EDB7-DA6B-335E-03F30418A472}"/>
              </a:ext>
            </a:extLst>
          </p:cNvPr>
          <p:cNvSpPr/>
          <p:nvPr/>
        </p:nvSpPr>
        <p:spPr bwMode="auto">
          <a:xfrm>
            <a:off x="4269056" y="2444010"/>
            <a:ext cx="2023693" cy="397972"/>
          </a:xfrm>
          <a:prstGeom prst="wedgeEllipseCallout">
            <a:avLst>
              <a:gd name="adj1" fmla="val 31531"/>
              <a:gd name="adj2" fmla="val 6469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こっちに来るな</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
        <p:nvSpPr>
          <p:cNvPr id="19" name="円形吹き出し 5">
            <a:extLst>
              <a:ext uri="{FF2B5EF4-FFF2-40B4-BE49-F238E27FC236}">
                <a16:creationId xmlns:a16="http://schemas.microsoft.com/office/drawing/2014/main" id="{B6908CB1-3A47-E605-1056-C1E1AF5AA7A6}"/>
              </a:ext>
            </a:extLst>
          </p:cNvPr>
          <p:cNvSpPr/>
          <p:nvPr/>
        </p:nvSpPr>
        <p:spPr bwMode="auto">
          <a:xfrm>
            <a:off x="3627168" y="5523085"/>
            <a:ext cx="1720749" cy="397972"/>
          </a:xfrm>
          <a:prstGeom prst="wedgeEllipseCallout">
            <a:avLst>
              <a:gd name="adj1" fmla="val -6512"/>
              <a:gd name="adj2" fmla="val -8673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助けてくれ</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
        <p:nvSpPr>
          <p:cNvPr id="10" name="円形吹き出し 5">
            <a:extLst>
              <a:ext uri="{FF2B5EF4-FFF2-40B4-BE49-F238E27FC236}">
                <a16:creationId xmlns:a16="http://schemas.microsoft.com/office/drawing/2014/main" id="{A60F31CC-5B98-2632-152E-0BA87FC22ACC}"/>
              </a:ext>
            </a:extLst>
          </p:cNvPr>
          <p:cNvSpPr/>
          <p:nvPr/>
        </p:nvSpPr>
        <p:spPr bwMode="auto">
          <a:xfrm>
            <a:off x="258852" y="2655645"/>
            <a:ext cx="3613998" cy="1684962"/>
          </a:xfrm>
          <a:prstGeom prst="wedgeEllipseCallout">
            <a:avLst>
              <a:gd name="adj1" fmla="val 44489"/>
              <a:gd name="adj2" fmla="val 51683"/>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・船が沈没している</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・若い男性が溺れている</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sz="1800" dirty="0">
                <a:solidFill>
                  <a:srgbClr val="002060"/>
                </a:solidFill>
                <a:latin typeface="BIZ UDゴシック" panose="020B0400000000000000" pitchFamily="49" charset="-128"/>
                <a:ea typeface="BIZ UDゴシック" panose="020B0400000000000000" pitchFamily="49" charset="-128"/>
              </a:rPr>
              <a:t>・助けを求めている</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094711437"/>
      </p:ext>
    </p:extLst>
  </p:cSld>
  <p:clrMapOvr>
    <a:masterClrMapping/>
  </p:clrMapOvr>
  <p:transition spd="slow" advTm="180132"/>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7ECEF-D215-1D07-80F0-5F73D74DA8C1}"/>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292FC0EB-CDC2-70F4-2E8D-E9CD4F84AD1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4BBA8BDE-B74D-3622-4978-75BF46AFAC40}"/>
              </a:ext>
            </a:extLst>
          </p:cNvPr>
          <p:cNvSpPr txBox="1">
            <a:spLocks/>
          </p:cNvSpPr>
          <p:nvPr/>
        </p:nvSpPr>
        <p:spPr>
          <a:xfrm>
            <a:off x="0" y="1556792"/>
            <a:ext cx="9144000" cy="129614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◎みなさんはどんな印象を持ちますか？</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cxnSp>
        <p:nvCxnSpPr>
          <p:cNvPr id="11" name="直線コネクタ 10">
            <a:extLst>
              <a:ext uri="{FF2B5EF4-FFF2-40B4-BE49-F238E27FC236}">
                <a16:creationId xmlns:a16="http://schemas.microsoft.com/office/drawing/2014/main" id="{70A92D0B-76BB-587A-6D36-F8A95EC1C88F}"/>
              </a:ext>
            </a:extLst>
          </p:cNvPr>
          <p:cNvCxnSpPr>
            <a:cxnSpLocks/>
            <a:stCxn id="3" idx="3"/>
          </p:cNvCxnSpPr>
          <p:nvPr/>
        </p:nvCxnSpPr>
        <p:spPr bwMode="auto">
          <a:xfrm flipV="1">
            <a:off x="2117010" y="2276872"/>
            <a:ext cx="1014830" cy="3002721"/>
          </a:xfrm>
          <a:prstGeom prst="line">
            <a:avLst/>
          </a:prstGeom>
          <a:solidFill>
            <a:srgbClr val="CCFFFF"/>
          </a:solidFill>
          <a:ln w="28575" cap="flat" cmpd="sng" algn="ctr">
            <a:solidFill>
              <a:srgbClr val="002060"/>
            </a:solidFill>
            <a:prstDash val="dash"/>
            <a:round/>
            <a:headEnd type="none" w="med" len="med"/>
            <a:tailEnd type="none" w="med" len="med"/>
          </a:ln>
          <a:effectLst/>
        </p:spPr>
      </p:cxnSp>
      <p:cxnSp>
        <p:nvCxnSpPr>
          <p:cNvPr id="12" name="直線コネクタ 11">
            <a:extLst>
              <a:ext uri="{FF2B5EF4-FFF2-40B4-BE49-F238E27FC236}">
                <a16:creationId xmlns:a16="http://schemas.microsoft.com/office/drawing/2014/main" id="{389ABAA3-E2C3-9081-5BB7-370D3076B658}"/>
              </a:ext>
            </a:extLst>
          </p:cNvPr>
          <p:cNvCxnSpPr>
            <a:cxnSpLocks/>
          </p:cNvCxnSpPr>
          <p:nvPr/>
        </p:nvCxnSpPr>
        <p:spPr bwMode="auto">
          <a:xfrm>
            <a:off x="2117010" y="5733256"/>
            <a:ext cx="1014830" cy="432048"/>
          </a:xfrm>
          <a:prstGeom prst="line">
            <a:avLst/>
          </a:prstGeom>
          <a:solidFill>
            <a:srgbClr val="CCFFFF"/>
          </a:solidFill>
          <a:ln w="28575" cap="flat" cmpd="sng" algn="ctr">
            <a:solidFill>
              <a:srgbClr val="002060"/>
            </a:solidFill>
            <a:prstDash val="dash"/>
            <a:round/>
            <a:headEnd type="none" w="med" len="med"/>
            <a:tailEnd type="none" w="med" len="med"/>
          </a:ln>
          <a:effectLst/>
        </p:spPr>
      </p:cxnSp>
      <p:pic>
        <p:nvPicPr>
          <p:cNvPr id="3" name="図 2">
            <a:extLst>
              <a:ext uri="{FF2B5EF4-FFF2-40B4-BE49-F238E27FC236}">
                <a16:creationId xmlns:a16="http://schemas.microsoft.com/office/drawing/2014/main" id="{4DEF35CC-DF6D-2FA4-216F-327E66E09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48" y="4437112"/>
            <a:ext cx="1684962" cy="1684962"/>
          </a:xfrm>
          <a:prstGeom prst="rect">
            <a:avLst/>
          </a:prstGeom>
        </p:spPr>
      </p:pic>
      <p:pic>
        <p:nvPicPr>
          <p:cNvPr id="14" name="図 13">
            <a:extLst>
              <a:ext uri="{FF2B5EF4-FFF2-40B4-BE49-F238E27FC236}">
                <a16:creationId xmlns:a16="http://schemas.microsoft.com/office/drawing/2014/main" id="{1EB3C0D0-9E58-BA42-1B09-45360BC4A2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54225" y="2342913"/>
            <a:ext cx="5654643" cy="37667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円形吹き出し 5">
            <a:extLst>
              <a:ext uri="{FF2B5EF4-FFF2-40B4-BE49-F238E27FC236}">
                <a16:creationId xmlns:a16="http://schemas.microsoft.com/office/drawing/2014/main" id="{3D2396DA-995B-577E-F6F9-FED5D419A287}"/>
              </a:ext>
            </a:extLst>
          </p:cNvPr>
          <p:cNvSpPr/>
          <p:nvPr/>
        </p:nvSpPr>
        <p:spPr bwMode="auto">
          <a:xfrm>
            <a:off x="3627168" y="5523085"/>
            <a:ext cx="1720749" cy="397972"/>
          </a:xfrm>
          <a:prstGeom prst="wedgeEllipseCallout">
            <a:avLst>
              <a:gd name="adj1" fmla="val -6512"/>
              <a:gd name="adj2" fmla="val -8673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助けてくれ</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
        <p:nvSpPr>
          <p:cNvPr id="7" name="円形吹き出し 5">
            <a:extLst>
              <a:ext uri="{FF2B5EF4-FFF2-40B4-BE49-F238E27FC236}">
                <a16:creationId xmlns:a16="http://schemas.microsoft.com/office/drawing/2014/main" id="{F44B2097-CE8E-F77B-72BE-6F2E90815126}"/>
              </a:ext>
            </a:extLst>
          </p:cNvPr>
          <p:cNvSpPr/>
          <p:nvPr/>
        </p:nvSpPr>
        <p:spPr bwMode="auto">
          <a:xfrm>
            <a:off x="7188119" y="2348880"/>
            <a:ext cx="1720749" cy="397972"/>
          </a:xfrm>
          <a:prstGeom prst="wedgeEllipseCallout">
            <a:avLst>
              <a:gd name="adj1" fmla="val -34894"/>
              <a:gd name="adj2" fmla="val 59476"/>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船が沈みそうだ</a:t>
            </a:r>
          </a:p>
        </p:txBody>
      </p:sp>
      <p:sp>
        <p:nvSpPr>
          <p:cNvPr id="8" name="円形吹き出し 5">
            <a:extLst>
              <a:ext uri="{FF2B5EF4-FFF2-40B4-BE49-F238E27FC236}">
                <a16:creationId xmlns:a16="http://schemas.microsoft.com/office/drawing/2014/main" id="{4B610776-72A4-8B43-CCF7-3DDADC6F1109}"/>
              </a:ext>
            </a:extLst>
          </p:cNvPr>
          <p:cNvSpPr/>
          <p:nvPr/>
        </p:nvSpPr>
        <p:spPr bwMode="auto">
          <a:xfrm>
            <a:off x="4269056" y="2444010"/>
            <a:ext cx="2023693" cy="397972"/>
          </a:xfrm>
          <a:prstGeom prst="wedgeEllipseCallout">
            <a:avLst>
              <a:gd name="adj1" fmla="val 31531"/>
              <a:gd name="adj2" fmla="val 6469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こっちに来るな</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332927856"/>
      </p:ext>
    </p:extLst>
  </p:cSld>
  <p:clrMapOvr>
    <a:masterClrMapping/>
  </p:clrMapOvr>
  <p:transition spd="slow" advTm="180132"/>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48914-A649-58B7-1FF7-FECD9D319625}"/>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6D788CD7-6EE7-F739-AAB9-7123EB385282}"/>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3DC8B653-90AA-7868-8C8F-9BA9CBD32078}"/>
              </a:ext>
            </a:extLst>
          </p:cNvPr>
          <p:cNvSpPr txBox="1">
            <a:spLocks/>
          </p:cNvSpPr>
          <p:nvPr/>
        </p:nvSpPr>
        <p:spPr>
          <a:xfrm>
            <a:off x="0" y="1556792"/>
            <a:ext cx="9144000" cy="129614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◎みなさんはどんな印象を持ちますか？</a:t>
            </a: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pic>
        <p:nvPicPr>
          <p:cNvPr id="8" name="図 7">
            <a:extLst>
              <a:ext uri="{FF2B5EF4-FFF2-40B4-BE49-F238E27FC236}">
                <a16:creationId xmlns:a16="http://schemas.microsoft.com/office/drawing/2014/main" id="{A848927B-6CFB-3B1D-D9C2-0040E49B7F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75" y="2728600"/>
            <a:ext cx="1170854" cy="1170854"/>
          </a:xfrm>
          <a:prstGeom prst="rect">
            <a:avLst/>
          </a:prstGeom>
        </p:spPr>
      </p:pic>
      <p:cxnSp>
        <p:nvCxnSpPr>
          <p:cNvPr id="10" name="直線コネクタ 9">
            <a:extLst>
              <a:ext uri="{FF2B5EF4-FFF2-40B4-BE49-F238E27FC236}">
                <a16:creationId xmlns:a16="http://schemas.microsoft.com/office/drawing/2014/main" id="{7C8D9382-4088-6D94-3144-055B1B6E918C}"/>
              </a:ext>
            </a:extLst>
          </p:cNvPr>
          <p:cNvCxnSpPr>
            <a:cxnSpLocks/>
            <a:stCxn id="15" idx="3"/>
          </p:cNvCxnSpPr>
          <p:nvPr/>
        </p:nvCxnSpPr>
        <p:spPr bwMode="auto">
          <a:xfrm flipV="1">
            <a:off x="2117010" y="2276872"/>
            <a:ext cx="1014830" cy="3002721"/>
          </a:xfrm>
          <a:prstGeom prst="line">
            <a:avLst/>
          </a:prstGeom>
          <a:solidFill>
            <a:srgbClr val="CCFFFF"/>
          </a:solidFill>
          <a:ln w="28575" cap="flat" cmpd="sng" algn="ctr">
            <a:solidFill>
              <a:srgbClr val="002060"/>
            </a:solidFill>
            <a:prstDash val="dash"/>
            <a:round/>
            <a:headEnd type="none" w="med" len="med"/>
            <a:tailEnd type="none" w="med" len="med"/>
          </a:ln>
          <a:effectLst/>
        </p:spPr>
      </p:cxnSp>
      <p:cxnSp>
        <p:nvCxnSpPr>
          <p:cNvPr id="13" name="直線コネクタ 12">
            <a:extLst>
              <a:ext uri="{FF2B5EF4-FFF2-40B4-BE49-F238E27FC236}">
                <a16:creationId xmlns:a16="http://schemas.microsoft.com/office/drawing/2014/main" id="{6DAFDB67-9403-1F83-7796-794F9AB8A03E}"/>
              </a:ext>
            </a:extLst>
          </p:cNvPr>
          <p:cNvCxnSpPr>
            <a:cxnSpLocks/>
          </p:cNvCxnSpPr>
          <p:nvPr/>
        </p:nvCxnSpPr>
        <p:spPr bwMode="auto">
          <a:xfrm>
            <a:off x="2117010" y="5733256"/>
            <a:ext cx="1014830" cy="432048"/>
          </a:xfrm>
          <a:prstGeom prst="line">
            <a:avLst/>
          </a:prstGeom>
          <a:solidFill>
            <a:srgbClr val="CCFFFF"/>
          </a:solidFill>
          <a:ln w="28575" cap="flat" cmpd="sng" algn="ctr">
            <a:solidFill>
              <a:srgbClr val="002060"/>
            </a:solidFill>
            <a:prstDash val="dash"/>
            <a:round/>
            <a:headEnd type="none" w="med" len="med"/>
            <a:tailEnd type="none" w="med" len="med"/>
          </a:ln>
          <a:effectLst/>
        </p:spPr>
      </p:cxnSp>
      <p:pic>
        <p:nvPicPr>
          <p:cNvPr id="15" name="図 14">
            <a:extLst>
              <a:ext uri="{FF2B5EF4-FFF2-40B4-BE49-F238E27FC236}">
                <a16:creationId xmlns:a16="http://schemas.microsoft.com/office/drawing/2014/main" id="{A4FFC371-3AB1-9102-87A6-9C3DFF723C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048" y="4437112"/>
            <a:ext cx="1684962" cy="1684962"/>
          </a:xfrm>
          <a:prstGeom prst="rect">
            <a:avLst/>
          </a:prstGeom>
        </p:spPr>
      </p:pic>
      <p:pic>
        <p:nvPicPr>
          <p:cNvPr id="16" name="図 15">
            <a:extLst>
              <a:ext uri="{FF2B5EF4-FFF2-40B4-BE49-F238E27FC236}">
                <a16:creationId xmlns:a16="http://schemas.microsoft.com/office/drawing/2014/main" id="{420E4AC4-D0D4-8DCF-82EC-A41859D406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4225" y="2342913"/>
            <a:ext cx="5654643" cy="376677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7" name="円形吹き出し 5">
            <a:extLst>
              <a:ext uri="{FF2B5EF4-FFF2-40B4-BE49-F238E27FC236}">
                <a16:creationId xmlns:a16="http://schemas.microsoft.com/office/drawing/2014/main" id="{64EA5AD3-C5AC-9B98-CF24-BDCD623E2A49}"/>
              </a:ext>
            </a:extLst>
          </p:cNvPr>
          <p:cNvSpPr/>
          <p:nvPr/>
        </p:nvSpPr>
        <p:spPr bwMode="auto">
          <a:xfrm>
            <a:off x="3627168" y="5523085"/>
            <a:ext cx="1720749" cy="397972"/>
          </a:xfrm>
          <a:prstGeom prst="wedgeEllipseCallout">
            <a:avLst>
              <a:gd name="adj1" fmla="val -6512"/>
              <a:gd name="adj2" fmla="val -8673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助けてくれ</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
        <p:nvSpPr>
          <p:cNvPr id="18" name="円形吹き出し 5">
            <a:extLst>
              <a:ext uri="{FF2B5EF4-FFF2-40B4-BE49-F238E27FC236}">
                <a16:creationId xmlns:a16="http://schemas.microsoft.com/office/drawing/2014/main" id="{404CD2B5-EC12-8AA1-649A-F0065D2F539B}"/>
              </a:ext>
            </a:extLst>
          </p:cNvPr>
          <p:cNvSpPr/>
          <p:nvPr/>
        </p:nvSpPr>
        <p:spPr bwMode="auto">
          <a:xfrm>
            <a:off x="7188119" y="2348880"/>
            <a:ext cx="1720749" cy="397972"/>
          </a:xfrm>
          <a:prstGeom prst="wedgeEllipseCallout">
            <a:avLst>
              <a:gd name="adj1" fmla="val -34894"/>
              <a:gd name="adj2" fmla="val 59476"/>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船が沈みそうだ</a:t>
            </a:r>
          </a:p>
        </p:txBody>
      </p:sp>
      <p:sp>
        <p:nvSpPr>
          <p:cNvPr id="19" name="円形吹き出し 5">
            <a:extLst>
              <a:ext uri="{FF2B5EF4-FFF2-40B4-BE49-F238E27FC236}">
                <a16:creationId xmlns:a16="http://schemas.microsoft.com/office/drawing/2014/main" id="{02F7D443-41C2-243C-41DE-54D5C882A678}"/>
              </a:ext>
            </a:extLst>
          </p:cNvPr>
          <p:cNvSpPr/>
          <p:nvPr/>
        </p:nvSpPr>
        <p:spPr bwMode="auto">
          <a:xfrm>
            <a:off x="4269056" y="2444010"/>
            <a:ext cx="2023693" cy="397972"/>
          </a:xfrm>
          <a:prstGeom prst="wedgeEllipseCallout">
            <a:avLst>
              <a:gd name="adj1" fmla="val 31531"/>
              <a:gd name="adj2" fmla="val 64698"/>
            </a:avLst>
          </a:prstGeom>
          <a:solidFill>
            <a:schemeClr val="tx1"/>
          </a:solidFill>
          <a:ln>
            <a:noFill/>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こっちに来るな</a:t>
            </a:r>
            <a:r>
              <a:rPr kumimoji="1" lang="en-US" altLang="ja-JP"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rPr>
              <a:t>!!</a:t>
            </a:r>
            <a:endParaRPr kumimoji="1" lang="ja-JP" altLang="en-US" sz="1200" b="0" i="0" u="none" strike="noStrike" cap="none" normalizeH="0" baseline="0" dirty="0">
              <a:ln>
                <a:noFill/>
              </a:ln>
              <a:solidFill>
                <a:srgbClr val="FFFF00"/>
              </a:solidFill>
              <a:effectLst/>
              <a:latin typeface="BIZ UDゴシック" panose="020B0400000000000000" pitchFamily="49" charset="-128"/>
              <a:ea typeface="BIZ UDゴシック" panose="020B0400000000000000" pitchFamily="49" charset="-128"/>
            </a:endParaRPr>
          </a:p>
        </p:txBody>
      </p:sp>
      <p:sp>
        <p:nvSpPr>
          <p:cNvPr id="9" name="円形吹き出し 5">
            <a:extLst>
              <a:ext uri="{FF2B5EF4-FFF2-40B4-BE49-F238E27FC236}">
                <a16:creationId xmlns:a16="http://schemas.microsoft.com/office/drawing/2014/main" id="{C15D2432-92E3-9EA5-BF6A-2D599EAC8B67}"/>
              </a:ext>
            </a:extLst>
          </p:cNvPr>
          <p:cNvSpPr/>
          <p:nvPr/>
        </p:nvSpPr>
        <p:spPr bwMode="auto">
          <a:xfrm>
            <a:off x="961548" y="3803424"/>
            <a:ext cx="1874212" cy="779474"/>
          </a:xfrm>
          <a:prstGeom prst="wedgeRoundRectCallout">
            <a:avLst>
              <a:gd name="adj1" fmla="val -51174"/>
              <a:gd name="adj2" fmla="val -71766"/>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72000" tIns="0" rIns="72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多くの人を救うため仕方ない</a:t>
            </a:r>
            <a:endParaRPr kumimoji="1" lang="en-US" altLang="ja-JP" sz="1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21" name="円形吹き出し 5">
            <a:extLst>
              <a:ext uri="{FF2B5EF4-FFF2-40B4-BE49-F238E27FC236}">
                <a16:creationId xmlns:a16="http://schemas.microsoft.com/office/drawing/2014/main" id="{3753B6AF-8789-F3FB-65F3-8990F281FD32}"/>
              </a:ext>
            </a:extLst>
          </p:cNvPr>
          <p:cNvSpPr/>
          <p:nvPr/>
        </p:nvSpPr>
        <p:spPr bwMode="auto">
          <a:xfrm>
            <a:off x="1247182" y="2209515"/>
            <a:ext cx="3240360" cy="1529983"/>
          </a:xfrm>
          <a:prstGeom prst="wedgeEllipseCallout">
            <a:avLst>
              <a:gd name="adj1" fmla="val 65098"/>
              <a:gd name="adj2" fmla="val 25301"/>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176213" marR="0" indent="-176213"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・小船には既にたくさん人が乗っている。</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176213" marR="0" indent="-176213" defTabSz="914400" rtl="0" eaLnBrk="1" fontAlgn="base" latinLnBrk="0" hangingPunct="1">
              <a:lnSpc>
                <a:spcPct val="100000"/>
              </a:lnSpc>
              <a:spcBef>
                <a:spcPct val="20000"/>
              </a:spcBef>
              <a:spcAft>
                <a:spcPct val="0"/>
              </a:spcAft>
              <a:buClr>
                <a:schemeClr val="bg1"/>
              </a:buClr>
              <a:buSzPct val="100000"/>
              <a:tabLst/>
            </a:pPr>
            <a:r>
              <a:rPr lang="ja-JP" altLang="en-US" sz="1800" dirty="0">
                <a:solidFill>
                  <a:srgbClr val="002060"/>
                </a:solidFill>
                <a:latin typeface="BIZ UDゴシック" panose="020B0400000000000000" pitchFamily="49" charset="-128"/>
                <a:ea typeface="BIZ UDゴシック" panose="020B0400000000000000" pitchFamily="49" charset="-128"/>
              </a:rPr>
              <a:t>・今にも沈みそうになっている。</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67177955"/>
      </p:ext>
    </p:extLst>
  </p:cSld>
  <p:clrMapOvr>
    <a:masterClrMapping/>
  </p:clrMapOvr>
  <p:transition spd="slow" advTm="180132"/>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1351A-2CF5-678D-495B-B475CD4DF9C3}"/>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9940C533-C15D-B87E-E706-231ABDC7F2B8}"/>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E0FA3028-317A-3D6F-B0DF-165D6712661E}"/>
              </a:ext>
            </a:extLst>
          </p:cNvPr>
          <p:cNvSpPr txBox="1">
            <a:spLocks/>
          </p:cNvSpPr>
          <p:nvPr/>
        </p:nvSpPr>
        <p:spPr>
          <a:xfrm>
            <a:off x="0" y="1556792"/>
            <a:ext cx="9144000" cy="129614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事実は１つ。</a:t>
            </a:r>
            <a:r>
              <a:rPr lang="ja-JP" altLang="en-US" sz="3800" b="0" kern="0" dirty="0">
                <a:solidFill>
                  <a:srgbClr val="002060"/>
                </a:solidFill>
                <a:latin typeface="BIZ UDゴシック" panose="020B0400000000000000" pitchFamily="49" charset="-128"/>
                <a:ea typeface="BIZ UDゴシック" panose="020B0400000000000000" pitchFamily="49" charset="-128"/>
              </a:rPr>
              <a:t>ただし、</a:t>
            </a:r>
            <a:r>
              <a:rPr lang="ja-JP" altLang="en-US" sz="3800" u="sng" kern="0" dirty="0">
                <a:solidFill>
                  <a:srgbClr val="FF00FF"/>
                </a:solidFill>
                <a:latin typeface="BIZ UDゴシック" panose="020B0400000000000000" pitchFamily="49" charset="-128"/>
                <a:ea typeface="BIZ UDゴシック" panose="020B0400000000000000" pitchFamily="49" charset="-128"/>
              </a:rPr>
              <a:t>情報の伝え方</a:t>
            </a:r>
            <a:r>
              <a:rPr lang="ja-JP" altLang="en-US" sz="3800" b="0" kern="0" dirty="0">
                <a:solidFill>
                  <a:srgbClr val="002060"/>
                </a:solidFill>
                <a:latin typeface="BIZ UDゴシック" panose="020B0400000000000000" pitchFamily="49" charset="-128"/>
                <a:ea typeface="BIZ UDゴシック" panose="020B0400000000000000" pitchFamily="49" charset="-128"/>
              </a:rPr>
              <a:t>や</a:t>
            </a:r>
            <a:r>
              <a:rPr lang="ja-JP" altLang="en-US" sz="3800" u="sng" kern="0" dirty="0">
                <a:solidFill>
                  <a:srgbClr val="FF00FF"/>
                </a:solidFill>
                <a:latin typeface="BIZ UDゴシック" panose="020B0400000000000000" pitchFamily="49" charset="-128"/>
                <a:ea typeface="BIZ UDゴシック" panose="020B0400000000000000" pitchFamily="49" charset="-128"/>
              </a:rPr>
              <a:t>解釈は１つではない。</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p:txBody>
      </p:sp>
      <p:pic>
        <p:nvPicPr>
          <p:cNvPr id="14" name="図 13">
            <a:extLst>
              <a:ext uri="{FF2B5EF4-FFF2-40B4-BE49-F238E27FC236}">
                <a16:creationId xmlns:a16="http://schemas.microsoft.com/office/drawing/2014/main" id="{5B4905FA-C3BE-F793-67F0-C64505B64F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2924944"/>
            <a:ext cx="4672808" cy="311274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3" name="円形吹き出し 5">
            <a:extLst>
              <a:ext uri="{FF2B5EF4-FFF2-40B4-BE49-F238E27FC236}">
                <a16:creationId xmlns:a16="http://schemas.microsoft.com/office/drawing/2014/main" id="{AB118B36-E9FE-5052-AE71-FD3F1F7A23BE}"/>
              </a:ext>
            </a:extLst>
          </p:cNvPr>
          <p:cNvSpPr/>
          <p:nvPr/>
        </p:nvSpPr>
        <p:spPr bwMode="auto">
          <a:xfrm>
            <a:off x="5220072" y="2364135"/>
            <a:ext cx="3240360" cy="1746008"/>
          </a:xfrm>
          <a:prstGeom prst="wedgeEllipseCallout">
            <a:avLst>
              <a:gd name="adj1" fmla="val -64453"/>
              <a:gd name="adj2" fmla="val 39819"/>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176213" marR="0" indent="-176213"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・どこを切り取るかで見え方や伝わり方が変わってくる。</a:t>
            </a:r>
          </a:p>
        </p:txBody>
      </p:sp>
    </p:spTree>
    <p:extLst>
      <p:ext uri="{BB962C8B-B14F-4D97-AF65-F5344CB8AC3E}">
        <p14:creationId xmlns:p14="http://schemas.microsoft.com/office/powerpoint/2010/main" val="225568193"/>
      </p:ext>
    </p:extLst>
  </p:cSld>
  <p:clrMapOvr>
    <a:masterClrMapping/>
  </p:clrMapOvr>
  <p:transition spd="slow" advTm="180132"/>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B8747-7A42-950F-F949-1B5FB49AEDEF}"/>
            </a:ext>
          </a:extLst>
        </p:cNvPr>
        <p:cNvGrpSpPr/>
        <p:nvPr/>
      </p:nvGrpSpPr>
      <p:grpSpPr>
        <a:xfrm>
          <a:off x="0" y="0"/>
          <a:ext cx="0" cy="0"/>
          <a:chOff x="0" y="0"/>
          <a:chExt cx="0" cy="0"/>
        </a:xfrm>
      </p:grpSpPr>
      <p:pic>
        <p:nvPicPr>
          <p:cNvPr id="20" name="図 19">
            <a:extLst>
              <a:ext uri="{FF2B5EF4-FFF2-40B4-BE49-F238E27FC236}">
                <a16:creationId xmlns:a16="http://schemas.microsoft.com/office/drawing/2014/main" id="{72E13204-9E3A-27C8-7E9E-8DE558C1FC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513" y="2924944"/>
            <a:ext cx="4672800" cy="311273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2" name="タイトル 3">
            <a:extLst>
              <a:ext uri="{FF2B5EF4-FFF2-40B4-BE49-F238E27FC236}">
                <a16:creationId xmlns:a16="http://schemas.microsoft.com/office/drawing/2014/main" id="{AF3A8AD4-D9E0-3A96-3108-F601D2AECB4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タイトル 3">
            <a:extLst>
              <a:ext uri="{FF2B5EF4-FFF2-40B4-BE49-F238E27FC236}">
                <a16:creationId xmlns:a16="http://schemas.microsoft.com/office/drawing/2014/main" id="{52C09073-1964-26F4-CCD8-21BFF1ED661A}"/>
              </a:ext>
            </a:extLst>
          </p:cNvPr>
          <p:cNvSpPr txBox="1">
            <a:spLocks/>
          </p:cNvSpPr>
          <p:nvPr/>
        </p:nvSpPr>
        <p:spPr>
          <a:xfrm>
            <a:off x="0" y="1556792"/>
            <a:ext cx="9144000" cy="1296144"/>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事実は１つ。</a:t>
            </a:r>
            <a:r>
              <a:rPr lang="ja-JP" altLang="en-US" sz="3800" b="0" kern="0" dirty="0">
                <a:solidFill>
                  <a:srgbClr val="002060"/>
                </a:solidFill>
                <a:latin typeface="BIZ UDゴシック" panose="020B0400000000000000" pitchFamily="49" charset="-128"/>
                <a:ea typeface="BIZ UDゴシック" panose="020B0400000000000000" pitchFamily="49" charset="-128"/>
              </a:rPr>
              <a:t>ただし、</a:t>
            </a:r>
            <a:r>
              <a:rPr lang="ja-JP" altLang="en-US" sz="3800" u="sng" kern="0" dirty="0">
                <a:solidFill>
                  <a:srgbClr val="FF00FF"/>
                </a:solidFill>
                <a:latin typeface="BIZ UDゴシック" panose="020B0400000000000000" pitchFamily="49" charset="-128"/>
                <a:ea typeface="BIZ UDゴシック" panose="020B0400000000000000" pitchFamily="49" charset="-128"/>
              </a:rPr>
              <a:t>情報の伝え方</a:t>
            </a:r>
            <a:r>
              <a:rPr lang="ja-JP" altLang="en-US" sz="3800" b="0" kern="0" dirty="0">
                <a:solidFill>
                  <a:srgbClr val="002060"/>
                </a:solidFill>
                <a:latin typeface="BIZ UDゴシック" panose="020B0400000000000000" pitchFamily="49" charset="-128"/>
                <a:ea typeface="BIZ UDゴシック" panose="020B0400000000000000" pitchFamily="49" charset="-128"/>
              </a:rPr>
              <a:t>や</a:t>
            </a:r>
            <a:r>
              <a:rPr lang="ja-JP" altLang="en-US" sz="3800" u="sng" kern="0" dirty="0">
                <a:solidFill>
                  <a:srgbClr val="FF00FF"/>
                </a:solidFill>
                <a:latin typeface="BIZ UDゴシック" panose="020B0400000000000000" pitchFamily="49" charset="-128"/>
                <a:ea typeface="BIZ UDゴシック" panose="020B0400000000000000" pitchFamily="49" charset="-128"/>
              </a:rPr>
              <a:t>解釈は１つではない。</a:t>
            </a:r>
            <a:endParaRPr lang="en-US" altLang="ja-JP" sz="3800" u="sng" kern="0" dirty="0">
              <a:solidFill>
                <a:srgbClr val="FF00FF"/>
              </a:solidFill>
              <a:latin typeface="BIZ UDゴシック" panose="020B0400000000000000" pitchFamily="49" charset="-128"/>
              <a:ea typeface="BIZ UDゴシック" panose="020B0400000000000000" pitchFamily="49" charset="-128"/>
            </a:endParaRPr>
          </a:p>
        </p:txBody>
      </p:sp>
      <p:sp>
        <p:nvSpPr>
          <p:cNvPr id="4" name="タイトル 3">
            <a:extLst>
              <a:ext uri="{FF2B5EF4-FFF2-40B4-BE49-F238E27FC236}">
                <a16:creationId xmlns:a16="http://schemas.microsoft.com/office/drawing/2014/main" id="{972382FD-A152-D099-6BFD-C2A29737F67D}"/>
              </a:ext>
            </a:extLst>
          </p:cNvPr>
          <p:cNvSpPr txBox="1">
            <a:spLocks/>
          </p:cNvSpPr>
          <p:nvPr/>
        </p:nvSpPr>
        <p:spPr>
          <a:xfrm>
            <a:off x="611560" y="3850762"/>
            <a:ext cx="648072" cy="648071"/>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FFFF00"/>
                </a:solidFill>
                <a:latin typeface="HG創英角ｺﾞｼｯｸUB" panose="020B0909000000000000" pitchFamily="49" charset="-128"/>
                <a:ea typeface="HG創英角ｺﾞｼｯｸUB" panose="020B0909000000000000" pitchFamily="49" charset="-128"/>
              </a:rPr>
              <a:t>Ａ</a:t>
            </a:r>
            <a:endParaRPr lang="en-US" altLang="ja-JP" sz="3800" kern="0" dirty="0">
              <a:solidFill>
                <a:srgbClr val="FFFF00"/>
              </a:solidFill>
              <a:latin typeface="HG創英角ｺﾞｼｯｸUB" panose="020B0909000000000000" pitchFamily="49" charset="-128"/>
              <a:ea typeface="HG創英角ｺﾞｼｯｸUB" panose="020B0909000000000000" pitchFamily="49" charset="-128"/>
            </a:endParaRPr>
          </a:p>
        </p:txBody>
      </p:sp>
      <p:sp>
        <p:nvSpPr>
          <p:cNvPr id="5" name="タイトル 3">
            <a:extLst>
              <a:ext uri="{FF2B5EF4-FFF2-40B4-BE49-F238E27FC236}">
                <a16:creationId xmlns:a16="http://schemas.microsoft.com/office/drawing/2014/main" id="{815735B3-6650-81D5-4AD8-DADD9977F124}"/>
              </a:ext>
            </a:extLst>
          </p:cNvPr>
          <p:cNvSpPr txBox="1">
            <a:spLocks/>
          </p:cNvSpPr>
          <p:nvPr/>
        </p:nvSpPr>
        <p:spPr>
          <a:xfrm>
            <a:off x="2560928" y="3846741"/>
            <a:ext cx="648072" cy="648071"/>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FFFF00"/>
                </a:solidFill>
                <a:latin typeface="HG創英角ｺﾞｼｯｸUB" panose="020B0909000000000000" pitchFamily="49" charset="-128"/>
                <a:ea typeface="HG創英角ｺﾞｼｯｸUB" panose="020B0909000000000000" pitchFamily="49" charset="-128"/>
              </a:rPr>
              <a:t>Ｂ</a:t>
            </a:r>
            <a:endParaRPr lang="en-US" altLang="ja-JP" sz="3800" kern="0" dirty="0">
              <a:solidFill>
                <a:srgbClr val="FFFF00"/>
              </a:solidFill>
              <a:latin typeface="HG創英角ｺﾞｼｯｸUB" panose="020B0909000000000000" pitchFamily="49" charset="-128"/>
              <a:ea typeface="HG創英角ｺﾞｼｯｸUB" panose="020B0909000000000000" pitchFamily="49" charset="-128"/>
            </a:endParaRPr>
          </a:p>
        </p:txBody>
      </p:sp>
      <p:sp>
        <p:nvSpPr>
          <p:cNvPr id="7" name="円形吹き出し 5">
            <a:extLst>
              <a:ext uri="{FF2B5EF4-FFF2-40B4-BE49-F238E27FC236}">
                <a16:creationId xmlns:a16="http://schemas.microsoft.com/office/drawing/2014/main" id="{3AD0AB57-C180-6ED8-8023-31198D0E5E18}"/>
              </a:ext>
            </a:extLst>
          </p:cNvPr>
          <p:cNvSpPr/>
          <p:nvPr/>
        </p:nvSpPr>
        <p:spPr bwMode="auto">
          <a:xfrm>
            <a:off x="5220072" y="2348880"/>
            <a:ext cx="3816424" cy="2736304"/>
          </a:xfrm>
          <a:prstGeom prst="wedgeRoundRectCallout">
            <a:avLst>
              <a:gd name="adj1" fmla="val -65283"/>
              <a:gd name="adj2" fmla="val 27370"/>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72000" tIns="0" rIns="72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例えば、さらに</a:t>
            </a:r>
            <a:r>
              <a:rPr kumimoji="1" lang="ja-JP" altLang="en-US" sz="1800" b="1" i="0" u="sng"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以下の情報などが追加</a:t>
            </a: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されたらどうでしょう？</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defTabSz="914400" rtl="0" eaLnBrk="1" fontAlgn="base" latinLnBrk="0" hangingPunct="1">
              <a:lnSpc>
                <a:spcPct val="100000"/>
              </a:lnSpc>
              <a:spcBef>
                <a:spcPct val="20000"/>
              </a:spcBef>
              <a:spcAft>
                <a:spcPct val="0"/>
              </a:spcAft>
              <a:buClr>
                <a:schemeClr val="bg1"/>
              </a:buClr>
              <a:buSzPct val="100000"/>
              <a:tabLst/>
            </a:pPr>
            <a:endParaRPr lang="en-US" altLang="ja-JP" sz="500" dirty="0">
              <a:solidFill>
                <a:srgbClr val="002060"/>
              </a:solidFill>
              <a:latin typeface="BIZ UDゴシック" panose="020B0400000000000000" pitchFamily="49" charset="-128"/>
              <a:ea typeface="BIZ UDゴシック" panose="020B0400000000000000" pitchFamily="49" charset="-128"/>
            </a:endParaRPr>
          </a:p>
          <a:p>
            <a:pPr marL="176213" marR="0" indent="-176213"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r>
              <a:rPr lang="ja-JP" altLang="en-US" sz="1800" dirty="0">
                <a:solidFill>
                  <a:srgbClr val="002060"/>
                </a:solidFill>
                <a:latin typeface="BIZ UDゴシック" panose="020B0400000000000000" pitchFamily="49" charset="-128"/>
                <a:ea typeface="BIZ UDゴシック" panose="020B0400000000000000" pitchFamily="49" charset="-128"/>
              </a:rPr>
              <a:t>ＢはＡに酷くイジメられていた過去がある（恨んでいる）。</a:t>
            </a:r>
            <a:endParaRPr lang="en-US" altLang="ja-JP" sz="1800" dirty="0">
              <a:solidFill>
                <a:srgbClr val="002060"/>
              </a:solidFill>
              <a:latin typeface="BIZ UDゴシック" panose="020B0400000000000000" pitchFamily="49" charset="-128"/>
              <a:ea typeface="BIZ UDゴシック" panose="020B0400000000000000" pitchFamily="49" charset="-128"/>
            </a:endParaRPr>
          </a:p>
          <a:p>
            <a:pPr marL="176213" marR="0" indent="-176213" defTabSz="914400" rtl="0" eaLnBrk="1" fontAlgn="base" latinLnBrk="0" hangingPunct="1">
              <a:lnSpc>
                <a:spcPct val="100000"/>
              </a:lnSpc>
              <a:spcBef>
                <a:spcPct val="20000"/>
              </a:spcBef>
              <a:spcAft>
                <a:spcPct val="0"/>
              </a:spcAft>
              <a:buClr>
                <a:schemeClr val="bg1"/>
              </a:buClr>
              <a:buSzPct val="100000"/>
              <a:tabLst/>
            </a:pPr>
            <a:endParaRPr lang="en-US" altLang="ja-JP" sz="500" dirty="0">
              <a:solidFill>
                <a:srgbClr val="002060"/>
              </a:solidFill>
              <a:latin typeface="BIZ UDゴシック" panose="020B0400000000000000" pitchFamily="49" charset="-128"/>
              <a:ea typeface="BIZ UDゴシック" panose="020B0400000000000000" pitchFamily="49" charset="-128"/>
            </a:endParaRPr>
          </a:p>
          <a:p>
            <a:pPr marL="176213" marR="0" indent="-176213"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・ＢはＡに莫大な借金がある。</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176213" marR="0" indent="-176213" defTabSz="914400" rtl="0" eaLnBrk="1" fontAlgn="base" latinLnBrk="0" hangingPunct="1">
              <a:lnSpc>
                <a:spcPct val="100000"/>
              </a:lnSpc>
              <a:spcBef>
                <a:spcPct val="20000"/>
              </a:spcBef>
              <a:spcAft>
                <a:spcPct val="0"/>
              </a:spcAft>
              <a:buClr>
                <a:schemeClr val="bg1"/>
              </a:buClr>
              <a:buSzPct val="100000"/>
              <a:tabLst/>
            </a:pPr>
            <a:endParaRPr kumimoji="1" lang="en-US" altLang="ja-JP" sz="5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176213" marR="0" indent="-176213" defTabSz="914400" rtl="0" eaLnBrk="1" fontAlgn="base" latinLnBrk="0" hangingPunct="1">
              <a:lnSpc>
                <a:spcPct val="100000"/>
              </a:lnSpc>
              <a:spcBef>
                <a:spcPct val="20000"/>
              </a:spcBef>
              <a:spcAft>
                <a:spcPct val="0"/>
              </a:spcAft>
              <a:buClr>
                <a:schemeClr val="bg1"/>
              </a:buClr>
              <a:buSzPct val="100000"/>
              <a:tabLst/>
            </a:pPr>
            <a:r>
              <a:rPr lang="ja-JP" altLang="en-US" sz="1800" dirty="0">
                <a:solidFill>
                  <a:srgbClr val="002060"/>
                </a:solidFill>
                <a:latin typeface="BIZ UDゴシック" panose="020B0400000000000000" pitchFamily="49" charset="-128"/>
                <a:ea typeface="BIZ UDゴシック" panose="020B0400000000000000" pitchFamily="49" charset="-128"/>
              </a:rPr>
              <a:t>・実は小舟にもっと人が乗れた</a:t>
            </a:r>
            <a:endParaRPr lang="en-US" altLang="ja-JP" sz="1800" dirty="0">
              <a:solidFill>
                <a:srgbClr val="002060"/>
              </a:solidFill>
              <a:latin typeface="BIZ UDゴシック" panose="020B0400000000000000" pitchFamily="49" charset="-128"/>
              <a:ea typeface="BIZ UDゴシック" panose="020B0400000000000000" pitchFamily="49" charset="-128"/>
            </a:endParaRPr>
          </a:p>
          <a:p>
            <a:pPr marL="176213" marR="0" indent="-176213" algn="r" defTabSz="914400" rtl="0" eaLnBrk="1" fontAlgn="base" latinLnBrk="0" hangingPunct="1">
              <a:lnSpc>
                <a:spcPct val="100000"/>
              </a:lnSpc>
              <a:spcBef>
                <a:spcPct val="20000"/>
              </a:spcBef>
              <a:spcAft>
                <a:spcPct val="0"/>
              </a:spcAft>
              <a:buClr>
                <a:schemeClr val="bg1"/>
              </a:buClr>
              <a:buSzPct val="100000"/>
              <a:tabLst/>
            </a:pPr>
            <a:r>
              <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a:t>
            </a:r>
            <a:r>
              <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など</a:t>
            </a:r>
            <a:endParaRPr kumimoji="1" lang="en-US" altLang="ja-JP"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pic>
        <p:nvPicPr>
          <p:cNvPr id="10" name="図 9">
            <a:extLst>
              <a:ext uri="{FF2B5EF4-FFF2-40B4-BE49-F238E27FC236}">
                <a16:creationId xmlns:a16="http://schemas.microsoft.com/office/drawing/2014/main" id="{CB5EA530-DFC0-3AB0-1944-84D0361943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2840" y="5207342"/>
            <a:ext cx="1003176" cy="1003176"/>
          </a:xfrm>
          <a:prstGeom prst="rect">
            <a:avLst/>
          </a:prstGeom>
        </p:spPr>
      </p:pic>
      <p:cxnSp>
        <p:nvCxnSpPr>
          <p:cNvPr id="17" name="直線コネクタ 16">
            <a:extLst>
              <a:ext uri="{FF2B5EF4-FFF2-40B4-BE49-F238E27FC236}">
                <a16:creationId xmlns:a16="http://schemas.microsoft.com/office/drawing/2014/main" id="{FBC9B321-BD90-D171-7D1E-1EB0E3E3EF8C}"/>
              </a:ext>
            </a:extLst>
          </p:cNvPr>
          <p:cNvCxnSpPr/>
          <p:nvPr/>
        </p:nvCxnSpPr>
        <p:spPr bwMode="auto">
          <a:xfrm>
            <a:off x="5552420" y="5661248"/>
            <a:ext cx="144016" cy="0"/>
          </a:xfrm>
          <a:prstGeom prst="line">
            <a:avLst/>
          </a:prstGeom>
          <a:solidFill>
            <a:srgbClr val="CCFFFF"/>
          </a:solidFill>
          <a:ln w="9525" cap="flat" cmpd="sng" algn="ctr">
            <a:solidFill>
              <a:schemeClr val="tx1"/>
            </a:solidFill>
            <a:prstDash val="solid"/>
            <a:round/>
            <a:headEnd type="none" w="med" len="med"/>
            <a:tailEnd type="none" w="med" len="med"/>
          </a:ln>
          <a:effectLst/>
        </p:spPr>
      </p:cxnSp>
      <p:sp>
        <p:nvSpPr>
          <p:cNvPr id="16" name="円形吹き出し 5">
            <a:extLst>
              <a:ext uri="{FF2B5EF4-FFF2-40B4-BE49-F238E27FC236}">
                <a16:creationId xmlns:a16="http://schemas.microsoft.com/office/drawing/2014/main" id="{F47C7960-49D1-ADCE-4AD3-F693C2702B4F}"/>
              </a:ext>
            </a:extLst>
          </p:cNvPr>
          <p:cNvSpPr/>
          <p:nvPr/>
        </p:nvSpPr>
        <p:spPr bwMode="auto">
          <a:xfrm>
            <a:off x="6252520" y="5205846"/>
            <a:ext cx="2783976" cy="959458"/>
          </a:xfrm>
          <a:prstGeom prst="wedgeRoundRectCallout">
            <a:avLst>
              <a:gd name="adj1" fmla="val -57445"/>
              <a:gd name="adj2" fmla="val 4627"/>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72000" tIns="0" rIns="72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真実はいつも</a:t>
            </a:r>
            <a:r>
              <a:rPr kumimoji="1" lang="en-US" altLang="ja-JP"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1</a:t>
            </a:r>
            <a:r>
              <a:rPr kumimoji="1" lang="ja-JP" altLang="en-US"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つ</a:t>
            </a:r>
            <a:r>
              <a:rPr kumimoji="1" lang="en-US" altLang="ja-JP"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a:t>
            </a:r>
          </a:p>
          <a:p>
            <a:pPr marL="0" marR="0" indent="0" defTabSz="914400" rtl="0" eaLnBrk="1" fontAlgn="base" latinLnBrk="0" hangingPunct="1">
              <a:lnSpc>
                <a:spcPct val="100000"/>
              </a:lnSpc>
              <a:spcBef>
                <a:spcPct val="20000"/>
              </a:spcBef>
              <a:spcAft>
                <a:spcPct val="0"/>
              </a:spcAft>
              <a:buClr>
                <a:schemeClr val="bg1"/>
              </a:buClr>
              <a:buSzPct val="100000"/>
              <a:tabLst/>
            </a:pPr>
            <a:r>
              <a:rPr lang="ja-JP" altLang="en-US" sz="1600" dirty="0">
                <a:solidFill>
                  <a:srgbClr val="002060"/>
                </a:solidFill>
                <a:latin typeface="BIZ UDゴシック" panose="020B0400000000000000" pitchFamily="49" charset="-128"/>
                <a:ea typeface="BIZ UDゴシック" panose="020B0400000000000000" pitchFamily="49" charset="-128"/>
              </a:rPr>
              <a:t>（真実は各人が考える事実＝</a:t>
            </a:r>
            <a:r>
              <a:rPr lang="ja-JP" altLang="en-US" sz="1600" u="wavyDbl" dirty="0">
                <a:solidFill>
                  <a:srgbClr val="002060"/>
                </a:solidFill>
                <a:latin typeface="BIZ UDゴシック" panose="020B0400000000000000" pitchFamily="49" charset="-128"/>
                <a:ea typeface="BIZ UDゴシック" panose="020B0400000000000000" pitchFamily="49" charset="-128"/>
              </a:rPr>
              <a:t>主観が入る余地</a:t>
            </a:r>
            <a:r>
              <a:rPr lang="ja-JP" altLang="en-US" sz="1600" dirty="0">
                <a:solidFill>
                  <a:srgbClr val="002060"/>
                </a:solidFill>
                <a:latin typeface="BIZ UDゴシック" panose="020B0400000000000000" pitchFamily="49" charset="-128"/>
                <a:ea typeface="BIZ UDゴシック" panose="020B0400000000000000" pitchFamily="49" charset="-128"/>
              </a:rPr>
              <a:t>）</a:t>
            </a:r>
            <a:endParaRPr kumimoji="1" lang="en-US" altLang="ja-JP" sz="1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grpSp>
        <p:nvGrpSpPr>
          <p:cNvPr id="13" name="グループ化 12">
            <a:extLst>
              <a:ext uri="{FF2B5EF4-FFF2-40B4-BE49-F238E27FC236}">
                <a16:creationId xmlns:a16="http://schemas.microsoft.com/office/drawing/2014/main" id="{8F892601-3FBB-7E69-491A-8364D6376453}"/>
              </a:ext>
            </a:extLst>
          </p:cNvPr>
          <p:cNvGrpSpPr/>
          <p:nvPr/>
        </p:nvGrpSpPr>
        <p:grpSpPr>
          <a:xfrm>
            <a:off x="5330412" y="5207057"/>
            <a:ext cx="643085" cy="501873"/>
            <a:chOff x="5330412" y="5207057"/>
            <a:chExt cx="643085" cy="501873"/>
          </a:xfrm>
        </p:grpSpPr>
        <p:pic>
          <p:nvPicPr>
            <p:cNvPr id="12" name="図 11">
              <a:extLst>
                <a:ext uri="{FF2B5EF4-FFF2-40B4-BE49-F238E27FC236}">
                  <a16:creationId xmlns:a16="http://schemas.microsoft.com/office/drawing/2014/main" id="{20D63704-F985-9939-52B7-5E53040333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44408" y="5348890"/>
              <a:ext cx="360040" cy="360040"/>
            </a:xfrm>
            <a:prstGeom prst="rect">
              <a:avLst/>
            </a:prstGeom>
          </p:spPr>
        </p:pic>
        <p:sp>
          <p:nvSpPr>
            <p:cNvPr id="3" name="台形 2">
              <a:extLst>
                <a:ext uri="{FF2B5EF4-FFF2-40B4-BE49-F238E27FC236}">
                  <a16:creationId xmlns:a16="http://schemas.microsoft.com/office/drawing/2014/main" id="{8C5B9928-0090-E522-9075-4A4390C65928}"/>
                </a:ext>
              </a:extLst>
            </p:cNvPr>
            <p:cNvSpPr/>
            <p:nvPr/>
          </p:nvSpPr>
          <p:spPr bwMode="auto">
            <a:xfrm rot="8134528">
              <a:off x="5330412" y="5255495"/>
              <a:ext cx="136945" cy="165444"/>
            </a:xfrm>
            <a:prstGeom prst="trapezoid">
              <a:avLst/>
            </a:prstGeom>
            <a:solidFill>
              <a:srgbClr val="4B4B4B"/>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9" name="月 8">
              <a:extLst>
                <a:ext uri="{FF2B5EF4-FFF2-40B4-BE49-F238E27FC236}">
                  <a16:creationId xmlns:a16="http://schemas.microsoft.com/office/drawing/2014/main" id="{EAB5FF34-F7FB-CBEA-EC42-AB9F722819EE}"/>
                </a:ext>
              </a:extLst>
            </p:cNvPr>
            <p:cNvSpPr/>
            <p:nvPr/>
          </p:nvSpPr>
          <p:spPr bwMode="auto">
            <a:xfrm rot="6964232">
              <a:off x="5801798" y="5205369"/>
              <a:ext cx="106508" cy="236891"/>
            </a:xfrm>
            <a:prstGeom prst="moon">
              <a:avLst/>
            </a:prstGeom>
            <a:solidFill>
              <a:srgbClr val="4B4B4B"/>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11" name="月 10">
              <a:extLst>
                <a:ext uri="{FF2B5EF4-FFF2-40B4-BE49-F238E27FC236}">
                  <a16:creationId xmlns:a16="http://schemas.microsoft.com/office/drawing/2014/main" id="{9A0D4554-E71E-EE87-8990-8DFCCC5BED49}"/>
                </a:ext>
              </a:extLst>
            </p:cNvPr>
            <p:cNvSpPr/>
            <p:nvPr/>
          </p:nvSpPr>
          <p:spPr bwMode="auto">
            <a:xfrm rot="3632718">
              <a:off x="5750997" y="5141865"/>
              <a:ext cx="106508" cy="236891"/>
            </a:xfrm>
            <a:prstGeom prst="moon">
              <a:avLst/>
            </a:prstGeom>
            <a:solidFill>
              <a:srgbClr val="4B4B4B"/>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grpSp>
    </p:spTree>
    <p:extLst>
      <p:ext uri="{BB962C8B-B14F-4D97-AF65-F5344CB8AC3E}">
        <p14:creationId xmlns:p14="http://schemas.microsoft.com/office/powerpoint/2010/main" val="1916359939"/>
      </p:ext>
    </p:extLst>
  </p:cSld>
  <p:clrMapOvr>
    <a:masterClrMapping/>
  </p:clrMapOvr>
  <p:transition spd="slow" advTm="180132"/>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3"/>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ＳＮＳ</a:t>
            </a:r>
            <a:r>
              <a:rPr lang="ja-JP" altLang="en-US" sz="3800" b="0" u="wavyHeavy" kern="0" dirty="0">
                <a:solidFill>
                  <a:srgbClr val="002060"/>
                </a:solidFill>
                <a:latin typeface="BIZ UDゴシック" panose="020B0400000000000000" pitchFamily="49" charset="-128"/>
                <a:ea typeface="BIZ UDゴシック" panose="020B0400000000000000" pitchFamily="49" charset="-128"/>
              </a:rPr>
              <a:t>や</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メディア</a:t>
            </a:r>
            <a:r>
              <a:rPr lang="ja-JP" altLang="en-US" sz="3800" b="0" u="wavyHeavy" kern="0" dirty="0">
                <a:solidFill>
                  <a:srgbClr val="002060"/>
                </a:solidFill>
                <a:latin typeface="BIZ UDゴシック" panose="020B0400000000000000" pitchFamily="49" charset="-128"/>
                <a:ea typeface="BIZ UDゴシック" panose="020B0400000000000000" pitchFamily="49" charset="-128"/>
              </a:rPr>
              <a:t>でも</a:t>
            </a:r>
            <a:endParaRPr lang="en-US" altLang="ja-JP" sz="3800" b="0" u="wavyHeavy"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u="wavyHeavy" kern="0" dirty="0">
                <a:solidFill>
                  <a:srgbClr val="002060"/>
                </a:solidFill>
                <a:latin typeface="BIZ UDゴシック" panose="020B0400000000000000" pitchFamily="49" charset="-128"/>
                <a:ea typeface="BIZ UDゴシック" panose="020B0400000000000000" pitchFamily="49" charset="-128"/>
              </a:rPr>
              <a:t>同じことが起こり得ます</a:t>
            </a:r>
            <a:r>
              <a:rPr lang="ja-JP" altLang="en-US" sz="3800" kern="0" dirty="0">
                <a:solidFill>
                  <a:srgbClr val="002060"/>
                </a:solidFill>
                <a:latin typeface="BIZ UDゴシック" panose="020B0400000000000000" pitchFamily="49" charset="-128"/>
                <a:ea typeface="BIZ UDゴシック" panose="020B0400000000000000" pitchFamily="49" charset="-128"/>
              </a:rPr>
              <a:t>。</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メディアリテラシー</a:t>
            </a:r>
            <a:r>
              <a:rPr lang="ja-JP" altLang="en-US" sz="3800" b="0" kern="0" dirty="0">
                <a:solidFill>
                  <a:srgbClr val="002060"/>
                </a:solidFill>
                <a:latin typeface="BIZ UDゴシック" panose="020B0400000000000000" pitchFamily="49" charset="-128"/>
                <a:ea typeface="BIZ UDゴシック" panose="020B0400000000000000" pitchFamily="49" charset="-128"/>
              </a:rPr>
              <a:t>を養い、情報に対して自分なりの判断・考えを持とう！</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F1051386-8BAA-474B-FAAB-73E9F042EE15}"/>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メディアリテラシー</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角丸四角形 2"/>
          <p:cNvSpPr/>
          <p:nvPr/>
        </p:nvSpPr>
        <p:spPr bwMode="auto">
          <a:xfrm>
            <a:off x="539552" y="4581128"/>
            <a:ext cx="8136904" cy="1512168"/>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400" b="1" dirty="0">
                <a:solidFill>
                  <a:srgbClr val="FF00FF"/>
                </a:solidFill>
                <a:latin typeface="BIZ UDゴシック" panose="020B0400000000000000" pitchFamily="49" charset="-128"/>
                <a:ea typeface="BIZ UDゴシック" panose="020B0400000000000000" pitchFamily="49" charset="-128"/>
              </a:rPr>
              <a:t>＜メディアリテラシー＞</a:t>
            </a:r>
            <a:endParaRPr kumimoji="1" lang="en-US" altLang="ja-JP" sz="2400" b="1"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pPr>
            <a:r>
              <a:rPr kumimoji="1" lang="ja-JP" altLang="en-US" sz="2400" u="sng" dirty="0">
                <a:solidFill>
                  <a:srgbClr val="002060"/>
                </a:solidFill>
                <a:latin typeface="BIZ UDゴシック" panose="020B0400000000000000" pitchFamily="49" charset="-128"/>
                <a:ea typeface="BIZ UDゴシック" panose="020B0400000000000000" pitchFamily="49" charset="-128"/>
              </a:rPr>
              <a:t>メディアの特性を理解</a:t>
            </a:r>
            <a:r>
              <a:rPr kumimoji="1" lang="ja-JP" altLang="en-US" sz="2400" dirty="0">
                <a:solidFill>
                  <a:srgbClr val="FF00FF"/>
                </a:solidFill>
                <a:latin typeface="BIZ UDゴシック" panose="020B0400000000000000" pitchFamily="49" charset="-128"/>
                <a:ea typeface="BIZ UDゴシック" panose="020B0400000000000000" pitchFamily="49" charset="-128"/>
              </a:rPr>
              <a:t>した上で、</a:t>
            </a:r>
            <a:r>
              <a:rPr kumimoji="1" lang="ja-JP" altLang="en-US" sz="2400" u="sng" dirty="0">
                <a:solidFill>
                  <a:srgbClr val="002060"/>
                </a:solidFill>
                <a:latin typeface="BIZ UDゴシック" panose="020B0400000000000000" pitchFamily="49" charset="-128"/>
                <a:ea typeface="BIZ UDゴシック" panose="020B0400000000000000" pitchFamily="49" charset="-128"/>
              </a:rPr>
              <a:t>情報を読み解き</a:t>
            </a:r>
            <a:r>
              <a:rPr kumimoji="1" lang="ja-JP" altLang="en-US" sz="2400" dirty="0">
                <a:solidFill>
                  <a:srgbClr val="FF00FF"/>
                </a:solidFill>
                <a:latin typeface="BIZ UDゴシック" panose="020B0400000000000000" pitchFamily="49" charset="-128"/>
                <a:ea typeface="BIZ UDゴシック" panose="020B0400000000000000" pitchFamily="49" charset="-128"/>
              </a:rPr>
              <a:t>、情報の表現、発信を含め、行動につなげていく能力のこと</a:t>
            </a: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1879712"/>
            <a:ext cx="1291208" cy="1291208"/>
          </a:xfrm>
          <a:prstGeom prst="rect">
            <a:avLst/>
          </a:prstGeom>
        </p:spPr>
      </p:pic>
      <p:pic>
        <p:nvPicPr>
          <p:cNvPr id="7" name="図 6">
            <a:extLst>
              <a:ext uri="{FF2B5EF4-FFF2-40B4-BE49-F238E27FC236}">
                <a16:creationId xmlns:a16="http://schemas.microsoft.com/office/drawing/2014/main" id="{CC8222F5-904F-DB38-EB4C-69B982EED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9596" y="1840104"/>
            <a:ext cx="1363216" cy="1363216"/>
          </a:xfrm>
          <a:prstGeom prst="rect">
            <a:avLst/>
          </a:prstGeom>
        </p:spPr>
      </p:pic>
      <p:sp>
        <p:nvSpPr>
          <p:cNvPr id="4" name="円形吹き出し 2">
            <a:extLst>
              <a:ext uri="{FF2B5EF4-FFF2-40B4-BE49-F238E27FC236}">
                <a16:creationId xmlns:a16="http://schemas.microsoft.com/office/drawing/2014/main" id="{B75FE640-DB1E-52D3-236E-F3FD868303B1}"/>
              </a:ext>
            </a:extLst>
          </p:cNvPr>
          <p:cNvSpPr/>
          <p:nvPr/>
        </p:nvSpPr>
        <p:spPr bwMode="auto">
          <a:xfrm>
            <a:off x="2411761" y="1632913"/>
            <a:ext cx="3672408" cy="432048"/>
          </a:xfrm>
          <a:prstGeom prst="wedgeEllipseCallout">
            <a:avLst>
              <a:gd name="adj1" fmla="val -62515"/>
              <a:gd name="adj2" fmla="val 69408"/>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en-US" altLang="ja-JP" sz="1800" dirty="0">
                <a:solidFill>
                  <a:srgbClr val="002060"/>
                </a:solidFill>
                <a:latin typeface="BIZ UDゴシック" panose="020B0400000000000000" pitchFamily="49" charset="-128"/>
                <a:ea typeface="BIZ UDゴシック" panose="020B0400000000000000" pitchFamily="49" charset="-128"/>
              </a:rPr>
              <a:t>SNS</a:t>
            </a:r>
            <a:r>
              <a:rPr lang="ja-JP" altLang="en-US" sz="1800" dirty="0">
                <a:solidFill>
                  <a:srgbClr val="002060"/>
                </a:solidFill>
                <a:latin typeface="BIZ UDゴシック" panose="020B0400000000000000" pitchFamily="49" charset="-128"/>
                <a:ea typeface="BIZ UDゴシック" panose="020B0400000000000000" pitchFamily="49" charset="-128"/>
              </a:rPr>
              <a:t>の情報は正しい？</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820606051"/>
      </p:ext>
    </p:extLst>
  </p:cSld>
  <p:clrMapOvr>
    <a:masterClrMapping/>
  </p:clrMapOvr>
  <p:transition spd="slow" advTm="180132"/>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ABFB3-6CE3-38F1-1FB5-DFD3E6199C6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73CA77A-78EA-3D0D-F7B7-898325D14293}"/>
              </a:ext>
            </a:extLst>
          </p:cNvPr>
          <p:cNvSpPr txBox="1">
            <a:spLocks/>
          </p:cNvSpPr>
          <p:nvPr/>
        </p:nvSpPr>
        <p:spPr>
          <a:xfrm>
            <a:off x="0" y="1556792"/>
            <a:ext cx="9144000" cy="4680520"/>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・特にＳＮＳは良くも悪くも</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　</a:t>
            </a:r>
            <a:r>
              <a:rPr lang="ja-JP" altLang="en-US" sz="3800" u="sng" kern="0" dirty="0">
                <a:solidFill>
                  <a:srgbClr val="FF00FF"/>
                </a:solidFill>
                <a:latin typeface="BIZ UDゴシック" panose="020B0400000000000000" pitchFamily="49" charset="-128"/>
                <a:ea typeface="BIZ UDゴシック" panose="020B0400000000000000" pitchFamily="49" charset="-128"/>
              </a:rPr>
              <a:t>アルゴリズムの特性上</a:t>
            </a:r>
            <a:r>
              <a:rPr lang="ja-JP" altLang="en-US" sz="3800" b="0" u="sng" kern="0" dirty="0">
                <a:solidFill>
                  <a:srgbClr val="FF00FF"/>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情報が偏りやすい</a:t>
            </a:r>
            <a:r>
              <a:rPr lang="ja-JP" altLang="en-US" sz="3800" b="0" kern="0" dirty="0">
                <a:solidFill>
                  <a:srgbClr val="002060"/>
                </a:solidFill>
                <a:latin typeface="BIZ UDゴシック" panose="020B0400000000000000" pitchFamily="49" charset="-128"/>
                <a:ea typeface="BIZ UDゴシック" panose="020B0400000000000000" pitchFamily="49" charset="-128"/>
              </a:rPr>
              <a:t>と言われているので、要注意！</a:t>
            </a: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1200"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b="0" kern="0" dirty="0">
                <a:solidFill>
                  <a:srgbClr val="002060"/>
                </a:solidFill>
                <a:latin typeface="BIZ UDゴシック" panose="020B0400000000000000" pitchFamily="49" charset="-128"/>
                <a:ea typeface="BIZ UDゴシック" panose="020B0400000000000000" pitchFamily="49" charset="-128"/>
              </a:rPr>
              <a:t>・</a:t>
            </a:r>
            <a:r>
              <a:rPr lang="ja-JP" altLang="en-US" sz="3800" u="sng" kern="0" dirty="0">
                <a:solidFill>
                  <a:srgbClr val="FF00FF"/>
                </a:solidFill>
                <a:latin typeface="BIZ UDゴシック" panose="020B0400000000000000" pitchFamily="49" charset="-128"/>
                <a:ea typeface="BIZ UDゴシック" panose="020B0400000000000000" pitchFamily="49" charset="-128"/>
              </a:rPr>
              <a:t>事実でない情報（偽・誤情報）</a:t>
            </a:r>
            <a:r>
              <a:rPr lang="ja-JP" altLang="en-US" sz="3800" b="0" kern="0" dirty="0">
                <a:solidFill>
                  <a:srgbClr val="002060"/>
                </a:solidFill>
                <a:latin typeface="BIZ UDゴシック" panose="020B0400000000000000" pitchFamily="49" charset="-128"/>
                <a:ea typeface="BIZ UDゴシック" panose="020B0400000000000000" pitchFamily="49" charset="-128"/>
              </a:rPr>
              <a:t>も沢山あるので、</a:t>
            </a:r>
            <a:r>
              <a:rPr lang="ja-JP" altLang="en-US" sz="3800" u="sng" kern="0" dirty="0">
                <a:solidFill>
                  <a:srgbClr val="FF00FF"/>
                </a:solidFill>
                <a:latin typeface="BIZ UDゴシック" panose="020B0400000000000000" pitchFamily="49" charset="-128"/>
                <a:ea typeface="BIZ UDゴシック" panose="020B0400000000000000" pitchFamily="49" charset="-128"/>
              </a:rPr>
              <a:t>その見極めが大切</a:t>
            </a:r>
            <a:r>
              <a:rPr lang="ja-JP" altLang="en-US" sz="3800" b="0" kern="0" dirty="0">
                <a:solidFill>
                  <a:srgbClr val="002060"/>
                </a:solidFill>
                <a:latin typeface="BIZ UDゴシック" panose="020B0400000000000000" pitchFamily="49" charset="-128"/>
                <a:ea typeface="BIZ UDゴシック" panose="020B0400000000000000" pitchFamily="49" charset="-128"/>
              </a:rPr>
              <a:t>です。</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BE655D0C-C7DE-E148-311B-15A4FCE02D7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メディアリテラシー</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9" name="図 8">
            <a:extLst>
              <a:ext uri="{FF2B5EF4-FFF2-40B4-BE49-F238E27FC236}">
                <a16:creationId xmlns:a16="http://schemas.microsoft.com/office/drawing/2014/main" id="{FE2CEE64-3AF3-EF3D-DE32-6FBE28C358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8948" y="1771992"/>
            <a:ext cx="1170854" cy="1170854"/>
          </a:xfrm>
          <a:prstGeom prst="rect">
            <a:avLst/>
          </a:prstGeom>
        </p:spPr>
      </p:pic>
      <p:pic>
        <p:nvPicPr>
          <p:cNvPr id="11" name="図 10">
            <a:extLst>
              <a:ext uri="{FF2B5EF4-FFF2-40B4-BE49-F238E27FC236}">
                <a16:creationId xmlns:a16="http://schemas.microsoft.com/office/drawing/2014/main" id="{097D1982-EB13-2A16-F2DF-F2BFB06A9A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105" y="1760128"/>
            <a:ext cx="1177503" cy="1177503"/>
          </a:xfrm>
          <a:prstGeom prst="rect">
            <a:avLst/>
          </a:prstGeom>
        </p:spPr>
      </p:pic>
      <p:sp>
        <p:nvSpPr>
          <p:cNvPr id="3" name="円形吹き出し 2">
            <a:extLst>
              <a:ext uri="{FF2B5EF4-FFF2-40B4-BE49-F238E27FC236}">
                <a16:creationId xmlns:a16="http://schemas.microsoft.com/office/drawing/2014/main" id="{3125C61E-9CCA-E375-4F77-6E742EB74240}"/>
              </a:ext>
            </a:extLst>
          </p:cNvPr>
          <p:cNvSpPr/>
          <p:nvPr/>
        </p:nvSpPr>
        <p:spPr bwMode="auto">
          <a:xfrm>
            <a:off x="2411761" y="1632913"/>
            <a:ext cx="3672408" cy="432048"/>
          </a:xfrm>
          <a:prstGeom prst="wedgeEllipseCallout">
            <a:avLst>
              <a:gd name="adj1" fmla="val -62515"/>
              <a:gd name="adj2" fmla="val 69408"/>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en-US" altLang="ja-JP" sz="1800" dirty="0">
                <a:solidFill>
                  <a:srgbClr val="002060"/>
                </a:solidFill>
                <a:latin typeface="BIZ UDゴシック" panose="020B0400000000000000" pitchFamily="49" charset="-128"/>
                <a:ea typeface="BIZ UDゴシック" panose="020B0400000000000000" pitchFamily="49" charset="-128"/>
              </a:rPr>
              <a:t>SNS</a:t>
            </a:r>
            <a:r>
              <a:rPr lang="ja-JP" altLang="en-US" sz="1800" dirty="0">
                <a:solidFill>
                  <a:srgbClr val="002060"/>
                </a:solidFill>
                <a:latin typeface="BIZ UDゴシック" panose="020B0400000000000000" pitchFamily="49" charset="-128"/>
                <a:ea typeface="BIZ UDゴシック" panose="020B0400000000000000" pitchFamily="49" charset="-128"/>
              </a:rPr>
              <a:t>の情報は正しい？</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4" name="円形吹き出し 2">
            <a:extLst>
              <a:ext uri="{FF2B5EF4-FFF2-40B4-BE49-F238E27FC236}">
                <a16:creationId xmlns:a16="http://schemas.microsoft.com/office/drawing/2014/main" id="{8574B377-841E-0287-79A1-2D542AD41597}"/>
              </a:ext>
            </a:extLst>
          </p:cNvPr>
          <p:cNvSpPr/>
          <p:nvPr/>
        </p:nvSpPr>
        <p:spPr bwMode="auto">
          <a:xfrm>
            <a:off x="611560" y="5696644"/>
            <a:ext cx="8386527" cy="432048"/>
          </a:xfrm>
          <a:prstGeom prst="wedgeEllipseCallout">
            <a:avLst>
              <a:gd name="adj1" fmla="val -31418"/>
              <a:gd name="adj2" fmla="val -98944"/>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lang="ja-JP" altLang="en-US" sz="1800" dirty="0">
                <a:solidFill>
                  <a:srgbClr val="002060"/>
                </a:solidFill>
                <a:latin typeface="BIZ UDゴシック" panose="020B0400000000000000" pitchFamily="49" charset="-128"/>
                <a:ea typeface="BIZ UDゴシック" panose="020B0400000000000000" pitchFamily="49" charset="-128"/>
              </a:rPr>
              <a:t>選挙や政治に関する偽・誤情報も多く出回っています！</a:t>
            </a:r>
            <a:endParaRPr kumimoji="1" lang="ja-JP" altLang="en-US" sz="1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574187802"/>
      </p:ext>
    </p:extLst>
  </p:cSld>
  <p:clrMapOvr>
    <a:masterClrMapping/>
  </p:clrMapOvr>
  <p:transition spd="slow" advTm="180132"/>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DB17B-AFFA-62B5-75DE-017A2D7243B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5FFE2563-756C-2189-9089-62A7E3A4EFFF}"/>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具体的にＳＮＳの特性を見てみましょう。</a:t>
            </a:r>
            <a:endParaRPr lang="en-US" altLang="ja-JP" sz="6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AE6BB00-7567-8CDC-A7C5-EE47BA9CA60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B122978E-22FD-653C-F1EA-8D65F7275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
        <p:nvSpPr>
          <p:cNvPr id="3" name="タイトル 3">
            <a:extLst>
              <a:ext uri="{FF2B5EF4-FFF2-40B4-BE49-F238E27FC236}">
                <a16:creationId xmlns:a16="http://schemas.microsoft.com/office/drawing/2014/main" id="{290B932F-6438-90EF-A34D-A867CFFCA78D}"/>
              </a:ext>
            </a:extLst>
          </p:cNvPr>
          <p:cNvSpPr txBox="1">
            <a:spLocks/>
          </p:cNvSpPr>
          <p:nvPr/>
        </p:nvSpPr>
        <p:spPr>
          <a:xfrm>
            <a:off x="0" y="3338635"/>
            <a:ext cx="9144000" cy="540769"/>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sz="3200" b="0" kern="0" dirty="0">
                <a:solidFill>
                  <a:srgbClr val="002060"/>
                </a:solidFill>
                <a:latin typeface="BIZ UDゴシック" panose="020B0400000000000000" pitchFamily="49" charset="-128"/>
                <a:ea typeface="BIZ UDゴシック" panose="020B0400000000000000" pitchFamily="49" charset="-128"/>
              </a:rPr>
              <a:t>（総務省等の資料を活用します）</a:t>
            </a:r>
            <a:endParaRPr lang="en-US" altLang="ja-JP" sz="1200" b="0" kern="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325888083"/>
      </p:ext>
    </p:extLst>
  </p:cSld>
  <p:clrMapOvr>
    <a:masterClrMapping/>
  </p:clrMapOvr>
  <p:transition spd="slow" advTm="180132"/>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58ABB-BB32-32D5-A0FF-C014B3A84ABF}"/>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8B804058-8601-45D0-061B-C17B43990B3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ＳＮＳの特性（フィルターバブル現象）</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A27C2B10-62A8-9F35-F1A8-688D9C5D8E2F}"/>
              </a:ext>
            </a:extLst>
          </p:cNvPr>
          <p:cNvPicPr>
            <a:picLocks noChangeAspect="1"/>
          </p:cNvPicPr>
          <p:nvPr/>
        </p:nvPicPr>
        <p:blipFill>
          <a:blip r:embed="rId3"/>
          <a:stretch>
            <a:fillRect/>
          </a:stretch>
        </p:blipFill>
        <p:spPr>
          <a:xfrm>
            <a:off x="522000" y="1556792"/>
            <a:ext cx="8100000" cy="4556251"/>
          </a:xfrm>
          <a:prstGeom prst="rect">
            <a:avLst/>
          </a:prstGeom>
        </p:spPr>
      </p:pic>
      <p:sp>
        <p:nvSpPr>
          <p:cNvPr id="5" name="テキスト ボックス 4">
            <a:extLst>
              <a:ext uri="{FF2B5EF4-FFF2-40B4-BE49-F238E27FC236}">
                <a16:creationId xmlns:a16="http://schemas.microsoft.com/office/drawing/2014/main" id="{4F3AC672-C594-CFBB-704C-E8AAFB1CA280}"/>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3" name="角丸四角形 2">
            <a:extLst>
              <a:ext uri="{FF2B5EF4-FFF2-40B4-BE49-F238E27FC236}">
                <a16:creationId xmlns:a16="http://schemas.microsoft.com/office/drawing/2014/main" id="{62AEED6E-3711-91BE-221D-3A43EE7F4C9B}"/>
              </a:ext>
            </a:extLst>
          </p:cNvPr>
          <p:cNvSpPr/>
          <p:nvPr/>
        </p:nvSpPr>
        <p:spPr bwMode="auto">
          <a:xfrm>
            <a:off x="1403648" y="4471935"/>
            <a:ext cx="5976664" cy="737856"/>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9" name="円形吹き出し 5">
            <a:extLst>
              <a:ext uri="{FF2B5EF4-FFF2-40B4-BE49-F238E27FC236}">
                <a16:creationId xmlns:a16="http://schemas.microsoft.com/office/drawing/2014/main" id="{B5FFDD2D-799C-733A-89DD-D2494D669557}"/>
              </a:ext>
            </a:extLst>
          </p:cNvPr>
          <p:cNvSpPr/>
          <p:nvPr/>
        </p:nvSpPr>
        <p:spPr bwMode="auto">
          <a:xfrm>
            <a:off x="7380312" y="4905164"/>
            <a:ext cx="1656184" cy="792088"/>
          </a:xfrm>
          <a:prstGeom prst="wedgeRoundRectCallout">
            <a:avLst>
              <a:gd name="adj1" fmla="val -57981"/>
              <a:gd name="adj2" fmla="val -46833"/>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176213" marR="0" indent="-176213" defTabSz="914400" rtl="0" eaLnBrk="1" fontAlgn="base" latinLnBrk="0" hangingPunct="1">
              <a:lnSpc>
                <a:spcPct val="100000"/>
              </a:lnSpc>
              <a:spcBef>
                <a:spcPct val="20000"/>
              </a:spcBef>
              <a:spcAft>
                <a:spcPct val="0"/>
              </a:spcAft>
              <a:buClr>
                <a:schemeClr val="bg1"/>
              </a:buClr>
              <a:buSzPct val="100000"/>
              <a:tabLst/>
            </a:pPr>
            <a:r>
              <a:rPr lang="ja-JP" altLang="en-US" sz="1400" dirty="0">
                <a:solidFill>
                  <a:srgbClr val="002060"/>
                </a:solidFill>
                <a:latin typeface="BIZ UDゴシック" panose="020B0400000000000000" pitchFamily="49" charset="-128"/>
                <a:ea typeface="BIZ UDゴシック" panose="020B0400000000000000" pitchFamily="49" charset="-128"/>
              </a:rPr>
              <a:t>・</a:t>
            </a:r>
            <a:r>
              <a:rPr lang="en-US" altLang="ja-JP" sz="1400" dirty="0">
                <a:solidFill>
                  <a:srgbClr val="002060"/>
                </a:solidFill>
                <a:latin typeface="BIZ UDゴシック" panose="020B0400000000000000" pitchFamily="49" charset="-128"/>
                <a:ea typeface="BIZ UDゴシック" panose="020B0400000000000000" pitchFamily="49" charset="-128"/>
              </a:rPr>
              <a:t>SNS</a:t>
            </a:r>
            <a:r>
              <a:rPr lang="ja-JP" altLang="en-US" sz="1400" dirty="0">
                <a:solidFill>
                  <a:srgbClr val="002060"/>
                </a:solidFill>
                <a:latin typeface="BIZ UDゴシック" panose="020B0400000000000000" pitchFamily="49" charset="-128"/>
                <a:ea typeface="BIZ UDゴシック" panose="020B0400000000000000" pitchFamily="49" charset="-128"/>
              </a:rPr>
              <a:t>側が自動的に興味のなさそうな情報を弾く</a:t>
            </a:r>
            <a:endParaRPr kumimoji="1" lang="ja-JP" altLang="en-US" sz="1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744184518"/>
      </p:ext>
    </p:extLst>
  </p:cSld>
  <p:clrMapOvr>
    <a:masterClrMapping/>
  </p:clrMapOvr>
  <p:transition spd="slow" advTm="180132"/>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934A3-E291-0852-418F-B7D0AC4A8670}"/>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46498826-FEBD-D1F0-C23E-925B4EC68E1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ＳＮＳの特性（フィルターバブル現象）</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ECA29E47-8F2F-A126-2BAC-161E1D0268C0}"/>
              </a:ext>
            </a:extLst>
          </p:cNvPr>
          <p:cNvPicPr>
            <a:picLocks noChangeAspect="1"/>
          </p:cNvPicPr>
          <p:nvPr/>
        </p:nvPicPr>
        <p:blipFill>
          <a:blip r:embed="rId3"/>
          <a:stretch>
            <a:fillRect/>
          </a:stretch>
        </p:blipFill>
        <p:spPr>
          <a:xfrm>
            <a:off x="521804" y="1556792"/>
            <a:ext cx="8100392" cy="4556471"/>
          </a:xfrm>
          <a:prstGeom prst="rect">
            <a:avLst/>
          </a:prstGeom>
        </p:spPr>
      </p:pic>
      <p:sp>
        <p:nvSpPr>
          <p:cNvPr id="5" name="テキスト ボックス 4">
            <a:extLst>
              <a:ext uri="{FF2B5EF4-FFF2-40B4-BE49-F238E27FC236}">
                <a16:creationId xmlns:a16="http://schemas.microsoft.com/office/drawing/2014/main" id="{2F785699-AABA-E2E3-9C84-1D7D630C4E16}"/>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4" name="角丸四角形 2">
            <a:extLst>
              <a:ext uri="{FF2B5EF4-FFF2-40B4-BE49-F238E27FC236}">
                <a16:creationId xmlns:a16="http://schemas.microsoft.com/office/drawing/2014/main" id="{4FAA12E2-ED83-43B2-8FC4-991E8A1C74F5}"/>
              </a:ext>
            </a:extLst>
          </p:cNvPr>
          <p:cNvSpPr/>
          <p:nvPr/>
        </p:nvSpPr>
        <p:spPr bwMode="auto">
          <a:xfrm>
            <a:off x="5580112" y="4725144"/>
            <a:ext cx="2808312" cy="864096"/>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442267879"/>
      </p:ext>
    </p:extLst>
  </p:cSld>
  <p:clrMapOvr>
    <a:masterClrMapping/>
  </p:clrMapOvr>
  <p:transition spd="slow" advTm="180132"/>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6A80A-CF2D-14D9-52BC-6A06ECDBF849}"/>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3BA212A5-BDE4-00FD-526B-53348F7CB9B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ＳＮＳの特性（アルゴリズム）</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D4842122-2915-49CB-C98D-39A6E5BD6299}"/>
              </a:ext>
            </a:extLst>
          </p:cNvPr>
          <p:cNvPicPr>
            <a:picLocks noChangeAspect="1"/>
          </p:cNvPicPr>
          <p:nvPr/>
        </p:nvPicPr>
        <p:blipFill>
          <a:blip r:embed="rId3"/>
          <a:stretch>
            <a:fillRect/>
          </a:stretch>
        </p:blipFill>
        <p:spPr>
          <a:xfrm>
            <a:off x="521804" y="1556792"/>
            <a:ext cx="8100392" cy="4556471"/>
          </a:xfrm>
          <a:prstGeom prst="rect">
            <a:avLst/>
          </a:prstGeom>
        </p:spPr>
      </p:pic>
      <p:sp>
        <p:nvSpPr>
          <p:cNvPr id="7" name="テキスト ボックス 6">
            <a:extLst>
              <a:ext uri="{FF2B5EF4-FFF2-40B4-BE49-F238E27FC236}">
                <a16:creationId xmlns:a16="http://schemas.microsoft.com/office/drawing/2014/main" id="{2CCA93E2-1DF2-982D-355B-5AD99C7BD964}"/>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3" name="角丸四角形 2">
            <a:extLst>
              <a:ext uri="{FF2B5EF4-FFF2-40B4-BE49-F238E27FC236}">
                <a16:creationId xmlns:a16="http://schemas.microsoft.com/office/drawing/2014/main" id="{0D8D9C0C-C692-4095-8294-711164EF328D}"/>
              </a:ext>
            </a:extLst>
          </p:cNvPr>
          <p:cNvSpPr/>
          <p:nvPr/>
        </p:nvSpPr>
        <p:spPr bwMode="auto">
          <a:xfrm>
            <a:off x="1331640" y="5373216"/>
            <a:ext cx="6264696" cy="412938"/>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77482769"/>
      </p:ext>
    </p:extLst>
  </p:cSld>
  <p:clrMapOvr>
    <a:masterClrMapping/>
  </p:clrMapOvr>
  <p:transition spd="slow" advTm="180132"/>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F9DE6-4BD2-3668-4F95-A77B995F5B8F}"/>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9F83B3CD-7455-1A45-3CE8-0A49E6442BE8}"/>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ＳＮＳの特性（アルゴリズム）</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372F54C8-1F9D-C248-1399-C8D9D5537868}"/>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7" name="テキスト ボックス 6">
            <a:extLst>
              <a:ext uri="{FF2B5EF4-FFF2-40B4-BE49-F238E27FC236}">
                <a16:creationId xmlns:a16="http://schemas.microsoft.com/office/drawing/2014/main" id="{CA83E855-8EEF-208B-F6B5-10E79A4CEB88}"/>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4" name="角丸四角形 2">
            <a:extLst>
              <a:ext uri="{FF2B5EF4-FFF2-40B4-BE49-F238E27FC236}">
                <a16:creationId xmlns:a16="http://schemas.microsoft.com/office/drawing/2014/main" id="{C2CC3E82-0165-B6CB-2D63-673D363D8C1F}"/>
              </a:ext>
            </a:extLst>
          </p:cNvPr>
          <p:cNvSpPr/>
          <p:nvPr/>
        </p:nvSpPr>
        <p:spPr bwMode="auto">
          <a:xfrm>
            <a:off x="2699792" y="4941168"/>
            <a:ext cx="4464496" cy="359820"/>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636517966"/>
      </p:ext>
    </p:extLst>
  </p:cSld>
  <p:clrMapOvr>
    <a:masterClrMapping/>
  </p:clrMapOvr>
  <p:transition spd="slow" advTm="180132"/>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784E0-CE7C-6AD4-8DC0-00553CC6960F}"/>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FAC4B661-890E-4808-92AE-7E5EBBCBEDD1}"/>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ＳＮＳの特性（アルゴリズム）</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F2D3E005-4A43-67FA-79E0-5362FBC75C19}"/>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7" name="テキスト ボックス 6">
            <a:extLst>
              <a:ext uri="{FF2B5EF4-FFF2-40B4-BE49-F238E27FC236}">
                <a16:creationId xmlns:a16="http://schemas.microsoft.com/office/drawing/2014/main" id="{E677FA38-CC68-36EA-BDD5-28FBCB87B985}"/>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3" name="角丸四角形 2">
            <a:extLst>
              <a:ext uri="{FF2B5EF4-FFF2-40B4-BE49-F238E27FC236}">
                <a16:creationId xmlns:a16="http://schemas.microsoft.com/office/drawing/2014/main" id="{CD864672-3250-30FE-BC64-29FF32B92B68}"/>
              </a:ext>
            </a:extLst>
          </p:cNvPr>
          <p:cNvSpPr/>
          <p:nvPr/>
        </p:nvSpPr>
        <p:spPr bwMode="auto">
          <a:xfrm>
            <a:off x="5076056" y="4509119"/>
            <a:ext cx="3240360" cy="1327144"/>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704366865"/>
      </p:ext>
    </p:extLst>
  </p:cSld>
  <p:clrMapOvr>
    <a:masterClrMapping/>
  </p:clrMapOvr>
  <p:transition spd="slow" advTm="180132"/>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D64FF-163D-B318-A9A9-ABBD24FF9A07}"/>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39DDD850-C058-9A83-7AC4-05AD065C82B7}"/>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ＳＮＳの特性</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BA111D80-086A-F8AC-2C1E-A1EF0CD59F44}"/>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7" name="テキスト ボックス 6">
            <a:extLst>
              <a:ext uri="{FF2B5EF4-FFF2-40B4-BE49-F238E27FC236}">
                <a16:creationId xmlns:a16="http://schemas.microsoft.com/office/drawing/2014/main" id="{B5137D64-2AAF-2320-AEA1-16502861B528}"/>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4" name="角丸四角形 2">
            <a:extLst>
              <a:ext uri="{FF2B5EF4-FFF2-40B4-BE49-F238E27FC236}">
                <a16:creationId xmlns:a16="http://schemas.microsoft.com/office/drawing/2014/main" id="{39AB8CAC-D99B-9BC6-A6F7-7B802B3207F1}"/>
              </a:ext>
            </a:extLst>
          </p:cNvPr>
          <p:cNvSpPr/>
          <p:nvPr/>
        </p:nvSpPr>
        <p:spPr bwMode="auto">
          <a:xfrm>
            <a:off x="611560" y="3347520"/>
            <a:ext cx="6120680" cy="276999"/>
          </a:xfrm>
          <a:prstGeom prst="mathMinus">
            <a:avLst>
              <a:gd name="adj1" fmla="val 0"/>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5" name="角丸四角形 2">
            <a:extLst>
              <a:ext uri="{FF2B5EF4-FFF2-40B4-BE49-F238E27FC236}">
                <a16:creationId xmlns:a16="http://schemas.microsoft.com/office/drawing/2014/main" id="{4541599C-7562-7BD1-9C1C-CB1E25629F61}"/>
              </a:ext>
            </a:extLst>
          </p:cNvPr>
          <p:cNvSpPr/>
          <p:nvPr/>
        </p:nvSpPr>
        <p:spPr bwMode="auto">
          <a:xfrm>
            <a:off x="491943" y="5276527"/>
            <a:ext cx="7200800" cy="276999"/>
          </a:xfrm>
          <a:prstGeom prst="mathMinus">
            <a:avLst>
              <a:gd name="adj1" fmla="val 0"/>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999258076"/>
      </p:ext>
    </p:extLst>
  </p:cSld>
  <p:clrMapOvr>
    <a:masterClrMapping/>
  </p:clrMapOvr>
  <p:transition spd="slow" advTm="180132"/>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40D25-6032-C9DF-DDC8-B525F0279593}"/>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30317F2B-FD49-D412-51D9-008EF9A36EC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ＳＮＳの特性（エコーチェンバー現象）</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7" name="図 6">
            <a:extLst>
              <a:ext uri="{FF2B5EF4-FFF2-40B4-BE49-F238E27FC236}">
                <a16:creationId xmlns:a16="http://schemas.microsoft.com/office/drawing/2014/main" id="{E0ADF5D1-3ADC-6CAD-D604-C11FDDF608D1}"/>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3AACBB6A-AA97-EA01-43F1-7CA13D218D00}"/>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4" name="角丸四角形 2">
            <a:extLst>
              <a:ext uri="{FF2B5EF4-FFF2-40B4-BE49-F238E27FC236}">
                <a16:creationId xmlns:a16="http://schemas.microsoft.com/office/drawing/2014/main" id="{DBBB9FF1-BD62-F275-DEDB-81CA93509FCC}"/>
              </a:ext>
            </a:extLst>
          </p:cNvPr>
          <p:cNvSpPr/>
          <p:nvPr/>
        </p:nvSpPr>
        <p:spPr bwMode="auto">
          <a:xfrm>
            <a:off x="1763688" y="5085185"/>
            <a:ext cx="5544616" cy="754380"/>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756915009"/>
      </p:ext>
    </p:extLst>
  </p:cSld>
  <p:clrMapOvr>
    <a:masterClrMapping/>
  </p:clrMapOvr>
  <p:transition spd="slow" advTm="180132"/>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DD440-C8DA-DEF2-6043-1C3F130816E2}"/>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F5FB74D4-029B-3886-AEA3-AF7234334C9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200" b="0" kern="0" dirty="0">
                <a:solidFill>
                  <a:srgbClr val="FF66CC"/>
                </a:solidFill>
                <a:latin typeface="BIZ UDゴシック" panose="020B0400000000000000" pitchFamily="49" charset="-128"/>
                <a:ea typeface="BIZ UDゴシック" panose="020B0400000000000000" pitchFamily="49" charset="-128"/>
              </a:rPr>
              <a:t>ＳＮＳの特性（エコーチェンバー現象）</a:t>
            </a:r>
            <a:endParaRPr lang="en-US" altLang="ja-JP" sz="16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AE779E93-FAAB-1C82-06C7-2795F7DD5E8D}"/>
              </a:ext>
            </a:extLst>
          </p:cNvPr>
          <p:cNvPicPr>
            <a:picLocks noChangeAspect="1"/>
          </p:cNvPicPr>
          <p:nvPr/>
        </p:nvPicPr>
        <p:blipFill>
          <a:blip r:embed="rId3"/>
          <a:stretch>
            <a:fillRect/>
          </a:stretch>
        </p:blipFill>
        <p:spPr>
          <a:xfrm>
            <a:off x="522000" y="1556792"/>
            <a:ext cx="8100000" cy="4556250"/>
          </a:xfrm>
          <a:prstGeom prst="rect">
            <a:avLst/>
          </a:prstGeom>
        </p:spPr>
      </p:pic>
      <p:sp>
        <p:nvSpPr>
          <p:cNvPr id="3" name="テキスト ボックス 2">
            <a:extLst>
              <a:ext uri="{FF2B5EF4-FFF2-40B4-BE49-F238E27FC236}">
                <a16:creationId xmlns:a16="http://schemas.microsoft.com/office/drawing/2014/main" id="{CAAEE8BD-9761-0008-D2B0-5B00FC0510D3}"/>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6" name="角丸四角形 2">
            <a:extLst>
              <a:ext uri="{FF2B5EF4-FFF2-40B4-BE49-F238E27FC236}">
                <a16:creationId xmlns:a16="http://schemas.microsoft.com/office/drawing/2014/main" id="{66F91214-FBF0-1744-D1D0-87AD96DB1997}"/>
              </a:ext>
            </a:extLst>
          </p:cNvPr>
          <p:cNvSpPr/>
          <p:nvPr/>
        </p:nvSpPr>
        <p:spPr bwMode="auto">
          <a:xfrm>
            <a:off x="755576" y="4417232"/>
            <a:ext cx="7560840" cy="754380"/>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5" name="円形吹き出し 5">
            <a:extLst>
              <a:ext uri="{FF2B5EF4-FFF2-40B4-BE49-F238E27FC236}">
                <a16:creationId xmlns:a16="http://schemas.microsoft.com/office/drawing/2014/main" id="{1153A4D3-F1F3-E87C-2413-29226875E0FA}"/>
              </a:ext>
            </a:extLst>
          </p:cNvPr>
          <p:cNvSpPr/>
          <p:nvPr/>
        </p:nvSpPr>
        <p:spPr bwMode="auto">
          <a:xfrm>
            <a:off x="6300192" y="5229200"/>
            <a:ext cx="2088232" cy="468052"/>
          </a:xfrm>
          <a:prstGeom prst="wedgeRoundRectCallout">
            <a:avLst>
              <a:gd name="adj1" fmla="val -57981"/>
              <a:gd name="adj2" fmla="val -46833"/>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176213" marR="0" indent="-176213" defTabSz="914400" rtl="0" eaLnBrk="1" fontAlgn="base" latinLnBrk="0" hangingPunct="1">
              <a:lnSpc>
                <a:spcPct val="100000"/>
              </a:lnSpc>
              <a:spcBef>
                <a:spcPct val="20000"/>
              </a:spcBef>
              <a:spcAft>
                <a:spcPct val="0"/>
              </a:spcAft>
              <a:buClr>
                <a:schemeClr val="bg1"/>
              </a:buClr>
              <a:buSzPct val="100000"/>
              <a:tabLst/>
            </a:pPr>
            <a:r>
              <a:rPr lang="ja-JP" altLang="en-US" sz="1400" dirty="0">
                <a:solidFill>
                  <a:srgbClr val="002060"/>
                </a:solidFill>
                <a:latin typeface="BIZ UDゴシック" panose="020B0400000000000000" pitchFamily="49" charset="-128"/>
                <a:ea typeface="BIZ UDゴシック" panose="020B0400000000000000" pitchFamily="49" charset="-128"/>
              </a:rPr>
              <a:t>・自分と似た意見ばかりになっていく</a:t>
            </a:r>
            <a:endParaRPr kumimoji="1" lang="ja-JP" altLang="en-US" sz="1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94348219"/>
      </p:ext>
    </p:extLst>
  </p:cSld>
  <p:clrMapOvr>
    <a:masterClrMapping/>
  </p:clrMapOvr>
  <p:transition spd="slow" advTm="180132"/>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5F80A-D7E8-0A18-0E60-7B97ADFE05B1}"/>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DB2CBD6E-6ABE-1D9C-C3FC-68016C8BFE5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2800" b="0" kern="0" dirty="0">
                <a:solidFill>
                  <a:srgbClr val="FF66CC"/>
                </a:solidFill>
                <a:latin typeface="BIZ UDゴシック" panose="020B0400000000000000" pitchFamily="49" charset="-128"/>
                <a:ea typeface="BIZ UDゴシック" panose="020B0400000000000000" pitchFamily="49" charset="-128"/>
              </a:rPr>
              <a:t>ＳＮＳの特性（フィルターバブル・エコーチェンバー）</a:t>
            </a:r>
            <a:endParaRPr lang="en-US" altLang="ja-JP" sz="14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DF735BD0-37A7-8C7C-69E6-D06EEEA05533}"/>
              </a:ext>
            </a:extLst>
          </p:cNvPr>
          <p:cNvPicPr>
            <a:picLocks noChangeAspect="1"/>
          </p:cNvPicPr>
          <p:nvPr/>
        </p:nvPicPr>
        <p:blipFill>
          <a:blip r:embed="rId3"/>
          <a:stretch>
            <a:fillRect/>
          </a:stretch>
        </p:blipFill>
        <p:spPr>
          <a:xfrm>
            <a:off x="611560" y="1557012"/>
            <a:ext cx="8100000" cy="4556250"/>
          </a:xfrm>
          <a:prstGeom prst="rect">
            <a:avLst/>
          </a:prstGeom>
        </p:spPr>
      </p:pic>
      <p:sp>
        <p:nvSpPr>
          <p:cNvPr id="3" name="テキスト ボックス 2">
            <a:extLst>
              <a:ext uri="{FF2B5EF4-FFF2-40B4-BE49-F238E27FC236}">
                <a16:creationId xmlns:a16="http://schemas.microsoft.com/office/drawing/2014/main" id="{595536FB-2564-A092-C45A-F2B749641AA7}"/>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6" name="角丸四角形 2">
            <a:extLst>
              <a:ext uri="{FF2B5EF4-FFF2-40B4-BE49-F238E27FC236}">
                <a16:creationId xmlns:a16="http://schemas.microsoft.com/office/drawing/2014/main" id="{B8EE5CB0-2A51-AC45-7123-3080F66B88B3}"/>
              </a:ext>
            </a:extLst>
          </p:cNvPr>
          <p:cNvSpPr/>
          <p:nvPr/>
        </p:nvSpPr>
        <p:spPr bwMode="auto">
          <a:xfrm>
            <a:off x="1259632" y="2564904"/>
            <a:ext cx="2736304" cy="716723"/>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7" name="角丸四角形 2">
            <a:extLst>
              <a:ext uri="{FF2B5EF4-FFF2-40B4-BE49-F238E27FC236}">
                <a16:creationId xmlns:a16="http://schemas.microsoft.com/office/drawing/2014/main" id="{FB8FF152-FC96-1845-4132-8564169F00FC}"/>
              </a:ext>
            </a:extLst>
          </p:cNvPr>
          <p:cNvSpPr/>
          <p:nvPr/>
        </p:nvSpPr>
        <p:spPr bwMode="auto">
          <a:xfrm>
            <a:off x="4940816" y="2559790"/>
            <a:ext cx="2736304" cy="716723"/>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611435432"/>
      </p:ext>
    </p:extLst>
  </p:cSld>
  <p:clrMapOvr>
    <a:masterClrMapping/>
  </p:clrMapOvr>
  <p:transition spd="slow" advTm="180132"/>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7175-3A2A-0F8E-99F7-C1201AABAEDF}"/>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31C9ED68-ACE1-8936-E29F-4FC5B350CBD2}"/>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ＳＮＳの特性（リスク）</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730C741E-D36A-5631-9EB8-595AD917A8E5}"/>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B55330FF-7065-5E32-B8BF-22DBE0FE1828}"/>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5" name="角丸四角形 2">
            <a:extLst>
              <a:ext uri="{FF2B5EF4-FFF2-40B4-BE49-F238E27FC236}">
                <a16:creationId xmlns:a16="http://schemas.microsoft.com/office/drawing/2014/main" id="{4E9E983D-8DF8-8953-765D-36DE79C890D2}"/>
              </a:ext>
            </a:extLst>
          </p:cNvPr>
          <p:cNvSpPr/>
          <p:nvPr/>
        </p:nvSpPr>
        <p:spPr bwMode="auto">
          <a:xfrm>
            <a:off x="1043608" y="1988840"/>
            <a:ext cx="7056784" cy="498087"/>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63273905"/>
      </p:ext>
    </p:extLst>
  </p:cSld>
  <p:clrMapOvr>
    <a:masterClrMapping/>
  </p:clrMapOvr>
  <p:transition spd="slow" advTm="180132"/>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4228E-5CA4-A2E1-00B0-28F17E9C4663}"/>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48DDDF5F-6FF5-52BD-F40F-6B784DE6D630}"/>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ＳＮＳの特性（アテンションエコノミー）</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32966C2C-9835-7834-0B6C-97084F937746}"/>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51055781-578A-5191-5AD3-068CD6E66C51}"/>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4" name="角丸四角形 2">
            <a:extLst>
              <a:ext uri="{FF2B5EF4-FFF2-40B4-BE49-F238E27FC236}">
                <a16:creationId xmlns:a16="http://schemas.microsoft.com/office/drawing/2014/main" id="{A292B179-CEC1-C807-E675-B7AFBF376CC2}"/>
              </a:ext>
            </a:extLst>
          </p:cNvPr>
          <p:cNvSpPr/>
          <p:nvPr/>
        </p:nvSpPr>
        <p:spPr bwMode="auto">
          <a:xfrm>
            <a:off x="2267744" y="4803121"/>
            <a:ext cx="4573016" cy="426079"/>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032572236"/>
      </p:ext>
    </p:extLst>
  </p:cSld>
  <p:clrMapOvr>
    <a:masterClrMapping/>
  </p:clrMapOvr>
  <p:transition spd="slow" advTm="180132"/>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FF911-DCF2-7B74-1DD9-1D6E7A0D39B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9DB09FEE-5246-D751-7894-522DFCFC36E0}"/>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ＳＮＳの特性（アテンションエコノミー）</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7A0EF533-739E-B896-6E44-01CB8F3F5672}"/>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95B61001-48FD-E019-1108-4DC553D3675D}"/>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5" name="角丸四角形 2">
            <a:extLst>
              <a:ext uri="{FF2B5EF4-FFF2-40B4-BE49-F238E27FC236}">
                <a16:creationId xmlns:a16="http://schemas.microsoft.com/office/drawing/2014/main" id="{E1EEC140-305B-E253-7A61-19B7E4D9D3A7}"/>
              </a:ext>
            </a:extLst>
          </p:cNvPr>
          <p:cNvSpPr/>
          <p:nvPr/>
        </p:nvSpPr>
        <p:spPr bwMode="auto">
          <a:xfrm>
            <a:off x="3419872" y="4581128"/>
            <a:ext cx="4392488" cy="498087"/>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397653805"/>
      </p:ext>
    </p:extLst>
  </p:cSld>
  <p:clrMapOvr>
    <a:masterClrMapping/>
  </p:clrMapOvr>
  <p:transition spd="slow" advTm="180132"/>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5F6DC-BFCC-6EAE-FA64-C4522AF27E04}"/>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AAE63CFB-C897-FB03-684B-1A59B7976D1A}"/>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ＳＮＳの特性（アテンションエコノミー）</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E74FD59D-6DAC-42BF-B1BF-71538DE28674}"/>
              </a:ext>
            </a:extLst>
          </p:cNvPr>
          <p:cNvPicPr>
            <a:picLocks noChangeAspect="1"/>
          </p:cNvPicPr>
          <p:nvPr/>
        </p:nvPicPr>
        <p:blipFill>
          <a:blip r:embed="rId3"/>
          <a:stretch>
            <a:fillRect/>
          </a:stretch>
        </p:blipFill>
        <p:spPr>
          <a:xfrm>
            <a:off x="522000" y="1556792"/>
            <a:ext cx="8100000" cy="4556251"/>
          </a:xfrm>
          <a:prstGeom prst="rect">
            <a:avLst/>
          </a:prstGeom>
        </p:spPr>
      </p:pic>
      <p:sp>
        <p:nvSpPr>
          <p:cNvPr id="3" name="テキスト ボックス 2">
            <a:extLst>
              <a:ext uri="{FF2B5EF4-FFF2-40B4-BE49-F238E27FC236}">
                <a16:creationId xmlns:a16="http://schemas.microsoft.com/office/drawing/2014/main" id="{295E57C6-CBEF-E4F2-6D42-BDB80362047F}"/>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6" name="円形吹き出し 5">
            <a:extLst>
              <a:ext uri="{FF2B5EF4-FFF2-40B4-BE49-F238E27FC236}">
                <a16:creationId xmlns:a16="http://schemas.microsoft.com/office/drawing/2014/main" id="{36AAE82E-4934-6B3D-19EA-B6DB011C01D2}"/>
              </a:ext>
            </a:extLst>
          </p:cNvPr>
          <p:cNvSpPr/>
          <p:nvPr/>
        </p:nvSpPr>
        <p:spPr bwMode="auto">
          <a:xfrm>
            <a:off x="6948264" y="1628800"/>
            <a:ext cx="2099800" cy="426079"/>
          </a:xfrm>
          <a:prstGeom prst="wedgeRoundRectCallout">
            <a:avLst>
              <a:gd name="adj1" fmla="val -39177"/>
              <a:gd name="adj2" fmla="val 72665"/>
              <a:gd name="adj3" fmla="val 16667"/>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marL="176213" marR="0" indent="-176213" defTabSz="914400" rtl="0" eaLnBrk="1" fontAlgn="base" latinLnBrk="0" hangingPunct="1">
              <a:lnSpc>
                <a:spcPct val="100000"/>
              </a:lnSpc>
              <a:spcBef>
                <a:spcPct val="20000"/>
              </a:spcBef>
              <a:spcAft>
                <a:spcPct val="0"/>
              </a:spcAft>
              <a:buClr>
                <a:schemeClr val="bg1"/>
              </a:buClr>
              <a:buSzPct val="100000"/>
              <a:tabLst/>
            </a:pPr>
            <a:r>
              <a:rPr lang="ja-JP" altLang="en-US" sz="1400" dirty="0">
                <a:solidFill>
                  <a:srgbClr val="002060"/>
                </a:solidFill>
                <a:latin typeface="BIZ UDゴシック" panose="020B0400000000000000" pitchFamily="49" charset="-128"/>
                <a:ea typeface="BIZ UDゴシック" panose="020B0400000000000000" pitchFamily="49" charset="-128"/>
              </a:rPr>
              <a:t>・嘘でも目立てばよい？</a:t>
            </a:r>
            <a:endParaRPr kumimoji="1" lang="ja-JP" altLang="en-US" sz="14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4" name="角丸四角形 2">
            <a:extLst>
              <a:ext uri="{FF2B5EF4-FFF2-40B4-BE49-F238E27FC236}">
                <a16:creationId xmlns:a16="http://schemas.microsoft.com/office/drawing/2014/main" id="{AF3E14B0-253F-0698-4733-B6B18D7D6FEF}"/>
              </a:ext>
            </a:extLst>
          </p:cNvPr>
          <p:cNvSpPr/>
          <p:nvPr/>
        </p:nvSpPr>
        <p:spPr bwMode="auto">
          <a:xfrm>
            <a:off x="5004048" y="2203775"/>
            <a:ext cx="3114600" cy="1255135"/>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7" name="角丸四角形 2">
            <a:extLst>
              <a:ext uri="{FF2B5EF4-FFF2-40B4-BE49-F238E27FC236}">
                <a16:creationId xmlns:a16="http://schemas.microsoft.com/office/drawing/2014/main" id="{705B10C9-CFAE-9D1D-B813-73878B48672D}"/>
              </a:ext>
            </a:extLst>
          </p:cNvPr>
          <p:cNvSpPr/>
          <p:nvPr/>
        </p:nvSpPr>
        <p:spPr bwMode="auto">
          <a:xfrm>
            <a:off x="4788024" y="4365104"/>
            <a:ext cx="2160240" cy="368356"/>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583209377"/>
      </p:ext>
    </p:extLst>
  </p:cSld>
  <p:clrMapOvr>
    <a:masterClrMapping/>
  </p:clrMapOvr>
  <p:transition spd="slow" advTm="180132"/>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5BD1-2D60-B1BD-FEE0-7E0D82F4DAF6}"/>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E0C1A170-6A6B-154B-0C9E-CE9FCBCB3C3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3600" b="0" kern="0" dirty="0">
                <a:solidFill>
                  <a:srgbClr val="FF66CC"/>
                </a:solidFill>
                <a:latin typeface="BIZ UDゴシック" panose="020B0400000000000000" pitchFamily="49" charset="-128"/>
                <a:ea typeface="BIZ UDゴシック" panose="020B0400000000000000" pitchFamily="49" charset="-128"/>
              </a:rPr>
              <a:t>ＳＮＳの特性（アテンションエコノミー）</a:t>
            </a:r>
            <a:endParaRPr lang="en-US" altLang="ja-JP" sz="1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CD1416EC-FB1A-B454-9A05-5510F5FBA4E7}"/>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E0A334FE-A324-2813-1E26-105ED4C0ED42}"/>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5" name="角丸四角形 2">
            <a:extLst>
              <a:ext uri="{FF2B5EF4-FFF2-40B4-BE49-F238E27FC236}">
                <a16:creationId xmlns:a16="http://schemas.microsoft.com/office/drawing/2014/main" id="{22D92F65-CE2E-EFF1-AAD1-224C54C045B6}"/>
              </a:ext>
            </a:extLst>
          </p:cNvPr>
          <p:cNvSpPr/>
          <p:nvPr/>
        </p:nvSpPr>
        <p:spPr bwMode="auto">
          <a:xfrm>
            <a:off x="1007096" y="4581127"/>
            <a:ext cx="7093296" cy="1255135"/>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950902429"/>
      </p:ext>
    </p:extLst>
  </p:cSld>
  <p:clrMapOvr>
    <a:masterClrMapping/>
  </p:clrMapOvr>
  <p:transition spd="slow" advTm="180132"/>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C9F05-7217-6214-F2C4-2B6FDA3FC4E9}"/>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73CDF2B2-A086-01F5-A8D1-1C9EDE240A5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ＳＮＳの特性</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55CFC6D7-1194-4999-FDDB-A29195EE197C}"/>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8D3C4E35-20FB-3447-2298-C61539FC5149}"/>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4" name="角丸四角形 2">
            <a:extLst>
              <a:ext uri="{FF2B5EF4-FFF2-40B4-BE49-F238E27FC236}">
                <a16:creationId xmlns:a16="http://schemas.microsoft.com/office/drawing/2014/main" id="{906EB78F-0F50-D7C8-24B3-F81D8055BE98}"/>
              </a:ext>
            </a:extLst>
          </p:cNvPr>
          <p:cNvSpPr/>
          <p:nvPr/>
        </p:nvSpPr>
        <p:spPr bwMode="auto">
          <a:xfrm>
            <a:off x="5508104" y="2348880"/>
            <a:ext cx="2448272" cy="498087"/>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934660200"/>
      </p:ext>
    </p:extLst>
  </p:cSld>
  <p:clrMapOvr>
    <a:masterClrMapping/>
  </p:clrMapOvr>
  <p:transition spd="slow" advTm="180132"/>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37A3D-53EE-B0AD-AE40-C2B14249F1FD}"/>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FD8234DC-F2F1-05A1-E8DA-260570EF2D6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ＳＮＳの特性</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E0298DAE-8B05-0E3B-DF29-6862841B9D29}"/>
              </a:ext>
            </a:extLst>
          </p:cNvPr>
          <p:cNvPicPr>
            <a:picLocks noChangeAspect="1"/>
          </p:cNvPicPr>
          <p:nvPr/>
        </p:nvPicPr>
        <p:blipFill>
          <a:blip r:embed="rId3"/>
          <a:stretch>
            <a:fillRect/>
          </a:stretch>
        </p:blipFill>
        <p:spPr>
          <a:xfrm>
            <a:off x="522000" y="1557012"/>
            <a:ext cx="8100000" cy="4556250"/>
          </a:xfrm>
          <a:prstGeom prst="rect">
            <a:avLst/>
          </a:prstGeom>
        </p:spPr>
      </p:pic>
      <p:sp>
        <p:nvSpPr>
          <p:cNvPr id="3" name="テキスト ボックス 2">
            <a:extLst>
              <a:ext uri="{FF2B5EF4-FFF2-40B4-BE49-F238E27FC236}">
                <a16:creationId xmlns:a16="http://schemas.microsoft.com/office/drawing/2014/main" id="{9ADF48FE-8134-5D7F-D227-B882474552E5}"/>
              </a:ext>
            </a:extLst>
          </p:cNvPr>
          <p:cNvSpPr txBox="1"/>
          <p:nvPr/>
        </p:nvSpPr>
        <p:spPr bwMode="auto">
          <a:xfrm>
            <a:off x="0" y="5974763"/>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ja-JP" altLang="en-US" sz="1200" dirty="0">
                <a:solidFill>
                  <a:srgbClr val="002060"/>
                </a:solidFill>
                <a:latin typeface="BIZ UDゴシック" panose="020B0400000000000000" pitchFamily="49" charset="-128"/>
                <a:ea typeface="BIZ UDゴシック" panose="020B0400000000000000" pitchFamily="49" charset="-128"/>
              </a:rPr>
              <a:t>「上手にネットと付き合おう！～安心・安全なインターネット利用ガイド～」情報流通行政局情報流通振興課情報活用支援室</a:t>
            </a:r>
          </a:p>
        </p:txBody>
      </p:sp>
      <p:sp>
        <p:nvSpPr>
          <p:cNvPr id="5" name="角丸四角形 2">
            <a:extLst>
              <a:ext uri="{FF2B5EF4-FFF2-40B4-BE49-F238E27FC236}">
                <a16:creationId xmlns:a16="http://schemas.microsoft.com/office/drawing/2014/main" id="{19980C32-CB7E-1D04-576B-C8E668B5BAF1}"/>
              </a:ext>
            </a:extLst>
          </p:cNvPr>
          <p:cNvSpPr/>
          <p:nvPr/>
        </p:nvSpPr>
        <p:spPr bwMode="auto">
          <a:xfrm>
            <a:off x="1773848" y="2674249"/>
            <a:ext cx="4752528" cy="354071"/>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6" name="角丸四角形 2">
            <a:extLst>
              <a:ext uri="{FF2B5EF4-FFF2-40B4-BE49-F238E27FC236}">
                <a16:creationId xmlns:a16="http://schemas.microsoft.com/office/drawing/2014/main" id="{CFA35397-45E0-82DC-9879-34C91690F1E7}"/>
              </a:ext>
            </a:extLst>
          </p:cNvPr>
          <p:cNvSpPr/>
          <p:nvPr/>
        </p:nvSpPr>
        <p:spPr bwMode="auto">
          <a:xfrm>
            <a:off x="1773848" y="3968521"/>
            <a:ext cx="4598352" cy="354071"/>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
        <p:nvSpPr>
          <p:cNvPr id="7" name="角丸四角形 2">
            <a:extLst>
              <a:ext uri="{FF2B5EF4-FFF2-40B4-BE49-F238E27FC236}">
                <a16:creationId xmlns:a16="http://schemas.microsoft.com/office/drawing/2014/main" id="{0AECFC7F-8B10-BF05-B532-E86145CC22C2}"/>
              </a:ext>
            </a:extLst>
          </p:cNvPr>
          <p:cNvSpPr/>
          <p:nvPr/>
        </p:nvSpPr>
        <p:spPr bwMode="auto">
          <a:xfrm>
            <a:off x="1794168" y="5204089"/>
            <a:ext cx="4578032" cy="354071"/>
          </a:xfrm>
          <a:prstGeom prst="roundRect">
            <a:avLst/>
          </a:prstGeom>
          <a:noFill/>
          <a:ln w="76200" algn="ctr">
            <a:solidFill>
              <a:srgbClr val="FF00FF"/>
            </a:solidFill>
            <a:prstDash val="solid"/>
            <a:round/>
            <a:headEnd/>
            <a:tailEnd/>
          </a:ln>
        </p:spPr>
        <p:txBody>
          <a:bodyPr rtlCol="0" anchor="ctr"/>
          <a:lstStyle/>
          <a:p>
            <a:pPr eaLnBrk="1" hangingPunct="1">
              <a:buClr>
                <a:srgbClr val="FFFFFF"/>
              </a:buClr>
              <a:buSzPct val="100000"/>
            </a:pPr>
            <a:endParaRPr kumimoji="1" lang="ja-JP" altLang="en-US" sz="240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392357993"/>
      </p:ext>
    </p:extLst>
  </p:cSld>
  <p:clrMapOvr>
    <a:masterClrMapping/>
  </p:clrMapOvr>
  <p:transition spd="slow" advTm="180132"/>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326FB-9B50-9CC7-45F6-6987B6BA8948}"/>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AD031296-3CBF-8457-89D7-B6F7385DDC63}"/>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ＳＮＳの特性</a:t>
            </a:r>
            <a:endParaRPr lang="en-US" altLang="ja-JP" sz="2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5" name="タイトル 3">
            <a:extLst>
              <a:ext uri="{FF2B5EF4-FFF2-40B4-BE49-F238E27FC236}">
                <a16:creationId xmlns:a16="http://schemas.microsoft.com/office/drawing/2014/main" id="{588F3AFA-DD53-C6A8-E8B6-372AEB01D548}"/>
              </a:ext>
            </a:extLst>
          </p:cNvPr>
          <p:cNvSpPr txBox="1">
            <a:spLocks/>
          </p:cNvSpPr>
          <p:nvPr/>
        </p:nvSpPr>
        <p:spPr>
          <a:xfrm>
            <a:off x="0" y="1556792"/>
            <a:ext cx="9468544"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・皆さん自身が</a:t>
            </a:r>
            <a:r>
              <a:rPr lang="ja-JP" altLang="en-US" sz="3800" u="wavyHeavy" kern="0" dirty="0">
                <a:solidFill>
                  <a:srgbClr val="FF00FF"/>
                </a:solidFill>
                <a:latin typeface="BIZ UDゴシック" panose="020B0400000000000000" pitchFamily="49" charset="-128"/>
                <a:ea typeface="BIZ UDゴシック" panose="020B0400000000000000" pitchFamily="49" charset="-128"/>
              </a:rPr>
              <a:t>ファクトチェッカー</a:t>
            </a:r>
            <a:r>
              <a:rPr lang="ja-JP" altLang="en-US" sz="3800" kern="0" dirty="0">
                <a:solidFill>
                  <a:srgbClr val="002060"/>
                </a:solidFill>
                <a:latin typeface="BIZ UDゴシック" panose="020B0400000000000000" pitchFamily="49" charset="-128"/>
                <a:ea typeface="BIZ UDゴシック" panose="020B0400000000000000" pitchFamily="49" charset="-128"/>
              </a:rPr>
              <a:t>です。</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grpSp>
        <p:nvGrpSpPr>
          <p:cNvPr id="9" name="グループ化 8">
            <a:extLst>
              <a:ext uri="{FF2B5EF4-FFF2-40B4-BE49-F238E27FC236}">
                <a16:creationId xmlns:a16="http://schemas.microsoft.com/office/drawing/2014/main" id="{976D450A-BC54-2E8C-0A87-66AA34F60BE7}"/>
              </a:ext>
            </a:extLst>
          </p:cNvPr>
          <p:cNvGrpSpPr/>
          <p:nvPr/>
        </p:nvGrpSpPr>
        <p:grpSpPr>
          <a:xfrm>
            <a:off x="1027192" y="3789040"/>
            <a:ext cx="7089616" cy="2386563"/>
            <a:chOff x="1027192" y="3789040"/>
            <a:chExt cx="7089616" cy="2386563"/>
          </a:xfrm>
        </p:grpSpPr>
        <p:pic>
          <p:nvPicPr>
            <p:cNvPr id="4" name="図 3">
              <a:extLst>
                <a:ext uri="{FF2B5EF4-FFF2-40B4-BE49-F238E27FC236}">
                  <a16:creationId xmlns:a16="http://schemas.microsoft.com/office/drawing/2014/main" id="{E71398BF-4A31-E204-8F1F-F474F4290F14}"/>
                </a:ext>
              </a:extLst>
            </p:cNvPr>
            <p:cNvPicPr>
              <a:picLocks noChangeAspect="1"/>
            </p:cNvPicPr>
            <p:nvPr/>
          </p:nvPicPr>
          <p:blipFill>
            <a:blip r:embed="rId3"/>
            <a:stretch>
              <a:fillRect/>
            </a:stretch>
          </p:blipFill>
          <p:spPr>
            <a:xfrm>
              <a:off x="1027192" y="3789040"/>
              <a:ext cx="7089616" cy="2386563"/>
            </a:xfrm>
            <a:prstGeom prst="rect">
              <a:avLst/>
            </a:prstGeom>
          </p:spPr>
        </p:pic>
        <p:sp>
          <p:nvSpPr>
            <p:cNvPr id="8" name="正方形/長方形 7">
              <a:extLst>
                <a:ext uri="{FF2B5EF4-FFF2-40B4-BE49-F238E27FC236}">
                  <a16:creationId xmlns:a16="http://schemas.microsoft.com/office/drawing/2014/main" id="{6A8CB2B4-C7FA-776C-14B4-E2C080C8F7F0}"/>
                </a:ext>
              </a:extLst>
            </p:cNvPr>
            <p:cNvSpPr/>
            <p:nvPr/>
          </p:nvSpPr>
          <p:spPr bwMode="auto">
            <a:xfrm>
              <a:off x="7164288" y="6093296"/>
              <a:ext cx="864096" cy="82307"/>
            </a:xfrm>
            <a:prstGeom prst="rect">
              <a:avLst/>
            </a:prstGeom>
            <a:solidFill>
              <a:schemeClr val="bg1"/>
            </a:solidFill>
            <a:ln>
              <a:noFill/>
              <a:headEnd/>
              <a:tailEn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grpSp>
      <p:sp>
        <p:nvSpPr>
          <p:cNvPr id="7" name="角丸四角形 2">
            <a:extLst>
              <a:ext uri="{FF2B5EF4-FFF2-40B4-BE49-F238E27FC236}">
                <a16:creationId xmlns:a16="http://schemas.microsoft.com/office/drawing/2014/main" id="{EE48BCEC-0F03-44C3-CB6F-D3D21849D3C8}"/>
              </a:ext>
            </a:extLst>
          </p:cNvPr>
          <p:cNvSpPr/>
          <p:nvPr/>
        </p:nvSpPr>
        <p:spPr bwMode="auto">
          <a:xfrm>
            <a:off x="179512" y="2276872"/>
            <a:ext cx="8784976" cy="1512168"/>
          </a:xfrm>
          <a:prstGeom prst="roundRect">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eaLnBrk="1" hangingPunct="1">
              <a:buClr>
                <a:srgbClr val="FFFFFF"/>
              </a:buClr>
              <a:buSzPct val="100000"/>
            </a:pPr>
            <a:r>
              <a:rPr kumimoji="1" lang="ja-JP" altLang="en-US" sz="2200" b="1" dirty="0">
                <a:solidFill>
                  <a:srgbClr val="FF00FF"/>
                </a:solidFill>
                <a:latin typeface="BIZ UDゴシック" panose="020B0400000000000000" pitchFamily="49" charset="-128"/>
                <a:ea typeface="BIZ UDゴシック" panose="020B0400000000000000" pitchFamily="49" charset="-128"/>
              </a:rPr>
              <a:t>＜ファクトチェック＞</a:t>
            </a:r>
            <a:endParaRPr kumimoji="1" lang="en-US" altLang="ja-JP" sz="2200" b="1" dirty="0">
              <a:solidFill>
                <a:srgbClr val="FF00FF"/>
              </a:solidFill>
              <a:latin typeface="BIZ UDゴシック" panose="020B0400000000000000" pitchFamily="49" charset="-128"/>
              <a:ea typeface="BIZ UDゴシック" panose="020B0400000000000000" pitchFamily="49" charset="-128"/>
            </a:endParaRPr>
          </a:p>
          <a:p>
            <a:pPr eaLnBrk="1" hangingPunct="1">
              <a:buClr>
                <a:srgbClr val="FFFFFF"/>
              </a:buClr>
              <a:buSzPct val="100000"/>
              <a:buFont typeface="Wingdings" panose="05000000000000000000" pitchFamily="2" charset="2"/>
              <a:buChar char="n"/>
              <a:tabLst>
                <a:tab pos="7708900" algn="l"/>
              </a:tabLst>
            </a:pPr>
            <a:r>
              <a:rPr kumimoji="1" lang="ja-JP" altLang="en-US" sz="2200" u="sng" dirty="0">
                <a:solidFill>
                  <a:srgbClr val="002060"/>
                </a:solidFill>
                <a:latin typeface="BIZ UDゴシック" panose="020B0400000000000000" pitchFamily="49" charset="-128"/>
                <a:ea typeface="BIZ UDゴシック" panose="020B0400000000000000" pitchFamily="49" charset="-128"/>
              </a:rPr>
              <a:t>「事実の検証」を意味</a:t>
            </a:r>
            <a:r>
              <a:rPr kumimoji="1" lang="ja-JP" altLang="en-US" sz="2200" dirty="0">
                <a:solidFill>
                  <a:srgbClr val="FF00FF"/>
                </a:solidFill>
                <a:latin typeface="BIZ UDゴシック" panose="020B0400000000000000" pitchFamily="49" charset="-128"/>
                <a:ea typeface="BIZ UDゴシック" panose="020B0400000000000000" pitchFamily="49" charset="-128"/>
              </a:rPr>
              <a:t>し、不確かな情報、根拠のないデマ、陰謀論などが広がる中で、</a:t>
            </a:r>
            <a:r>
              <a:rPr kumimoji="1" lang="ja-JP" altLang="en-US" sz="2200" u="sng" dirty="0">
                <a:solidFill>
                  <a:srgbClr val="002060"/>
                </a:solidFill>
                <a:latin typeface="BIZ UDゴシック" panose="020B0400000000000000" pitchFamily="49" charset="-128"/>
                <a:ea typeface="BIZ UDゴシック" panose="020B0400000000000000" pitchFamily="49" charset="-128"/>
              </a:rPr>
              <a:t>客観的・科学的な根拠に基づいて事実を確認</a:t>
            </a:r>
            <a:r>
              <a:rPr kumimoji="1" lang="ja-JP" altLang="en-US" sz="2200" dirty="0">
                <a:solidFill>
                  <a:srgbClr val="FF00FF"/>
                </a:solidFill>
                <a:latin typeface="BIZ UDゴシック" panose="020B0400000000000000" pitchFamily="49" charset="-128"/>
                <a:ea typeface="BIZ UDゴシック" panose="020B0400000000000000" pitchFamily="49" charset="-128"/>
              </a:rPr>
              <a:t>し、拡散している言説が正確かどうかを判定すること。</a:t>
            </a:r>
          </a:p>
        </p:txBody>
      </p:sp>
    </p:spTree>
    <p:extLst>
      <p:ext uri="{BB962C8B-B14F-4D97-AF65-F5344CB8AC3E}">
        <p14:creationId xmlns:p14="http://schemas.microsoft.com/office/powerpoint/2010/main" val="2272028797"/>
      </p:ext>
    </p:extLst>
  </p:cSld>
  <p:clrMapOvr>
    <a:masterClrMapping/>
  </p:clrMapOvr>
  <p:transition spd="slow" advTm="180132"/>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A9D54-9B76-901E-3E38-AC38765472B4}"/>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90844234-C008-BC27-F89F-6F30E18F8446}"/>
              </a:ext>
            </a:extLst>
          </p:cNvPr>
          <p:cNvSpPr txBox="1">
            <a:spLocks/>
          </p:cNvSpPr>
          <p:nvPr/>
        </p:nvSpPr>
        <p:spPr>
          <a:xfrm>
            <a:off x="0" y="1556792"/>
            <a:ext cx="9144000" cy="4645225"/>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endParaRPr lang="en-US" altLang="ja-JP" sz="6600" b="0" kern="0" dirty="0">
              <a:solidFill>
                <a:srgbClr val="002060"/>
              </a:solidFill>
              <a:latin typeface="BIZ UDゴシック" panose="020B0400000000000000" pitchFamily="49" charset="-128"/>
              <a:ea typeface="BIZ UDゴシック" panose="020B0400000000000000" pitchFamily="49" charset="-128"/>
            </a:endParaRPr>
          </a:p>
          <a:p>
            <a:pPr>
              <a:defRPr/>
            </a:pPr>
            <a:r>
              <a:rPr lang="ja-JP" altLang="en-US" sz="6600" b="0" kern="0" dirty="0">
                <a:solidFill>
                  <a:srgbClr val="002060"/>
                </a:solidFill>
                <a:latin typeface="BIZ UDゴシック" panose="020B0400000000000000" pitchFamily="49" charset="-128"/>
                <a:ea typeface="BIZ UDゴシック" panose="020B0400000000000000" pitchFamily="49" charset="-128"/>
              </a:rPr>
              <a:t>では、次に進みます。</a:t>
            </a:r>
            <a:endParaRPr lang="en-US" altLang="ja-JP" sz="6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F288CDE-5CF9-FAAB-82A6-4ED43CC16622}"/>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中の人のつぶやき</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E1BB991B-546B-2ED4-32A2-548CB44CF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384" y="1700808"/>
            <a:ext cx="2088232" cy="2088232"/>
          </a:xfrm>
          <a:prstGeom prst="rect">
            <a:avLst/>
          </a:prstGeom>
        </p:spPr>
      </p:pic>
      <p:sp>
        <p:nvSpPr>
          <p:cNvPr id="4" name="タイトル 3">
            <a:extLst>
              <a:ext uri="{FF2B5EF4-FFF2-40B4-BE49-F238E27FC236}">
                <a16:creationId xmlns:a16="http://schemas.microsoft.com/office/drawing/2014/main" id="{229767A2-C793-6A4D-FB20-33D560B1FE95}"/>
              </a:ext>
            </a:extLst>
          </p:cNvPr>
          <p:cNvSpPr txBox="1">
            <a:spLocks/>
          </p:cNvSpPr>
          <p:nvPr/>
        </p:nvSpPr>
        <p:spPr>
          <a:xfrm>
            <a:off x="0" y="5134613"/>
            <a:ext cx="9144000" cy="792089"/>
          </a:xfrm>
          <a:prstGeom prst="rect">
            <a:avLst/>
          </a:prstGeom>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defRPr/>
            </a:pPr>
            <a:r>
              <a:rPr lang="ja-JP" altLang="en-US" b="0" kern="0" dirty="0">
                <a:solidFill>
                  <a:srgbClr val="002060"/>
                </a:solidFill>
                <a:latin typeface="BIZ UDゴシック" panose="020B0400000000000000" pitchFamily="49" charset="-128"/>
                <a:ea typeface="BIZ UDゴシック" panose="020B0400000000000000" pitchFamily="49" charset="-128"/>
              </a:rPr>
              <a:t>（ようやく、「選挙」の出番</a:t>
            </a:r>
            <a:r>
              <a:rPr lang="en-US" altLang="ja-JP" b="0" kern="0" dirty="0">
                <a:solidFill>
                  <a:srgbClr val="002060"/>
                </a:solidFill>
                <a:latin typeface="BIZ UDゴシック" panose="020B0400000000000000" pitchFamily="49" charset="-128"/>
                <a:ea typeface="BIZ UDゴシック" panose="020B0400000000000000" pitchFamily="49" charset="-128"/>
              </a:rPr>
              <a:t>!?</a:t>
            </a:r>
            <a:r>
              <a:rPr lang="ja-JP" altLang="en-US" b="0" kern="0" dirty="0">
                <a:solidFill>
                  <a:srgbClr val="002060"/>
                </a:solidFill>
                <a:latin typeface="BIZ UDゴシック" panose="020B0400000000000000" pitchFamily="49" charset="-128"/>
                <a:ea typeface="BIZ UDゴシック" panose="020B0400000000000000" pitchFamily="49" charset="-128"/>
              </a:rPr>
              <a:t>）</a:t>
            </a:r>
            <a:endParaRPr lang="en-US" altLang="ja-JP" sz="1800" b="0" kern="0" dirty="0">
              <a:solidFill>
                <a:srgbClr val="FF00FF"/>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204603633"/>
      </p:ext>
    </p:extLst>
  </p:cSld>
  <p:clrMapOvr>
    <a:masterClrMapping/>
  </p:clrMapOvr>
  <p:transition spd="slow" advTm="180132"/>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b="0" kern="0" dirty="0">
                <a:solidFill>
                  <a:srgbClr val="002060"/>
                </a:solidFill>
                <a:latin typeface="BIZ UDゴシック" panose="020B0400000000000000" pitchFamily="49" charset="-128"/>
                <a:ea typeface="BIZ UDゴシック" panose="020B0400000000000000" pitchFamily="49" charset="-128"/>
              </a:rPr>
              <a:t>選挙</a:t>
            </a:r>
            <a:r>
              <a:rPr lang="en-US" altLang="ja-JP" sz="9600" b="0" kern="0" dirty="0">
                <a:solidFill>
                  <a:srgbClr val="002060"/>
                </a:solidFill>
                <a:latin typeface="BIZ UDゴシック" panose="020B0400000000000000" pitchFamily="49" charset="-128"/>
                <a:ea typeface="BIZ UDゴシック" panose="020B0400000000000000" pitchFamily="49" charset="-128"/>
              </a:rPr>
              <a:t>(</a:t>
            </a:r>
            <a:r>
              <a:rPr lang="ja-JP" altLang="en-US" sz="9600" b="0" kern="0" dirty="0">
                <a:solidFill>
                  <a:srgbClr val="002060"/>
                </a:solidFill>
                <a:latin typeface="BIZ UDゴシック" panose="020B0400000000000000" pitchFamily="49" charset="-128"/>
                <a:ea typeface="BIZ UDゴシック" panose="020B0400000000000000" pitchFamily="49" charset="-128"/>
              </a:rPr>
              <a:t>投票</a:t>
            </a:r>
            <a:r>
              <a:rPr lang="en-US" altLang="ja-JP" sz="9600" b="0" kern="0" dirty="0">
                <a:solidFill>
                  <a:srgbClr val="002060"/>
                </a:solidFill>
                <a:latin typeface="BIZ UDゴシック" panose="020B0400000000000000" pitchFamily="49" charset="-128"/>
                <a:ea typeface="BIZ UDゴシック" panose="020B0400000000000000" pitchFamily="49" charset="-128"/>
              </a:rPr>
              <a:t>)</a:t>
            </a:r>
            <a:r>
              <a:rPr lang="ja-JP" altLang="en-US" sz="9600" b="0" kern="0" dirty="0">
                <a:solidFill>
                  <a:srgbClr val="002060"/>
                </a:solidFill>
                <a:latin typeface="BIZ UDゴシック" panose="020B0400000000000000" pitchFamily="49" charset="-128"/>
                <a:ea typeface="BIZ UDゴシック" panose="020B0400000000000000" pitchFamily="49" charset="-128"/>
              </a:rPr>
              <a:t>＝</a:t>
            </a:r>
            <a:r>
              <a:rPr lang="ja-JP" altLang="en-US" sz="9600" b="0" kern="0" dirty="0">
                <a:solidFill>
                  <a:srgbClr val="FF00FF"/>
                </a:solidFill>
                <a:latin typeface="BIZ UDゴシック" panose="020B0400000000000000" pitchFamily="49" charset="-128"/>
                <a:ea typeface="BIZ UDゴシック" panose="020B0400000000000000" pitchFamily="49" charset="-128"/>
              </a:rPr>
              <a:t>□</a:t>
            </a:r>
            <a:endParaRPr lang="en-US" altLang="ja-JP" sz="96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340491030"/>
      </p:ext>
    </p:extLst>
  </p:cSld>
  <p:clrMapOvr>
    <a:masterClrMapping/>
  </p:clrMapOvr>
  <p:transition spd="slow" advTm="180132"/>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836C-DE01-3D94-49CC-2FDD3EAF446C}"/>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67C6E2EA-EB82-64AE-3E78-06D92665C0B4}"/>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24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b="0" kern="0" dirty="0">
                <a:solidFill>
                  <a:srgbClr val="002060"/>
                </a:solidFill>
                <a:latin typeface="BIZ UDゴシック" panose="020B0400000000000000" pitchFamily="49" charset="-128"/>
                <a:ea typeface="BIZ UDゴシック" panose="020B0400000000000000" pitchFamily="49" charset="-128"/>
              </a:rPr>
              <a:t>選挙</a:t>
            </a:r>
            <a:r>
              <a:rPr lang="en-US" altLang="ja-JP" sz="9600" b="0" kern="0" dirty="0">
                <a:solidFill>
                  <a:srgbClr val="002060"/>
                </a:solidFill>
                <a:latin typeface="BIZ UDゴシック" panose="020B0400000000000000" pitchFamily="49" charset="-128"/>
                <a:ea typeface="BIZ UDゴシック" panose="020B0400000000000000" pitchFamily="49" charset="-128"/>
              </a:rPr>
              <a:t>(</a:t>
            </a:r>
            <a:r>
              <a:rPr lang="ja-JP" altLang="en-US" sz="9600" b="0" kern="0" dirty="0">
                <a:solidFill>
                  <a:srgbClr val="002060"/>
                </a:solidFill>
                <a:latin typeface="BIZ UDゴシック" panose="020B0400000000000000" pitchFamily="49" charset="-128"/>
                <a:ea typeface="BIZ UDゴシック" panose="020B0400000000000000" pitchFamily="49" charset="-128"/>
              </a:rPr>
              <a:t>投票</a:t>
            </a:r>
            <a:r>
              <a:rPr lang="en-US" altLang="ja-JP" sz="9600" b="0" kern="0" dirty="0">
                <a:solidFill>
                  <a:srgbClr val="002060"/>
                </a:solidFill>
                <a:latin typeface="BIZ UDゴシック" panose="020B0400000000000000" pitchFamily="49" charset="-128"/>
                <a:ea typeface="BIZ UDゴシック" panose="020B0400000000000000" pitchFamily="49" charset="-128"/>
              </a:rPr>
              <a:t>)</a:t>
            </a:r>
            <a:r>
              <a:rPr lang="ja-JP" altLang="en-US" sz="9600" b="0" kern="0" dirty="0">
                <a:solidFill>
                  <a:srgbClr val="002060"/>
                </a:solidFill>
                <a:latin typeface="BIZ UDゴシック" panose="020B0400000000000000" pitchFamily="49" charset="-128"/>
                <a:ea typeface="BIZ UDゴシック" panose="020B0400000000000000" pitchFamily="49" charset="-128"/>
              </a:rPr>
              <a:t>＝</a:t>
            </a:r>
            <a:r>
              <a:rPr lang="ja-JP" altLang="en-US" sz="9600" b="0" kern="0" dirty="0">
                <a:solidFill>
                  <a:srgbClr val="FF00FF"/>
                </a:solidFill>
                <a:latin typeface="BIZ UDゴシック" panose="020B0400000000000000" pitchFamily="49" charset="-128"/>
                <a:ea typeface="BIZ UDゴシック" panose="020B0400000000000000" pitchFamily="49" charset="-128"/>
              </a:rPr>
              <a:t>□</a:t>
            </a:r>
            <a:endParaRPr lang="en-US" altLang="ja-JP" sz="9600" b="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sz="4800" kern="0" dirty="0">
                <a:solidFill>
                  <a:srgbClr val="FF00FF"/>
                </a:solidFill>
                <a:latin typeface="BIZ UDゴシック" panose="020B0400000000000000" pitchFamily="49" charset="-128"/>
                <a:ea typeface="BIZ UDゴシック" panose="020B0400000000000000" pitchFamily="49" charset="-128"/>
              </a:rPr>
              <a:t>選挙に答えや正解は無い！</a:t>
            </a:r>
            <a:endParaRPr lang="en-US" altLang="ja-JP" sz="48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en-US" altLang="ja-JP" sz="4800" b="0" kern="0" dirty="0">
                <a:solidFill>
                  <a:srgbClr val="FF00FF"/>
                </a:solidFill>
                <a:latin typeface="BIZ UDゴシック" panose="020B0400000000000000" pitchFamily="49" charset="-128"/>
                <a:ea typeface="BIZ UDゴシック" panose="020B0400000000000000" pitchFamily="49" charset="-128"/>
              </a:rPr>
              <a:t>…</a:t>
            </a:r>
            <a:r>
              <a:rPr lang="ja-JP" altLang="en-US" sz="4800" b="0" kern="0" dirty="0">
                <a:solidFill>
                  <a:srgbClr val="FF00FF"/>
                </a:solidFill>
                <a:latin typeface="BIZ UDゴシック" panose="020B0400000000000000" pitchFamily="49" charset="-128"/>
                <a:ea typeface="BIZ UDゴシック" panose="020B0400000000000000" pitchFamily="49" charset="-128"/>
              </a:rPr>
              <a:t>でも大事です。</a:t>
            </a:r>
            <a:endParaRPr lang="en-US" altLang="ja-JP" sz="4800" b="0" kern="0" dirty="0">
              <a:solidFill>
                <a:srgbClr val="FF00FF"/>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CD2CA28E-BD4C-641C-021F-2EFA6995D326}"/>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cxnSp>
        <p:nvCxnSpPr>
          <p:cNvPr id="4" name="直線コネクタ 3"/>
          <p:cNvCxnSpPr/>
          <p:nvPr/>
        </p:nvCxnSpPr>
        <p:spPr bwMode="auto">
          <a:xfrm flipH="1">
            <a:off x="7812360" y="3481922"/>
            <a:ext cx="864096" cy="864096"/>
          </a:xfrm>
          <a:prstGeom prst="line">
            <a:avLst/>
          </a:prstGeom>
          <a:solidFill>
            <a:srgbClr val="CCFFFF"/>
          </a:solidFill>
          <a:ln w="76200" cap="flat" cmpd="sng" algn="ctr">
            <a:solidFill>
              <a:srgbClr val="FF00FF"/>
            </a:solidFill>
            <a:prstDash val="solid"/>
            <a:round/>
            <a:headEnd type="none" w="med" len="med"/>
            <a:tailEnd type="none" w="med" len="med"/>
          </a:ln>
          <a:effectLst/>
        </p:spPr>
      </p:cxnSp>
      <p:pic>
        <p:nvPicPr>
          <p:cNvPr id="6148" name="Picture 4" descr="訴えてやる">
            <a:extLst>
              <a:ext uri="{FF2B5EF4-FFF2-40B4-BE49-F238E27FC236}">
                <a16:creationId xmlns:a16="http://schemas.microsoft.com/office/drawing/2014/main" id="{FD8EF25D-55B5-5878-CA40-A7E36FB30A8C}"/>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236297" y="4487070"/>
            <a:ext cx="1797868" cy="1797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548193"/>
      </p:ext>
    </p:extLst>
  </p:cSld>
  <p:clrMapOvr>
    <a:masterClrMapping/>
  </p:clrMapOvr>
  <p:transition spd="slow" advTm="180132"/>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084E2-437A-0578-FBB8-17B1BCFB9E07}"/>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784303E2-227F-5055-2055-C72B13738EBD}"/>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・みなさんはこの答えが分かりますか？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b="0" kern="0" dirty="0">
              <a:solidFill>
                <a:srgbClr val="002060"/>
              </a:solidFill>
              <a:latin typeface="BIZ UDゴシック" panose="020B0400000000000000" pitchFamily="49" charset="-128"/>
              <a:ea typeface="BIZ UDゴシック" panose="020B0400000000000000" pitchFamily="49" charset="-128"/>
            </a:endParaRPr>
          </a:p>
          <a:p>
            <a:pPr marL="447675" indent="-447675" algn="ctr">
              <a:defRPr/>
            </a:pPr>
            <a:r>
              <a:rPr lang="ja-JP" altLang="en-US" sz="9600" kern="0" dirty="0">
                <a:solidFill>
                  <a:srgbClr val="002060"/>
                </a:solidFill>
                <a:latin typeface="BIZ UDゴシック" panose="020B0400000000000000" pitchFamily="49" charset="-128"/>
                <a:ea typeface="BIZ UDゴシック" panose="020B0400000000000000" pitchFamily="49" charset="-128"/>
              </a:rPr>
              <a:t>選挙</a:t>
            </a:r>
            <a:r>
              <a:rPr lang="en-US" altLang="ja-JP" sz="9600" kern="0" dirty="0">
                <a:solidFill>
                  <a:srgbClr val="002060"/>
                </a:solidFill>
                <a:latin typeface="BIZ UDゴシック" panose="020B0400000000000000" pitchFamily="49" charset="-128"/>
                <a:ea typeface="BIZ UDゴシック" panose="020B0400000000000000" pitchFamily="49" charset="-128"/>
              </a:rPr>
              <a:t>(</a:t>
            </a:r>
            <a:r>
              <a:rPr lang="ja-JP" altLang="en-US" sz="9600" kern="0" dirty="0">
                <a:solidFill>
                  <a:srgbClr val="002060"/>
                </a:solidFill>
                <a:latin typeface="BIZ UDゴシック" panose="020B0400000000000000" pitchFamily="49" charset="-128"/>
                <a:ea typeface="BIZ UDゴシック" panose="020B0400000000000000" pitchFamily="49" charset="-128"/>
              </a:rPr>
              <a:t>投票</a:t>
            </a:r>
            <a:r>
              <a:rPr lang="en-US" altLang="ja-JP" sz="9600" kern="0" dirty="0">
                <a:solidFill>
                  <a:srgbClr val="002060"/>
                </a:solidFill>
                <a:latin typeface="BIZ UDゴシック" panose="020B0400000000000000" pitchFamily="49" charset="-128"/>
                <a:ea typeface="BIZ UDゴシック" panose="020B0400000000000000" pitchFamily="49" charset="-128"/>
              </a:rPr>
              <a:t>)</a:t>
            </a:r>
            <a:r>
              <a:rPr lang="ja-JP" altLang="en-US" sz="9600" kern="0" dirty="0">
                <a:solidFill>
                  <a:srgbClr val="002060"/>
                </a:solidFill>
                <a:latin typeface="BIZ UDゴシック" panose="020B0400000000000000" pitchFamily="49" charset="-128"/>
                <a:ea typeface="BIZ UDゴシック" panose="020B0400000000000000" pitchFamily="49" charset="-128"/>
              </a:rPr>
              <a:t>＝</a:t>
            </a:r>
            <a:r>
              <a:rPr lang="ja-JP" altLang="en-US" sz="9600" kern="0" dirty="0">
                <a:solidFill>
                  <a:srgbClr val="FF00FF"/>
                </a:solidFill>
                <a:latin typeface="BIZ UDゴシック" panose="020B0400000000000000" pitchFamily="49" charset="-128"/>
                <a:ea typeface="BIZ UDゴシック" panose="020B0400000000000000" pitchFamily="49" charset="-128"/>
              </a:rPr>
              <a:t>□</a:t>
            </a:r>
            <a:endParaRPr lang="en-US" altLang="ja-JP" sz="9600" kern="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・誰に投票するかは</a:t>
            </a:r>
            <a:r>
              <a:rPr lang="ja-JP" altLang="en-US" b="0" u="wavyHeavy" kern="0" dirty="0">
                <a:solidFill>
                  <a:srgbClr val="FF00FF"/>
                </a:solidFill>
                <a:latin typeface="BIZ UDゴシック" panose="020B0400000000000000" pitchFamily="49" charset="-128"/>
                <a:ea typeface="BIZ UDゴシック" panose="020B0400000000000000" pitchFamily="49" charset="-128"/>
              </a:rPr>
              <a:t>大人でも難問</a:t>
            </a:r>
            <a:r>
              <a:rPr lang="ja-JP" altLang="en-US" b="0" kern="0" dirty="0">
                <a:solidFill>
                  <a:srgbClr val="002060"/>
                </a:solidFill>
                <a:latin typeface="BIZ UDゴシック" panose="020B0400000000000000" pitchFamily="49" charset="-128"/>
                <a:ea typeface="BIZ UDゴシック" panose="020B0400000000000000" pitchFamily="49" charset="-128"/>
              </a:rPr>
              <a:t>！</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b="0" kern="0" dirty="0">
                <a:solidFill>
                  <a:srgbClr val="002060"/>
                </a:solidFill>
                <a:latin typeface="BIZ UDゴシック" panose="020B0400000000000000" pitchFamily="49" charset="-128"/>
                <a:ea typeface="BIZ UDゴシック" panose="020B0400000000000000" pitchFamily="49" charset="-128"/>
              </a:rPr>
              <a:t>・</a:t>
            </a:r>
            <a:r>
              <a:rPr lang="ja-JP" altLang="en-US" b="0" kern="0" dirty="0">
                <a:solidFill>
                  <a:srgbClr val="FF00FF"/>
                </a:solidFill>
                <a:latin typeface="BIZ UDゴシック" panose="020B0400000000000000" pitchFamily="49" charset="-128"/>
                <a:ea typeface="BIZ UDゴシック" panose="020B0400000000000000" pitchFamily="49" charset="-128"/>
              </a:rPr>
              <a:t>それぞれの選択</a:t>
            </a:r>
            <a:r>
              <a:rPr lang="ja-JP" altLang="en-US" b="0" kern="0" dirty="0">
                <a:solidFill>
                  <a:srgbClr val="002060"/>
                </a:solidFill>
                <a:latin typeface="BIZ UDゴシック" panose="020B0400000000000000" pitchFamily="49" charset="-128"/>
                <a:ea typeface="BIZ UDゴシック" panose="020B0400000000000000" pitchFamily="49" charset="-128"/>
              </a:rPr>
              <a:t>が正解です。</a:t>
            </a:r>
            <a:endParaRPr lang="en-US" altLang="ja-JP" b="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8810FF10-CCEC-0BBB-E899-FE8634680BDD}"/>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角丸四角形 5">
            <a:extLst>
              <a:ext uri="{FF2B5EF4-FFF2-40B4-BE49-F238E27FC236}">
                <a16:creationId xmlns:a16="http://schemas.microsoft.com/office/drawing/2014/main" id="{5F25961A-F495-DCD3-51FD-24CAC79006E1}"/>
              </a:ext>
            </a:extLst>
          </p:cNvPr>
          <p:cNvSpPr/>
          <p:nvPr/>
        </p:nvSpPr>
        <p:spPr bwMode="auto">
          <a:xfrm>
            <a:off x="107504" y="1700808"/>
            <a:ext cx="8928992" cy="3024336"/>
          </a:xfrm>
          <a:prstGeom prst="roundRect">
            <a:avLst/>
          </a:prstGeom>
          <a:solidFill>
            <a:srgbClr val="EAEAEA"/>
          </a:solidFill>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48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人は、何かの答えや正解を求めがちですが、</a:t>
            </a:r>
            <a:r>
              <a:rPr kumimoji="1" lang="ja-JP" altLang="en-US" sz="4800" b="1"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選挙や投票に正解はありません。</a:t>
            </a:r>
          </a:p>
        </p:txBody>
      </p:sp>
      <p:pic>
        <p:nvPicPr>
          <p:cNvPr id="3076" name="Picture 4" descr="驚く人のピクトグラム">
            <a:extLst>
              <a:ext uri="{FF2B5EF4-FFF2-40B4-BE49-F238E27FC236}">
                <a16:creationId xmlns:a16="http://schemas.microsoft.com/office/drawing/2014/main" id="{6C48712A-E71A-A2F8-7BDA-F72899F9E376}"/>
              </a:ext>
            </a:extLst>
          </p:cNvPr>
          <p:cNvPicPr>
            <a:picLocks noChangeAspect="1" noChangeArrowheads="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948264" y="3334122"/>
            <a:ext cx="1584176"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57416"/>
      </p:ext>
    </p:extLst>
  </p:cSld>
  <p:clrMapOvr>
    <a:masterClrMapping/>
  </p:clrMapOvr>
  <p:transition spd="slow" advTm="180132"/>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1330C-C3DA-3A88-0380-164248268F3A}"/>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84FD845B-7018-5988-A3FE-86E6274647AF}"/>
              </a:ext>
            </a:extLst>
          </p:cNvPr>
          <p:cNvSpPr txBox="1">
            <a:spLocks/>
          </p:cNvSpPr>
          <p:nvPr/>
        </p:nvSpPr>
        <p:spPr>
          <a:xfrm>
            <a:off x="0" y="1556792"/>
            <a:ext cx="9144000" cy="1368152"/>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○選管がなぜこのようなことを</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伝えようとしているのか？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endParaRPr lang="en-US" altLang="ja-JP" sz="4000" dirty="0">
              <a:solidFill>
                <a:srgbClr val="FF00FF"/>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2C5117A3-BCFC-CC2D-EEC5-E20A6D955A94}"/>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1028" name="Picture 4" descr="疑問を持つ人">
            <a:extLst>
              <a:ext uri="{FF2B5EF4-FFF2-40B4-BE49-F238E27FC236}">
                <a16:creationId xmlns:a16="http://schemas.microsoft.com/office/drawing/2014/main" id="{453D07FD-53D2-3844-0FA3-087993AC0EF0}"/>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948264" y="3651311"/>
            <a:ext cx="2297969" cy="2297969"/>
          </a:xfrm>
          <a:prstGeom prst="rect">
            <a:avLst/>
          </a:prstGeom>
          <a:noFill/>
          <a:extLst>
            <a:ext uri="{909E8E84-426E-40DD-AFC4-6F175D3DCCD1}">
              <a14:hiddenFill xmlns:a14="http://schemas.microsoft.com/office/drawing/2010/main">
                <a:solidFill>
                  <a:srgbClr val="FFFFFF"/>
                </a:solidFill>
              </a14:hiddenFill>
            </a:ext>
          </a:extLst>
        </p:spPr>
      </p:pic>
      <p:sp>
        <p:nvSpPr>
          <p:cNvPr id="4" name="角丸四角形 12">
            <a:extLst>
              <a:ext uri="{FF2B5EF4-FFF2-40B4-BE49-F238E27FC236}">
                <a16:creationId xmlns:a16="http://schemas.microsoft.com/office/drawing/2014/main" id="{3767AD33-88F7-A705-67A9-4DF4C1CC876F}"/>
              </a:ext>
            </a:extLst>
          </p:cNvPr>
          <p:cNvSpPr/>
          <p:nvPr/>
        </p:nvSpPr>
        <p:spPr bwMode="auto">
          <a:xfrm>
            <a:off x="180046" y="2996952"/>
            <a:ext cx="8784441" cy="3096344"/>
          </a:xfrm>
          <a:prstGeom prst="roundRect">
            <a:avLst>
              <a:gd name="adj" fmla="val 9741"/>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marL="447675" indent="-447675" eaLnBrk="1" hangingPunct="1">
              <a:spcBef>
                <a:spcPts val="0"/>
              </a:spcBef>
              <a:buClr>
                <a:schemeClr val="bg1"/>
              </a:buClr>
              <a:buSzPct val="100000"/>
            </a:pPr>
            <a:r>
              <a:rPr lang="ja-JP" altLang="en-US" sz="3200" b="1" dirty="0">
                <a:solidFill>
                  <a:srgbClr val="002060"/>
                </a:solidFill>
                <a:latin typeface="BIZ UDゴシック" panose="020B0400000000000000" pitchFamily="49" charset="-128"/>
                <a:ea typeface="BIZ UDゴシック" panose="020B0400000000000000" pitchFamily="49" charset="-128"/>
              </a:rPr>
              <a:t>・</a:t>
            </a:r>
            <a:r>
              <a:rPr lang="ja-JP" altLang="en-US" sz="3200" b="1" dirty="0">
                <a:solidFill>
                  <a:srgbClr val="FF00FF"/>
                </a:solidFill>
                <a:latin typeface="BIZ UDゴシック" panose="020B0400000000000000" pitchFamily="49" charset="-128"/>
                <a:ea typeface="BIZ UDゴシック" panose="020B0400000000000000" pitchFamily="49" charset="-128"/>
              </a:rPr>
              <a:t>世の中当たり前ではない！</a:t>
            </a:r>
            <a:endParaRPr lang="en-US" altLang="ja-JP" sz="3200" b="1" dirty="0">
              <a:solidFill>
                <a:srgbClr val="FF00FF"/>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3200" b="1" dirty="0">
                <a:solidFill>
                  <a:srgbClr val="FF00FF"/>
                </a:solidFill>
                <a:latin typeface="BIZ UDゴシック" panose="020B0400000000000000" pitchFamily="49" charset="-128"/>
                <a:ea typeface="BIZ UDゴシック" panose="020B0400000000000000" pitchFamily="49" charset="-128"/>
              </a:rPr>
              <a:t>　</a:t>
            </a:r>
            <a:r>
              <a:rPr lang="ja-JP" altLang="en-US" sz="2800" dirty="0">
                <a:solidFill>
                  <a:srgbClr val="002060"/>
                </a:solidFill>
                <a:latin typeface="BIZ UDゴシック" panose="020B0400000000000000" pitchFamily="49" charset="-128"/>
                <a:ea typeface="BIZ UDゴシック" panose="020B0400000000000000" pitchFamily="49" charset="-128"/>
              </a:rPr>
              <a:t>→　批判的に、自分なりに考えること。</a:t>
            </a:r>
            <a:endParaRPr lang="en-US" altLang="ja-JP" sz="3200" dirty="0">
              <a:solidFill>
                <a:srgbClr val="002060"/>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3200" b="1" dirty="0">
                <a:solidFill>
                  <a:srgbClr val="002060"/>
                </a:solidFill>
                <a:latin typeface="BIZ UDゴシック" panose="020B0400000000000000" pitchFamily="49" charset="-128"/>
                <a:ea typeface="BIZ UDゴシック" panose="020B0400000000000000" pitchFamily="49" charset="-128"/>
              </a:rPr>
              <a:t>・</a:t>
            </a:r>
            <a:r>
              <a:rPr lang="ja-JP" altLang="en-US" sz="3200" b="1" dirty="0">
                <a:solidFill>
                  <a:srgbClr val="FF00FF"/>
                </a:solidFill>
                <a:latin typeface="BIZ UDゴシック" panose="020B0400000000000000" pitchFamily="49" charset="-128"/>
                <a:ea typeface="BIZ UDゴシック" panose="020B0400000000000000" pitchFamily="49" charset="-128"/>
              </a:rPr>
              <a:t>選挙や投票に正解はない！</a:t>
            </a:r>
            <a:endParaRPr lang="en-US" altLang="ja-JP" sz="3200" b="1" dirty="0">
              <a:solidFill>
                <a:srgbClr val="FF00FF"/>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3200" b="1" dirty="0">
                <a:solidFill>
                  <a:srgbClr val="FF00FF"/>
                </a:solidFill>
                <a:latin typeface="BIZ UDゴシック" panose="020B0400000000000000" pitchFamily="49" charset="-128"/>
                <a:ea typeface="BIZ UDゴシック" panose="020B0400000000000000" pitchFamily="49" charset="-128"/>
              </a:rPr>
              <a:t>　</a:t>
            </a:r>
            <a:r>
              <a:rPr lang="ja-JP" altLang="en-US" sz="2800" dirty="0">
                <a:solidFill>
                  <a:srgbClr val="002060"/>
                </a:solidFill>
                <a:latin typeface="BIZ UDゴシック" panose="020B0400000000000000" pitchFamily="49" charset="-128"/>
                <a:ea typeface="BIZ UDゴシック" panose="020B0400000000000000" pitchFamily="49" charset="-128"/>
              </a:rPr>
              <a:t>→　大人でも難しい、それぞれが正解。</a:t>
            </a:r>
            <a:endParaRPr lang="en-US" altLang="ja-JP" sz="2800" dirty="0">
              <a:solidFill>
                <a:srgbClr val="002060"/>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3200" b="1" dirty="0">
                <a:solidFill>
                  <a:srgbClr val="002060"/>
                </a:solidFill>
                <a:latin typeface="BIZ UDゴシック" panose="020B0400000000000000" pitchFamily="49" charset="-128"/>
                <a:ea typeface="BIZ UDゴシック" panose="020B0400000000000000" pitchFamily="49" charset="-128"/>
              </a:rPr>
              <a:t>・</a:t>
            </a:r>
            <a:r>
              <a:rPr lang="ja-JP" altLang="en-US" sz="3200" b="1" dirty="0">
                <a:solidFill>
                  <a:srgbClr val="FF00FF"/>
                </a:solidFill>
                <a:latin typeface="BIZ UDゴシック" panose="020B0400000000000000" pitchFamily="49" charset="-128"/>
                <a:ea typeface="BIZ UDゴシック" panose="020B0400000000000000" pitchFamily="49" charset="-128"/>
              </a:rPr>
              <a:t>メディアリテラシーって大事！</a:t>
            </a:r>
            <a:endParaRPr lang="en-US" altLang="ja-JP" sz="3200" b="1" dirty="0">
              <a:solidFill>
                <a:srgbClr val="FF00FF"/>
              </a:solidFill>
              <a:latin typeface="BIZ UDゴシック" panose="020B0400000000000000" pitchFamily="49" charset="-128"/>
              <a:ea typeface="BIZ UDゴシック" panose="020B0400000000000000" pitchFamily="49" charset="-128"/>
            </a:endParaRPr>
          </a:p>
          <a:p>
            <a:pPr marL="447675" indent="-447675" eaLnBrk="1" hangingPunct="1">
              <a:spcBef>
                <a:spcPts val="0"/>
              </a:spcBef>
              <a:buClr>
                <a:schemeClr val="bg1"/>
              </a:buClr>
              <a:buSzPct val="100000"/>
            </a:pPr>
            <a:r>
              <a:rPr lang="ja-JP" altLang="en-US" sz="3200" b="1" dirty="0">
                <a:solidFill>
                  <a:srgbClr val="002060"/>
                </a:solidFill>
                <a:latin typeface="BIZ UDゴシック" panose="020B0400000000000000" pitchFamily="49" charset="-128"/>
                <a:ea typeface="BIZ UDゴシック" panose="020B0400000000000000" pitchFamily="49" charset="-128"/>
              </a:rPr>
              <a:t>　</a:t>
            </a:r>
            <a:r>
              <a:rPr lang="ja-JP" altLang="en-US" sz="2800" dirty="0">
                <a:solidFill>
                  <a:srgbClr val="002060"/>
                </a:solidFill>
                <a:latin typeface="BIZ UDゴシック" panose="020B0400000000000000" pitchFamily="49" charset="-128"/>
                <a:ea typeface="BIZ UDゴシック" panose="020B0400000000000000" pitchFamily="49" charset="-128"/>
              </a:rPr>
              <a:t>→　情報を読み解き、客観的に受け止める。</a:t>
            </a:r>
            <a:endParaRPr lang="en-US" altLang="ja-JP" sz="3200" kern="0" dirty="0">
              <a:solidFill>
                <a:srgbClr val="002060"/>
              </a:solidFill>
              <a:latin typeface="BIZ UDゴシック" panose="020B0400000000000000" pitchFamily="49" charset="-128"/>
              <a:ea typeface="BIZ UDゴシック" panose="020B0400000000000000" pitchFamily="49" charset="-128"/>
            </a:endParaRPr>
          </a:p>
        </p:txBody>
      </p:sp>
      <p:sp>
        <p:nvSpPr>
          <p:cNvPr id="3" name="吹き出し: 円形 2">
            <a:extLst>
              <a:ext uri="{FF2B5EF4-FFF2-40B4-BE49-F238E27FC236}">
                <a16:creationId xmlns:a16="http://schemas.microsoft.com/office/drawing/2014/main" id="{A36253E0-C10E-2AB5-99B0-ADB6E67A290E}"/>
              </a:ext>
            </a:extLst>
          </p:cNvPr>
          <p:cNvSpPr/>
          <p:nvPr/>
        </p:nvSpPr>
        <p:spPr bwMode="auto">
          <a:xfrm>
            <a:off x="6215955" y="2559918"/>
            <a:ext cx="2880320" cy="936104"/>
          </a:xfrm>
          <a:prstGeom prst="wedgeEllipseCallout">
            <a:avLst>
              <a:gd name="adj1" fmla="val 22455"/>
              <a:gd name="adj2" fmla="val 64235"/>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r>
              <a:rPr lang="ja-JP" altLang="en-US" sz="2000" b="1" dirty="0"/>
              <a:t>何か選管っぽくなくない</a:t>
            </a:r>
            <a:r>
              <a:rPr lang="en-US" altLang="ja-JP" sz="2000" b="1" dirty="0"/>
              <a:t>!?</a:t>
            </a:r>
          </a:p>
        </p:txBody>
      </p:sp>
    </p:spTree>
    <p:extLst>
      <p:ext uri="{BB962C8B-B14F-4D97-AF65-F5344CB8AC3E}">
        <p14:creationId xmlns:p14="http://schemas.microsoft.com/office/powerpoint/2010/main" val="962713833"/>
      </p:ext>
    </p:extLst>
  </p:cSld>
  <p:clrMapOvr>
    <a:masterClrMapping/>
  </p:clrMapOvr>
  <p:transition spd="slow" advTm="180132"/>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2357-BA03-DF67-6E0D-C059E4EB0870}"/>
            </a:ext>
          </a:extLst>
        </p:cNvPr>
        <p:cNvGrpSpPr/>
        <p:nvPr/>
      </p:nvGrpSpPr>
      <p:grpSpPr>
        <a:xfrm>
          <a:off x="0" y="0"/>
          <a:ext cx="0" cy="0"/>
          <a:chOff x="0" y="0"/>
          <a:chExt cx="0" cy="0"/>
        </a:xfrm>
      </p:grpSpPr>
      <p:sp>
        <p:nvSpPr>
          <p:cNvPr id="10" name="タイトル 3">
            <a:extLst>
              <a:ext uri="{FF2B5EF4-FFF2-40B4-BE49-F238E27FC236}">
                <a16:creationId xmlns:a16="http://schemas.microsoft.com/office/drawing/2014/main" id="{4C760C7F-151C-C8B1-3DFD-A3F5E0FEEF62}"/>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○県選管が直接聞いた若者の声</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2" name="タイトル 3">
            <a:extLst>
              <a:ext uri="{FF2B5EF4-FFF2-40B4-BE49-F238E27FC236}">
                <a16:creationId xmlns:a16="http://schemas.microsoft.com/office/drawing/2014/main" id="{959B4CF3-ECCF-1D50-703E-1E003CAAF3E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6" name="正方形/長方形 5">
            <a:extLst>
              <a:ext uri="{FF2B5EF4-FFF2-40B4-BE49-F238E27FC236}">
                <a16:creationId xmlns:a16="http://schemas.microsoft.com/office/drawing/2014/main" id="{BFC73AFA-4216-BF1D-0B49-793FE6FF976C}"/>
              </a:ext>
            </a:extLst>
          </p:cNvPr>
          <p:cNvSpPr/>
          <p:nvPr/>
        </p:nvSpPr>
        <p:spPr>
          <a:xfrm>
            <a:off x="0" y="2348880"/>
            <a:ext cx="9144000" cy="3970318"/>
          </a:xfrm>
          <a:prstGeom prst="rect">
            <a:avLst/>
          </a:prstGeom>
          <a:noFill/>
        </p:spPr>
        <p:txBody>
          <a:bodyPr wrap="square" lIns="91440" tIns="45720" rIns="91440" bIns="45720">
            <a:spAutoFit/>
          </a:bodyPr>
          <a:lstStyle/>
          <a:p>
            <a:pPr marL="447675" indent="-447675">
              <a:defRPr/>
            </a:pPr>
            <a:r>
              <a:rPr lang="ja-JP" altLang="en-US"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a:t>
            </a:r>
            <a:r>
              <a:rPr lang="ja-JP" altLang="en-US" sz="3600" u="sng"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選挙ってやる意味ある？</a:t>
            </a:r>
            <a:endParaRPr lang="en-US" altLang="ja-JP" sz="3600" u="sng"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endParaRPr>
          </a:p>
          <a:p>
            <a:pPr marL="447675" indent="-447675">
              <a:defRPr/>
            </a:pPr>
            <a:r>
              <a:rPr lang="ja-JP" altLang="en-US"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a:t>
            </a:r>
            <a:r>
              <a:rPr lang="ja-JP" altLang="en-US" sz="3600" u="sng"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政治や選挙は自分には関係ない</a:t>
            </a:r>
            <a:endParaRPr lang="en-US" altLang="ja-JP" sz="3600" u="sng"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endParaRPr>
          </a:p>
          <a:p>
            <a:pPr marL="447675" indent="-447675">
              <a:defRPr/>
            </a:pPr>
            <a:r>
              <a:rPr lang="ja-JP" altLang="en-US"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a:t>
            </a:r>
            <a:r>
              <a:rPr lang="ja-JP" altLang="en-US" sz="3600" u="sng"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自分が投票しても意味がない</a:t>
            </a:r>
            <a:endParaRPr lang="en-US" altLang="ja-JP" sz="3600" u="sng"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endParaRPr>
          </a:p>
          <a:p>
            <a:pPr marL="447675" indent="-447675">
              <a:defRPr/>
            </a:pPr>
            <a:r>
              <a:rPr lang="ja-JP" altLang="en-US"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・誰に投票したらよいか分からない</a:t>
            </a:r>
            <a:endParaRPr lang="en-US" altLang="ja-JP"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endParaRPr>
          </a:p>
          <a:p>
            <a:pPr marL="447675" indent="-447675">
              <a:defRPr/>
            </a:pPr>
            <a:r>
              <a:rPr lang="ja-JP" altLang="en-US" sz="3600" kern="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・自分たちは恵まれていない（世代）</a:t>
            </a:r>
            <a:endParaRPr lang="en-US" altLang="ja-JP"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endParaRPr>
          </a:p>
          <a:p>
            <a:pPr marL="447675" indent="-447675">
              <a:defRPr/>
            </a:pPr>
            <a:r>
              <a:rPr lang="ja-JP" altLang="en-US"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・候補者の情報や訴えがわかりづらい</a:t>
            </a:r>
            <a:endParaRPr lang="en-US" altLang="ja-JP" sz="3600" kern="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endParaRPr>
          </a:p>
          <a:p>
            <a:pPr marL="447675" indent="-447675">
              <a:defRPr/>
            </a:pPr>
            <a:r>
              <a:rPr lang="ja-JP" altLang="en-US" sz="3600" kern="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a:t>
            </a:r>
            <a:r>
              <a:rPr lang="en-US" altLang="ja-JP" sz="3600" kern="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SNS</a:t>
            </a:r>
            <a:r>
              <a:rPr lang="ja-JP" altLang="en-US" sz="3600" kern="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BIZ UDゴシック" panose="020B0400000000000000" pitchFamily="49" charset="-128"/>
                <a:ea typeface="BIZ UDゴシック" panose="020B0400000000000000" pitchFamily="49" charset="-128"/>
              </a:rPr>
              <a:t>の情報が真実かは興味ない</a:t>
            </a:r>
            <a:endParaRPr lang="ja-JP" altLang="en-US" sz="400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5122" name="Picture 2" descr="拡声器">
            <a:extLst>
              <a:ext uri="{FF2B5EF4-FFF2-40B4-BE49-F238E27FC236}">
                <a16:creationId xmlns:a16="http://schemas.microsoft.com/office/drawing/2014/main" id="{406EE9B8-34B4-CF82-7CA2-67DF4943B4CC}"/>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flipH="1">
            <a:off x="6804248" y="1988840"/>
            <a:ext cx="2483768" cy="2483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403938"/>
      </p:ext>
    </p:extLst>
  </p:cSld>
  <p:clrMapOvr>
    <a:masterClrMapping/>
  </p:clrMapOvr>
  <p:transition spd="slow" advTm="180132"/>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7D4C0-B8F4-781B-6B7D-7953522277C2}"/>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CF4C73EB-5DC6-8F6F-0E45-A751D2A43DBF}"/>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pic>
        <p:nvPicPr>
          <p:cNvPr id="7" name="図 6">
            <a:extLst>
              <a:ext uri="{FF2B5EF4-FFF2-40B4-BE49-F238E27FC236}">
                <a16:creationId xmlns:a16="http://schemas.microsoft.com/office/drawing/2014/main" id="{19928238-2585-BE8E-C2A7-F9FF7945C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556792"/>
            <a:ext cx="7020780" cy="4680520"/>
          </a:xfrm>
          <a:prstGeom prst="rect">
            <a:avLst/>
          </a:prstGeom>
        </p:spPr>
      </p:pic>
      <p:sp>
        <p:nvSpPr>
          <p:cNvPr id="3" name="吹き出し: 円形 2">
            <a:extLst>
              <a:ext uri="{FF2B5EF4-FFF2-40B4-BE49-F238E27FC236}">
                <a16:creationId xmlns:a16="http://schemas.microsoft.com/office/drawing/2014/main" id="{75C28729-1228-94FA-6DE6-392AAC2CB4AE}"/>
              </a:ext>
            </a:extLst>
          </p:cNvPr>
          <p:cNvSpPr/>
          <p:nvPr/>
        </p:nvSpPr>
        <p:spPr bwMode="auto">
          <a:xfrm>
            <a:off x="6873991" y="1556792"/>
            <a:ext cx="2185245" cy="3312368"/>
          </a:xfrm>
          <a:prstGeom prst="wedgeEllipseCallout">
            <a:avLst>
              <a:gd name="adj1" fmla="val -70895"/>
              <a:gd name="adj2" fmla="val -145"/>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r>
              <a:rPr lang="ja-JP" altLang="en-US" sz="2000" dirty="0">
                <a:latin typeface="BIZ UDゴシック" panose="020B0400000000000000" pitchFamily="49" charset="-128"/>
                <a:ea typeface="BIZ UDゴシック" panose="020B0400000000000000" pitchFamily="49" charset="-128"/>
              </a:rPr>
              <a:t>今と昔の良し悪しを比べるのではなく、そういう状況にあると</a:t>
            </a:r>
            <a:endParaRPr lang="en-US" altLang="ja-JP" sz="2000" dirty="0">
              <a:latin typeface="BIZ UDゴシック" panose="020B0400000000000000" pitchFamily="49" charset="-128"/>
              <a:ea typeface="BIZ UDゴシック" panose="020B0400000000000000" pitchFamily="49" charset="-128"/>
            </a:endParaRPr>
          </a:p>
          <a:p>
            <a:r>
              <a:rPr lang="ja-JP" altLang="en-US" sz="2000" u="sng" dirty="0">
                <a:solidFill>
                  <a:srgbClr val="FF00FF"/>
                </a:solidFill>
                <a:latin typeface="BIZ UDゴシック" panose="020B0400000000000000" pitchFamily="49" charset="-128"/>
                <a:ea typeface="BIZ UDゴシック" panose="020B0400000000000000" pitchFamily="49" charset="-128"/>
              </a:rPr>
              <a:t>理解することが大事</a:t>
            </a:r>
            <a:r>
              <a:rPr lang="ja-JP" altLang="en-US" sz="2000" dirty="0">
                <a:latin typeface="BIZ UDゴシック" panose="020B0400000000000000" pitchFamily="49" charset="-128"/>
                <a:ea typeface="BIZ UDゴシック" panose="020B0400000000000000" pitchFamily="49" charset="-128"/>
              </a:rPr>
              <a:t>。</a:t>
            </a:r>
            <a:endParaRPr lang="en-US" altLang="ja-JP" sz="2000" dirty="0">
              <a:latin typeface="BIZ UDゴシック" panose="020B0400000000000000" pitchFamily="49" charset="-128"/>
              <a:ea typeface="BIZ UDゴシック" panose="020B0400000000000000" pitchFamily="49" charset="-128"/>
            </a:endParaRPr>
          </a:p>
        </p:txBody>
      </p:sp>
      <p:sp>
        <p:nvSpPr>
          <p:cNvPr id="4" name="円形吹き出し 5">
            <a:extLst>
              <a:ext uri="{FF2B5EF4-FFF2-40B4-BE49-F238E27FC236}">
                <a16:creationId xmlns:a16="http://schemas.microsoft.com/office/drawing/2014/main" id="{60C83A00-89E4-C291-5464-468EE3F18072}"/>
              </a:ext>
            </a:extLst>
          </p:cNvPr>
          <p:cNvSpPr/>
          <p:nvPr/>
        </p:nvSpPr>
        <p:spPr bwMode="auto">
          <a:xfrm>
            <a:off x="7128284" y="5375540"/>
            <a:ext cx="1930952" cy="779474"/>
          </a:xfrm>
          <a:prstGeom prst="wedgeRoundRectCallout">
            <a:avLst>
              <a:gd name="adj1" fmla="val -79421"/>
              <a:gd name="adj2" fmla="val -81097"/>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72000" tIns="0" rIns="72000" bIns="0" numCol="1" rtlCol="0" anchor="ctr" anchorCtr="0" compatLnSpc="1">
            <a:prstTxWarp prst="textNoShape">
              <a:avLst/>
            </a:prstTxWarp>
          </a:bodyPr>
          <a:lstStyle/>
          <a:p>
            <a:pPr marL="0" marR="0" indent="0" defTabSz="914400" rtl="0" eaLnBrk="1" fontAlgn="base" latinLnBrk="0" hangingPunct="1">
              <a:lnSpc>
                <a:spcPct val="100000"/>
              </a:lnSpc>
              <a:spcBef>
                <a:spcPct val="20000"/>
              </a:spcBef>
              <a:spcAft>
                <a:spcPct val="0"/>
              </a:spcAft>
              <a:buClr>
                <a:schemeClr val="bg1"/>
              </a:buClr>
              <a:buSzPct val="100000"/>
              <a:tabLst/>
            </a:pPr>
            <a:r>
              <a:rPr kumimoji="1" lang="en-US" altLang="ja-JP"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SNS</a:t>
            </a:r>
            <a:r>
              <a:rPr kumimoji="1" lang="ja-JP" altLang="en-US"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無しでは</a:t>
            </a:r>
            <a:endParaRPr kumimoji="1" lang="en-US" altLang="ja-JP"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endParaRPr>
          </a:p>
          <a:p>
            <a:pPr marL="0" marR="0" indent="0" defTabSz="914400" rtl="0" eaLnBrk="1" fontAlgn="base" latinLnBrk="0" hangingPunct="1">
              <a:lnSpc>
                <a:spcPct val="100000"/>
              </a:lnSpc>
              <a:spcBef>
                <a:spcPct val="20000"/>
              </a:spcBef>
              <a:spcAft>
                <a:spcPct val="0"/>
              </a:spcAft>
              <a:buClr>
                <a:schemeClr val="bg1"/>
              </a:buClr>
              <a:buSzPct val="100000"/>
              <a:tabLst/>
            </a:pPr>
            <a:r>
              <a:rPr kumimoji="1" lang="ja-JP" altLang="en-US"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生きられない</a:t>
            </a:r>
            <a:r>
              <a:rPr kumimoji="1" lang="en-US" altLang="ja-JP" sz="1800" b="0" i="0" u="none" strike="noStrike" cap="none" normalizeH="0" baseline="0" dirty="0">
                <a:ln>
                  <a:noFill/>
                </a:ln>
                <a:solidFill>
                  <a:srgbClr val="FF00FF"/>
                </a:solidFill>
                <a:effectLst/>
                <a:latin typeface="BIZ UDゴシック" panose="020B0400000000000000" pitchFamily="49" charset="-128"/>
                <a:ea typeface="BIZ UDゴシック" panose="020B0400000000000000" pitchFamily="49" charset="-128"/>
              </a:rPr>
              <a:t>!?</a:t>
            </a:r>
            <a:endParaRPr kumimoji="1" lang="en-US" altLang="ja-JP" sz="1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512861789"/>
      </p:ext>
    </p:extLst>
  </p:cSld>
  <p:clrMapOvr>
    <a:masterClrMapping/>
  </p:clrMapOvr>
  <p:transition spd="slow" advTm="180132"/>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02E6-6FCD-AB9E-2FDD-8FA448E6CDD9}"/>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B7054886-95C4-9F3C-B563-5E0C01FD18EC}"/>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タイトル 3">
            <a:extLst>
              <a:ext uri="{FF2B5EF4-FFF2-40B4-BE49-F238E27FC236}">
                <a16:creationId xmlns:a16="http://schemas.microsoft.com/office/drawing/2014/main" id="{3CA25E23-FF5D-1A32-5C1E-BF5FB850E4D7}"/>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◎ＡＩの時代</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a:t>
            </a:r>
            <a:r>
              <a:rPr lang="ja-JP" altLang="en-US" sz="3800" b="0" kern="0" dirty="0">
                <a:solidFill>
                  <a:srgbClr val="002060"/>
                </a:solidFill>
                <a:latin typeface="BIZ UDゴシック" panose="020B0400000000000000" pitchFamily="49" charset="-128"/>
                <a:ea typeface="BIZ UDゴシック" panose="020B0400000000000000" pitchFamily="49" charset="-128"/>
              </a:rPr>
              <a:t>これまで優秀と言われていた人が役に立たなくなる</a:t>
            </a:r>
            <a:r>
              <a:rPr lang="en-US" altLang="ja-JP" sz="3800" b="0" kern="0" dirty="0">
                <a:solidFill>
                  <a:srgbClr val="002060"/>
                </a:solidFill>
                <a:latin typeface="BIZ UDゴシック" panose="020B0400000000000000" pitchFamily="49" charset="-128"/>
                <a:ea typeface="BIZ UDゴシック" panose="020B0400000000000000" pitchFamily="49" charset="-128"/>
              </a:rPr>
              <a:t>!?</a:t>
            </a: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4" name="角丸四角形 5">
            <a:extLst>
              <a:ext uri="{FF2B5EF4-FFF2-40B4-BE49-F238E27FC236}">
                <a16:creationId xmlns:a16="http://schemas.microsoft.com/office/drawing/2014/main" id="{F192E0B4-B39C-FF76-1DB6-4E456A3B2F42}"/>
              </a:ext>
            </a:extLst>
          </p:cNvPr>
          <p:cNvSpPr/>
          <p:nvPr/>
        </p:nvSpPr>
        <p:spPr bwMode="auto">
          <a:xfrm>
            <a:off x="107504" y="3645024"/>
            <a:ext cx="8928992" cy="2448272"/>
          </a:xfrm>
          <a:prstGeom prst="roundRect">
            <a:avLst/>
          </a:prstGeom>
          <a:solidFill>
            <a:srgbClr val="EAEAEA"/>
          </a:solidFill>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tabLst/>
            </a:pPr>
            <a:r>
              <a:rPr kumimoji="1" lang="ja-JP" altLang="en-US" sz="3600"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rPr>
              <a:t>＜これまでの優秀な人像＞</a:t>
            </a:r>
            <a:endParaRPr kumimoji="1" lang="en-US" altLang="ja-JP" sz="3600" b="1"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a:p>
            <a:pPr marL="0" marR="0" indent="0" algn="l" defTabSz="914400" rtl="0" eaLnBrk="1" fontAlgn="base" latinLnBrk="0" hangingPunct="1">
              <a:lnSpc>
                <a:spcPct val="100000"/>
              </a:lnSpc>
              <a:spcBef>
                <a:spcPct val="20000"/>
              </a:spcBef>
              <a:spcAft>
                <a:spcPct val="0"/>
              </a:spcAft>
              <a:buClr>
                <a:schemeClr val="bg1"/>
              </a:buClr>
              <a:buSzPct val="100000"/>
              <a:tabLst/>
            </a:pPr>
            <a:r>
              <a:rPr lang="ja-JP" altLang="en-US" sz="3600" dirty="0">
                <a:solidFill>
                  <a:srgbClr val="002060"/>
                </a:solidFill>
                <a:latin typeface="BIZ UDゴシック" panose="020B0400000000000000" pitchFamily="49" charset="-128"/>
                <a:ea typeface="BIZ UDゴシック" panose="020B0400000000000000" pitchFamily="49" charset="-128"/>
              </a:rPr>
              <a:t>・記憶力、正確な計算力、情報処理能力</a:t>
            </a:r>
            <a:endParaRPr lang="en-US" altLang="ja-JP" sz="3600" dirty="0">
              <a:solidFill>
                <a:srgbClr val="002060"/>
              </a:solidFill>
              <a:latin typeface="BIZ UDゴシック" panose="020B0400000000000000" pitchFamily="49" charset="-128"/>
              <a:ea typeface="BIZ UDゴシック" panose="020B0400000000000000" pitchFamily="49" charset="-128"/>
            </a:endParaRPr>
          </a:p>
          <a:p>
            <a:pPr marL="446088" marR="0" indent="-446088" algn="l" defTabSz="914400" rtl="0" eaLnBrk="1" fontAlgn="base" latinLnBrk="0" hangingPunct="1">
              <a:lnSpc>
                <a:spcPct val="100000"/>
              </a:lnSpc>
              <a:spcBef>
                <a:spcPct val="20000"/>
              </a:spcBef>
              <a:spcAft>
                <a:spcPct val="0"/>
              </a:spcAft>
              <a:buClr>
                <a:schemeClr val="bg1"/>
              </a:buClr>
              <a:buSzPct val="100000"/>
              <a:tabLst/>
            </a:pPr>
            <a:r>
              <a:rPr lang="ja-JP" altLang="en-US" sz="3600" dirty="0">
                <a:solidFill>
                  <a:srgbClr val="002060"/>
                </a:solidFill>
                <a:latin typeface="BIZ UDゴシック" panose="020B0400000000000000" pitchFamily="49" charset="-128"/>
                <a:ea typeface="BIZ UDゴシック" panose="020B0400000000000000" pitchFamily="49" charset="-128"/>
              </a:rPr>
              <a:t>・豊富な知識、与えられた問題を解く</a:t>
            </a:r>
            <a:endParaRPr kumimoji="1" lang="ja-JP" altLang="en-US" sz="3600" b="0" i="0" u="none" strike="noStrike" cap="none" normalizeH="0" baseline="0" dirty="0">
              <a:ln>
                <a:noFill/>
              </a:ln>
              <a:solidFill>
                <a:srgbClr val="002060"/>
              </a:solidFill>
              <a:effectLst/>
              <a:latin typeface="BIZ UDゴシック" panose="020B0400000000000000" pitchFamily="49" charset="-128"/>
              <a:ea typeface="BIZ UDゴシック" panose="020B0400000000000000" pitchFamily="49" charset="-128"/>
            </a:endParaRPr>
          </a:p>
        </p:txBody>
      </p:sp>
      <p:sp>
        <p:nvSpPr>
          <p:cNvPr id="5" name="吹き出し: 円形 4">
            <a:extLst>
              <a:ext uri="{FF2B5EF4-FFF2-40B4-BE49-F238E27FC236}">
                <a16:creationId xmlns:a16="http://schemas.microsoft.com/office/drawing/2014/main" id="{5647BD44-015E-12CD-16AA-0373B59D2E64}"/>
              </a:ext>
            </a:extLst>
          </p:cNvPr>
          <p:cNvSpPr/>
          <p:nvPr/>
        </p:nvSpPr>
        <p:spPr bwMode="auto">
          <a:xfrm>
            <a:off x="6300192" y="2996952"/>
            <a:ext cx="2520280" cy="1368152"/>
          </a:xfrm>
          <a:prstGeom prst="wedgeEllipseCallout">
            <a:avLst>
              <a:gd name="adj1" fmla="val -62649"/>
              <a:gd name="adj2" fmla="val -43436"/>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r>
              <a:rPr lang="ja-JP" altLang="en-US" sz="2000" dirty="0">
                <a:solidFill>
                  <a:srgbClr val="002060"/>
                </a:solidFill>
                <a:latin typeface="BIZ UDゴシック" panose="020B0400000000000000" pitchFamily="49" charset="-128"/>
                <a:ea typeface="BIZ UDゴシック" panose="020B0400000000000000" pitchFamily="49" charset="-128"/>
              </a:rPr>
              <a:t>「知識を持っている」ことの</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価値が下がる</a:t>
            </a:r>
            <a:endParaRPr lang="en-US" altLang="ja-JP" sz="2000" dirty="0">
              <a:solidFill>
                <a:srgbClr val="002060"/>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1244858516"/>
      </p:ext>
    </p:extLst>
  </p:cSld>
  <p:clrMapOvr>
    <a:masterClrMapping/>
  </p:clrMapOvr>
  <p:transition spd="slow" advTm="180132"/>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12DA0-F495-E38A-62AE-93E07421B53C}"/>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785F7DE9-A68F-F328-3038-6DE4EECDF7A0}"/>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タイトル 3">
            <a:extLst>
              <a:ext uri="{FF2B5EF4-FFF2-40B4-BE49-F238E27FC236}">
                <a16:creationId xmlns:a16="http://schemas.microsoft.com/office/drawing/2014/main" id="{9E306601-79B1-FB07-12CC-07DE69CF330E}"/>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◎ＡＩの時代</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　「知識を持つ」→「知識を活用する」</a:t>
            </a: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5" name="四角形: 角を丸くする 4">
            <a:extLst>
              <a:ext uri="{FF2B5EF4-FFF2-40B4-BE49-F238E27FC236}">
                <a16:creationId xmlns:a16="http://schemas.microsoft.com/office/drawing/2014/main" id="{7B220C6D-EED5-B22A-9177-515B166C9BBC}"/>
              </a:ext>
            </a:extLst>
          </p:cNvPr>
          <p:cNvSpPr/>
          <p:nvPr/>
        </p:nvSpPr>
        <p:spPr bwMode="auto">
          <a:xfrm>
            <a:off x="485800" y="3068960"/>
            <a:ext cx="3726160" cy="1143988"/>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algn="ctr"/>
            <a:r>
              <a:rPr lang="ja-JP" altLang="en-US" sz="2800" b="1" dirty="0">
                <a:solidFill>
                  <a:srgbClr val="FF00FF"/>
                </a:solidFill>
                <a:latin typeface="BIZ UDゴシック" panose="020B0400000000000000" pitchFamily="49" charset="-128"/>
                <a:ea typeface="BIZ UDゴシック" panose="020B0400000000000000" pitchFamily="49" charset="-128"/>
              </a:rPr>
              <a:t>問を立てる力</a:t>
            </a:r>
            <a:endParaRPr lang="en-US" altLang="ja-JP" sz="2800" b="1" dirty="0">
              <a:solidFill>
                <a:srgbClr val="FF00FF"/>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・課題の発見、真偽の見分け</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a:t>
            </a:r>
            <a:r>
              <a:rPr lang="en-US" altLang="ja-JP" sz="2000" dirty="0">
                <a:solidFill>
                  <a:srgbClr val="002060"/>
                </a:solidFill>
                <a:latin typeface="BIZ UDゴシック" panose="020B0400000000000000" pitchFamily="49" charset="-128"/>
                <a:ea typeface="BIZ UDゴシック" panose="020B0400000000000000" pitchFamily="49" charset="-128"/>
              </a:rPr>
              <a:t>AI</a:t>
            </a:r>
            <a:r>
              <a:rPr lang="ja-JP" altLang="en-US" sz="2000" dirty="0">
                <a:solidFill>
                  <a:srgbClr val="002060"/>
                </a:solidFill>
                <a:latin typeface="BIZ UDゴシック" panose="020B0400000000000000" pitchFamily="49" charset="-128"/>
                <a:ea typeface="BIZ UDゴシック" panose="020B0400000000000000" pitchFamily="49" charset="-128"/>
              </a:rPr>
              <a:t>をどう使うか</a:t>
            </a:r>
            <a:endParaRPr lang="en-US" altLang="ja-JP" sz="2000" dirty="0">
              <a:solidFill>
                <a:srgbClr val="002060"/>
              </a:solidFill>
              <a:latin typeface="BIZ UDゴシック" panose="020B0400000000000000" pitchFamily="49" charset="-128"/>
              <a:ea typeface="BIZ UDゴシック" panose="020B0400000000000000" pitchFamily="49" charset="-128"/>
            </a:endParaRPr>
          </a:p>
        </p:txBody>
      </p:sp>
      <p:sp>
        <p:nvSpPr>
          <p:cNvPr id="6" name="四角形: 角を丸くする 5">
            <a:extLst>
              <a:ext uri="{FF2B5EF4-FFF2-40B4-BE49-F238E27FC236}">
                <a16:creationId xmlns:a16="http://schemas.microsoft.com/office/drawing/2014/main" id="{CCCF6FFC-2BE2-E417-049E-5D063274074F}"/>
              </a:ext>
            </a:extLst>
          </p:cNvPr>
          <p:cNvSpPr/>
          <p:nvPr/>
        </p:nvSpPr>
        <p:spPr bwMode="auto">
          <a:xfrm>
            <a:off x="4932040" y="3060948"/>
            <a:ext cx="3726160" cy="1152000"/>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algn="ctr"/>
            <a:r>
              <a:rPr lang="ja-JP" altLang="en-US" sz="2800" b="1" dirty="0">
                <a:solidFill>
                  <a:srgbClr val="FF00FF"/>
                </a:solidFill>
                <a:latin typeface="BIZ UDゴシック" panose="020B0400000000000000" pitchFamily="49" charset="-128"/>
                <a:ea typeface="BIZ UDゴシック" panose="020B0400000000000000" pitchFamily="49" charset="-128"/>
              </a:rPr>
              <a:t>形にする力</a:t>
            </a:r>
            <a:endParaRPr lang="en-US" altLang="ja-JP" sz="2800" b="1" dirty="0">
              <a:solidFill>
                <a:srgbClr val="FF00FF"/>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・実際にやってみる</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・アイデアをカタチにしてみる</a:t>
            </a:r>
            <a:endParaRPr lang="en-US" altLang="ja-JP" sz="2000" dirty="0">
              <a:solidFill>
                <a:srgbClr val="002060"/>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48F501BF-9A08-C44C-E942-E012BB836F0A}"/>
              </a:ext>
            </a:extLst>
          </p:cNvPr>
          <p:cNvSpPr/>
          <p:nvPr/>
        </p:nvSpPr>
        <p:spPr bwMode="auto">
          <a:xfrm>
            <a:off x="485800" y="5005036"/>
            <a:ext cx="3726160" cy="1143988"/>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algn="ctr"/>
            <a:r>
              <a:rPr lang="ja-JP" altLang="en-US" sz="2800" b="1" dirty="0">
                <a:solidFill>
                  <a:srgbClr val="FF00FF"/>
                </a:solidFill>
                <a:latin typeface="BIZ UDゴシック" panose="020B0400000000000000" pitchFamily="49" charset="-128"/>
                <a:ea typeface="BIZ UDゴシック" panose="020B0400000000000000" pitchFamily="49" charset="-128"/>
              </a:rPr>
              <a:t>挑戦する力</a:t>
            </a:r>
            <a:endParaRPr lang="en-US" altLang="ja-JP" sz="2800" b="1" dirty="0">
              <a:solidFill>
                <a:srgbClr val="FF00FF"/>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・失敗を活かす</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・学び続ける、変化に適応する</a:t>
            </a:r>
            <a:endParaRPr lang="en-US" altLang="ja-JP" sz="2000" dirty="0">
              <a:solidFill>
                <a:srgbClr val="002060"/>
              </a:solidFill>
              <a:latin typeface="BIZ UDゴシック" panose="020B0400000000000000" pitchFamily="49" charset="-128"/>
              <a:ea typeface="BIZ UDゴシック" panose="020B0400000000000000" pitchFamily="49" charset="-128"/>
            </a:endParaRPr>
          </a:p>
        </p:txBody>
      </p:sp>
      <p:sp>
        <p:nvSpPr>
          <p:cNvPr id="8" name="四角形: 角を丸くする 7">
            <a:extLst>
              <a:ext uri="{FF2B5EF4-FFF2-40B4-BE49-F238E27FC236}">
                <a16:creationId xmlns:a16="http://schemas.microsoft.com/office/drawing/2014/main" id="{DEA7EEDD-4108-43C3-88D1-67761FE31ED1}"/>
              </a:ext>
            </a:extLst>
          </p:cNvPr>
          <p:cNvSpPr/>
          <p:nvPr/>
        </p:nvSpPr>
        <p:spPr bwMode="auto">
          <a:xfrm>
            <a:off x="4932040" y="5005036"/>
            <a:ext cx="3726160" cy="1143988"/>
          </a:xfrm>
          <a:prstGeom prst="round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0" rIns="0" bIns="0" numCol="1" rtlCol="0" anchor="ctr" anchorCtr="0" compatLnSpc="1">
            <a:prstTxWarp prst="textNoShape">
              <a:avLst/>
            </a:prstTxWarp>
          </a:bodyPr>
          <a:lstStyle/>
          <a:p>
            <a:pPr algn="ctr"/>
            <a:r>
              <a:rPr lang="ja-JP" altLang="en-US" sz="2800" b="1" dirty="0">
                <a:solidFill>
                  <a:srgbClr val="FF00FF"/>
                </a:solidFill>
                <a:latin typeface="BIZ UDゴシック" panose="020B0400000000000000" pitchFamily="49" charset="-128"/>
                <a:ea typeface="BIZ UDゴシック" panose="020B0400000000000000" pitchFamily="49" charset="-128"/>
              </a:rPr>
              <a:t>伝える力</a:t>
            </a:r>
            <a:endParaRPr lang="en-US" altLang="ja-JP" sz="2800" b="1" dirty="0">
              <a:solidFill>
                <a:srgbClr val="FF00FF"/>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・他者への共感</a:t>
            </a:r>
            <a:endParaRPr lang="en-US" altLang="ja-JP" sz="2000" dirty="0">
              <a:solidFill>
                <a:srgbClr val="002060"/>
              </a:solidFill>
              <a:latin typeface="BIZ UDゴシック" panose="020B0400000000000000" pitchFamily="49" charset="-128"/>
              <a:ea typeface="BIZ UDゴシック" panose="020B0400000000000000" pitchFamily="49" charset="-128"/>
            </a:endParaRPr>
          </a:p>
          <a:p>
            <a:r>
              <a:rPr lang="ja-JP" altLang="en-US" sz="2000" dirty="0">
                <a:solidFill>
                  <a:srgbClr val="002060"/>
                </a:solidFill>
                <a:latin typeface="BIZ UDゴシック" panose="020B0400000000000000" pitchFamily="49" charset="-128"/>
                <a:ea typeface="BIZ UDゴシック" panose="020B0400000000000000" pitchFamily="49" charset="-128"/>
              </a:rPr>
              <a:t>・ヒトと</a:t>
            </a:r>
            <a:r>
              <a:rPr lang="en-US" altLang="ja-JP" sz="2000" dirty="0">
                <a:solidFill>
                  <a:srgbClr val="002060"/>
                </a:solidFill>
                <a:latin typeface="BIZ UDゴシック" panose="020B0400000000000000" pitchFamily="49" charset="-128"/>
                <a:ea typeface="BIZ UDゴシック" panose="020B0400000000000000" pitchFamily="49" charset="-128"/>
              </a:rPr>
              <a:t>AI</a:t>
            </a:r>
            <a:r>
              <a:rPr lang="ja-JP" altLang="en-US" sz="2000" dirty="0">
                <a:solidFill>
                  <a:srgbClr val="002060"/>
                </a:solidFill>
                <a:latin typeface="BIZ UDゴシック" panose="020B0400000000000000" pitchFamily="49" charset="-128"/>
                <a:ea typeface="BIZ UDゴシック" panose="020B0400000000000000" pitchFamily="49" charset="-128"/>
              </a:rPr>
              <a:t>をつなげる</a:t>
            </a:r>
            <a:endParaRPr lang="en-US" altLang="ja-JP" sz="2000" dirty="0">
              <a:solidFill>
                <a:srgbClr val="002060"/>
              </a:solidFill>
              <a:latin typeface="BIZ UDゴシック" panose="020B0400000000000000" pitchFamily="49" charset="-128"/>
              <a:ea typeface="BIZ UDゴシック" panose="020B0400000000000000" pitchFamily="49" charset="-128"/>
            </a:endParaRPr>
          </a:p>
        </p:txBody>
      </p:sp>
      <p:sp>
        <p:nvSpPr>
          <p:cNvPr id="11" name="十字形 10">
            <a:extLst>
              <a:ext uri="{FF2B5EF4-FFF2-40B4-BE49-F238E27FC236}">
                <a16:creationId xmlns:a16="http://schemas.microsoft.com/office/drawing/2014/main" id="{82F892AC-1E73-E123-8C2B-88B6C4699B4E}"/>
              </a:ext>
            </a:extLst>
          </p:cNvPr>
          <p:cNvSpPr/>
          <p:nvPr/>
        </p:nvSpPr>
        <p:spPr bwMode="auto">
          <a:xfrm>
            <a:off x="3995427" y="4005192"/>
            <a:ext cx="1153148" cy="1152000"/>
          </a:xfrm>
          <a:prstGeom prst="plus">
            <a:avLst>
              <a:gd name="adj" fmla="val 39432"/>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Tree>
    <p:extLst>
      <p:ext uri="{BB962C8B-B14F-4D97-AF65-F5344CB8AC3E}">
        <p14:creationId xmlns:p14="http://schemas.microsoft.com/office/powerpoint/2010/main" val="3897766898"/>
      </p:ext>
    </p:extLst>
  </p:cSld>
  <p:clrMapOvr>
    <a:masterClrMapping/>
  </p:clrMapOvr>
  <p:transition spd="slow" advTm="18013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22579-5BA3-C804-8B44-C0E72910C1C8}"/>
            </a:ext>
          </a:extLst>
        </p:cNvPr>
        <p:cNvGrpSpPr/>
        <p:nvPr/>
      </p:nvGrpSpPr>
      <p:grpSpPr>
        <a:xfrm>
          <a:off x="0" y="0"/>
          <a:ext cx="0" cy="0"/>
          <a:chOff x="0" y="0"/>
          <a:chExt cx="0" cy="0"/>
        </a:xfrm>
      </p:grpSpPr>
      <p:sp>
        <p:nvSpPr>
          <p:cNvPr id="2" name="タイトル 3">
            <a:extLst>
              <a:ext uri="{FF2B5EF4-FFF2-40B4-BE49-F238E27FC236}">
                <a16:creationId xmlns:a16="http://schemas.microsoft.com/office/drawing/2014/main" id="{54532674-B27C-475A-C40C-83EB20615C99}"/>
              </a:ext>
            </a:extLst>
          </p:cNvPr>
          <p:cNvSpPr txBox="1">
            <a:spLocks/>
          </p:cNvSpPr>
          <p:nvPr/>
        </p:nvSpPr>
        <p:spPr>
          <a:xfrm>
            <a:off x="0" y="764704"/>
            <a:ext cx="9144000" cy="792088"/>
          </a:xfrm>
          <a:prstGeom prst="rect">
            <a:avLst/>
          </a:prstGeom>
          <a:solidFill>
            <a:schemeClr val="accent5">
              <a:lumMod val="20000"/>
              <a:lumOff val="80000"/>
            </a:schemeClr>
          </a:solidFill>
        </p:spPr>
        <p:txBody>
          <a:bodyPr anchor="ctr"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algn="ctr">
              <a:defRPr/>
            </a:pPr>
            <a:r>
              <a:rPr lang="ja-JP" altLang="en-US" sz="4800" b="0" kern="0" dirty="0">
                <a:solidFill>
                  <a:srgbClr val="FF66CC"/>
                </a:solidFill>
                <a:latin typeface="BIZ UDゴシック" panose="020B0400000000000000" pitchFamily="49" charset="-128"/>
                <a:ea typeface="BIZ UDゴシック" panose="020B0400000000000000" pitchFamily="49" charset="-128"/>
              </a:rPr>
              <a:t>今日お伝えしたいこと</a:t>
            </a:r>
            <a:endParaRPr lang="en-US" altLang="ja-JP" sz="4800" b="0" kern="0" dirty="0">
              <a:ln w="12700">
                <a:solidFill>
                  <a:schemeClr val="accent1"/>
                </a:solidFill>
                <a:prstDash val="solid"/>
              </a:ln>
              <a:solidFill>
                <a:srgbClr val="FF66CC"/>
              </a:solidFill>
              <a:effectLst>
                <a:outerShdw dist="38100" dir="2640000" algn="bl" rotWithShape="0">
                  <a:schemeClr val="accent1"/>
                </a:outerShdw>
              </a:effectLst>
              <a:latin typeface="BIZ UDゴシック" panose="020B0400000000000000" pitchFamily="49" charset="-128"/>
              <a:ea typeface="BIZ UDゴシック" panose="020B0400000000000000" pitchFamily="49" charset="-128"/>
            </a:endParaRPr>
          </a:p>
        </p:txBody>
      </p:sp>
      <p:sp>
        <p:nvSpPr>
          <p:cNvPr id="3" name="タイトル 3">
            <a:extLst>
              <a:ext uri="{FF2B5EF4-FFF2-40B4-BE49-F238E27FC236}">
                <a16:creationId xmlns:a16="http://schemas.microsoft.com/office/drawing/2014/main" id="{4CE1A2F8-66EF-E60B-0A6C-142E20B6C1A7}"/>
              </a:ext>
            </a:extLst>
          </p:cNvPr>
          <p:cNvSpPr txBox="1">
            <a:spLocks/>
          </p:cNvSpPr>
          <p:nvPr/>
        </p:nvSpPr>
        <p:spPr>
          <a:xfrm>
            <a:off x="0" y="1556792"/>
            <a:ext cx="9144000" cy="4680520"/>
          </a:xfrm>
          <a:prstGeom prst="rect">
            <a:avLst/>
          </a:prstGeom>
        </p:spPr>
        <p:txBody>
          <a:bodyPr anchor="t" anchorCtr="0">
            <a:noAutofit/>
          </a:bodyPr>
          <a:lstStyle>
            <a:lvl1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cs typeface="+mj-cs"/>
              </a:defRPr>
            </a:lvl1pPr>
            <a:lvl2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2pPr>
            <a:lvl3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3pPr>
            <a:lvl4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4pPr>
            <a:lvl5pPr algn="l" rtl="0" eaLnBrk="0" fontAlgn="base" hangingPunct="0">
              <a:spcBef>
                <a:spcPct val="0"/>
              </a:spcBef>
              <a:spcAft>
                <a:spcPct val="0"/>
              </a:spcAft>
              <a:defRPr kumimoji="1" sz="4400" b="1">
                <a:solidFill>
                  <a:schemeClr val="tx2"/>
                </a:solidFill>
                <a:latin typeface="HG丸ｺﾞｼｯｸM-PRO" pitchFamily="50" charset="-128"/>
                <a:ea typeface="HG丸ｺﾞｼｯｸM-PRO" pitchFamily="50" charset="-128"/>
              </a:defRPr>
            </a:lvl5pPr>
            <a:lvl6pPr marL="457200" algn="l"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4400">
                <a:solidFill>
                  <a:schemeClr val="tx2"/>
                </a:solidFill>
                <a:latin typeface="Tahoma" pitchFamily="34" charset="0"/>
                <a:ea typeface="ＭＳ Ｐゴシック" pitchFamily="50" charset="-128"/>
              </a:defRPr>
            </a:lvl9pPr>
          </a:lstStyle>
          <a:p>
            <a:pPr marL="447675" indent="-447675">
              <a:defRPr/>
            </a:pPr>
            <a:endParaRPr lang="en-US" altLang="ja-JP" sz="105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r>
              <a:rPr lang="ja-JP" altLang="en-US" sz="3800" kern="0" dirty="0">
                <a:solidFill>
                  <a:srgbClr val="002060"/>
                </a:solidFill>
                <a:latin typeface="BIZ UDゴシック" panose="020B0400000000000000" pitchFamily="49" charset="-128"/>
                <a:ea typeface="BIZ UDゴシック" panose="020B0400000000000000" pitchFamily="49" charset="-128"/>
              </a:rPr>
              <a:t>◎啓発や主権者教育で伝えるべきは</a:t>
            </a:r>
            <a:r>
              <a:rPr lang="en-US" altLang="ja-JP" sz="3800" kern="0" dirty="0">
                <a:solidFill>
                  <a:srgbClr val="002060"/>
                </a:solidFill>
                <a:latin typeface="BIZ UDゴシック" panose="020B0400000000000000" pitchFamily="49" charset="-128"/>
                <a:ea typeface="BIZ UDゴシック" panose="020B0400000000000000" pitchFamily="49" charset="-128"/>
              </a:rPr>
              <a:t>…</a:t>
            </a:r>
            <a:endParaRPr lang="en-US" altLang="ja-JP" sz="1400" kern="0" dirty="0">
              <a:solidFill>
                <a:srgbClr val="002060"/>
              </a:solidFill>
              <a:latin typeface="BIZ UDゴシック" panose="020B0400000000000000" pitchFamily="49" charset="-128"/>
              <a:ea typeface="BIZ UDゴシック" panose="020B0400000000000000" pitchFamily="49" charset="-128"/>
            </a:endParaRPr>
          </a:p>
          <a:p>
            <a:pPr marL="447675" indent="-447675">
              <a:defRPr/>
            </a:pPr>
            <a:endParaRPr lang="en-US" altLang="ja-JP" sz="3800" kern="0" dirty="0">
              <a:solidFill>
                <a:srgbClr val="002060"/>
              </a:solidFill>
              <a:latin typeface="BIZ UDゴシック" panose="020B0400000000000000" pitchFamily="49" charset="-128"/>
              <a:ea typeface="BIZ UDゴシック" panose="020B0400000000000000" pitchFamily="49" charset="-128"/>
            </a:endParaRPr>
          </a:p>
        </p:txBody>
      </p:sp>
      <p:sp>
        <p:nvSpPr>
          <p:cNvPr id="4" name="角丸四角形 12">
            <a:extLst>
              <a:ext uri="{FF2B5EF4-FFF2-40B4-BE49-F238E27FC236}">
                <a16:creationId xmlns:a16="http://schemas.microsoft.com/office/drawing/2014/main" id="{AEC29B19-38DB-341F-124F-FAAD5EB08482}"/>
              </a:ext>
            </a:extLst>
          </p:cNvPr>
          <p:cNvSpPr/>
          <p:nvPr/>
        </p:nvSpPr>
        <p:spPr bwMode="auto">
          <a:xfrm>
            <a:off x="180046" y="2492896"/>
            <a:ext cx="8784441" cy="2664296"/>
          </a:xfrm>
          <a:prstGeom prst="roundRect">
            <a:avLst>
              <a:gd name="adj" fmla="val 9741"/>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marL="363538" indent="-363538" eaLnBrk="1" hangingPunct="1">
              <a:buClr>
                <a:srgbClr val="FFFFFF"/>
              </a:buClr>
              <a:buSzPct val="100000"/>
            </a:pPr>
            <a:r>
              <a:rPr kumimoji="1" lang="ja-JP" altLang="en-US" sz="2800" b="1" dirty="0">
                <a:solidFill>
                  <a:srgbClr val="002060"/>
                </a:solidFill>
                <a:latin typeface="BIZ UDゴシック" panose="020B0400000000000000" pitchFamily="49" charset="-128"/>
                <a:ea typeface="BIZ UDゴシック" panose="020B0400000000000000" pitchFamily="49" charset="-128"/>
              </a:rPr>
              <a:t>・</a:t>
            </a:r>
            <a:r>
              <a:rPr kumimoji="1" lang="ja-JP" altLang="en-US" sz="2800" dirty="0">
                <a:solidFill>
                  <a:srgbClr val="002060"/>
                </a:solidFill>
                <a:latin typeface="BIZ UDゴシック" panose="020B0400000000000000" pitchFamily="49" charset="-128"/>
                <a:ea typeface="BIZ UDゴシック" panose="020B0400000000000000" pitchFamily="49" charset="-128"/>
              </a:rPr>
              <a:t>「選挙の制度」を伝えること</a:t>
            </a:r>
            <a:r>
              <a:rPr lang="ja-JP" altLang="en-US" sz="2800" dirty="0">
                <a:solidFill>
                  <a:srgbClr val="002060"/>
                </a:solidFill>
                <a:latin typeface="BIZ UDゴシック" panose="020B0400000000000000" pitchFamily="49" charset="-128"/>
                <a:ea typeface="BIZ UDゴシック" panose="020B0400000000000000" pitchFamily="49" charset="-128"/>
              </a:rPr>
              <a:t>以上に</a:t>
            </a:r>
            <a:r>
              <a:rPr kumimoji="1" lang="ja-JP" altLang="en-US" sz="2800" dirty="0">
                <a:solidFill>
                  <a:srgbClr val="002060"/>
                </a:solidFill>
                <a:latin typeface="BIZ UDゴシック" panose="020B0400000000000000" pitchFamily="49" charset="-128"/>
                <a:ea typeface="BIZ UDゴシック" panose="020B0400000000000000" pitchFamily="49" charset="-128"/>
              </a:rPr>
              <a:t>重要なことがあるのではないか？</a:t>
            </a:r>
            <a:endParaRPr kumimoji="1" lang="en-US" altLang="ja-JP" sz="2800" dirty="0">
              <a:solidFill>
                <a:srgbClr val="002060"/>
              </a:solidFill>
              <a:latin typeface="BIZ UDゴシック" panose="020B0400000000000000" pitchFamily="49" charset="-128"/>
              <a:ea typeface="BIZ UDゴシック" panose="020B0400000000000000" pitchFamily="49" charset="-128"/>
            </a:endParaRPr>
          </a:p>
          <a:p>
            <a:pPr marL="363538" indent="-363538" eaLnBrk="1" hangingPunct="1">
              <a:buClr>
                <a:srgbClr val="FFFFFF"/>
              </a:buClr>
              <a:buSzPct val="100000"/>
            </a:pPr>
            <a:r>
              <a:rPr lang="ja-JP" altLang="en-US" sz="2800" b="1" dirty="0">
                <a:solidFill>
                  <a:srgbClr val="002060"/>
                </a:solidFill>
                <a:latin typeface="BIZ UDゴシック" panose="020B0400000000000000" pitchFamily="49" charset="-128"/>
                <a:ea typeface="BIZ UDゴシック" panose="020B0400000000000000" pitchFamily="49" charset="-128"/>
              </a:rPr>
              <a:t>・</a:t>
            </a:r>
            <a:r>
              <a:rPr lang="ja-JP" altLang="en-US" sz="2800" b="1" u="sng" dirty="0">
                <a:solidFill>
                  <a:srgbClr val="FF00FF"/>
                </a:solidFill>
                <a:latin typeface="BIZ UDゴシック" panose="020B0400000000000000" pitchFamily="49" charset="-128"/>
                <a:ea typeface="BIZ UDゴシック" panose="020B0400000000000000" pitchFamily="49" charset="-128"/>
              </a:rPr>
              <a:t>若者が社会や</a:t>
            </a:r>
            <a:r>
              <a:rPr lang="ja-JP" altLang="en-US" sz="2800" b="1" u="sng" kern="0" dirty="0">
                <a:solidFill>
                  <a:srgbClr val="FF00FF"/>
                </a:solidFill>
                <a:latin typeface="BIZ UDゴシック" panose="020B0400000000000000" pitchFamily="49" charset="-128"/>
                <a:ea typeface="BIZ UDゴシック" panose="020B0400000000000000" pitchFamily="49" charset="-128"/>
              </a:rPr>
              <a:t>地域（課題）に関心を持つ重要性</a:t>
            </a:r>
            <a:endParaRPr lang="en-US" altLang="ja-JP" sz="2800" b="1" u="sng" kern="0" dirty="0">
              <a:solidFill>
                <a:srgbClr val="FF00FF"/>
              </a:solidFill>
              <a:latin typeface="BIZ UDゴシック" panose="020B0400000000000000" pitchFamily="49" charset="-128"/>
              <a:ea typeface="BIZ UDゴシック" panose="020B0400000000000000" pitchFamily="49" charset="-128"/>
            </a:endParaRPr>
          </a:p>
          <a:p>
            <a:pPr marL="363538" indent="-363538" eaLnBrk="1" hangingPunct="1">
              <a:buClr>
                <a:srgbClr val="FFFFFF"/>
              </a:buClr>
              <a:buSzPct val="100000"/>
            </a:pPr>
            <a:r>
              <a:rPr kumimoji="1" lang="ja-JP" altLang="en-US" sz="2800" b="1" kern="0" dirty="0">
                <a:solidFill>
                  <a:srgbClr val="002060"/>
                </a:solidFill>
                <a:latin typeface="BIZ UDゴシック" panose="020B0400000000000000" pitchFamily="49" charset="-128"/>
                <a:ea typeface="BIZ UDゴシック" panose="020B0400000000000000" pitchFamily="49" charset="-128"/>
              </a:rPr>
              <a:t>　</a:t>
            </a:r>
            <a:r>
              <a:rPr kumimoji="1" lang="ja-JP" altLang="en-US" sz="2800" kern="0" dirty="0">
                <a:solidFill>
                  <a:srgbClr val="002060"/>
                </a:solidFill>
                <a:latin typeface="BIZ UDゴシック" panose="020B0400000000000000" pitchFamily="49" charset="-128"/>
                <a:ea typeface="BIZ UDゴシック" panose="020B0400000000000000" pitchFamily="49" charset="-128"/>
              </a:rPr>
              <a:t>→　社会と自分の関り　＝　自分ごと</a:t>
            </a:r>
            <a:endParaRPr kumimoji="1" lang="en-US" altLang="ja-JP" sz="2800" kern="0" dirty="0">
              <a:solidFill>
                <a:srgbClr val="002060"/>
              </a:solidFill>
              <a:latin typeface="BIZ UDゴシック" panose="020B0400000000000000" pitchFamily="49" charset="-128"/>
              <a:ea typeface="BIZ UDゴシック" panose="020B0400000000000000" pitchFamily="49" charset="-128"/>
            </a:endParaRPr>
          </a:p>
          <a:p>
            <a:pPr marL="363538" indent="-363538" eaLnBrk="1" hangingPunct="1">
              <a:buClr>
                <a:srgbClr val="FFFFFF"/>
              </a:buClr>
              <a:buSzPct val="100000"/>
            </a:pPr>
            <a:r>
              <a:rPr lang="ja-JP" altLang="en-US" sz="2800" b="1" kern="0" dirty="0">
                <a:solidFill>
                  <a:srgbClr val="002060"/>
                </a:solidFill>
                <a:latin typeface="BIZ UDゴシック" panose="020B0400000000000000" pitchFamily="49" charset="-128"/>
                <a:ea typeface="BIZ UDゴシック" panose="020B0400000000000000" pitchFamily="49" charset="-128"/>
              </a:rPr>
              <a:t>・</a:t>
            </a:r>
            <a:r>
              <a:rPr lang="ja-JP" altLang="en-US" sz="2800" b="1" u="sng" kern="0" dirty="0">
                <a:solidFill>
                  <a:srgbClr val="FF00FF"/>
                </a:solidFill>
                <a:latin typeface="BIZ UDゴシック" panose="020B0400000000000000" pitchFamily="49" charset="-128"/>
                <a:ea typeface="BIZ UDゴシック" panose="020B0400000000000000" pitchFamily="49" charset="-128"/>
              </a:rPr>
              <a:t>情報（</a:t>
            </a:r>
            <a:r>
              <a:rPr lang="en-US" altLang="ja-JP" sz="2800" b="1" u="sng" kern="0" dirty="0">
                <a:solidFill>
                  <a:srgbClr val="FF00FF"/>
                </a:solidFill>
                <a:latin typeface="BIZ UDゴシック" panose="020B0400000000000000" pitchFamily="49" charset="-128"/>
                <a:ea typeface="BIZ UDゴシック" panose="020B0400000000000000" pitchFamily="49" charset="-128"/>
              </a:rPr>
              <a:t>SNS)</a:t>
            </a:r>
            <a:r>
              <a:rPr lang="ja-JP" altLang="en-US" sz="2800" b="1" u="sng" kern="0" dirty="0">
                <a:solidFill>
                  <a:srgbClr val="FF00FF"/>
                </a:solidFill>
                <a:latin typeface="BIZ UDゴシック" panose="020B0400000000000000" pitchFamily="49" charset="-128"/>
                <a:ea typeface="BIZ UDゴシック" panose="020B0400000000000000" pitchFamily="49" charset="-128"/>
              </a:rPr>
              <a:t>との関わり方を理解する重要性</a:t>
            </a:r>
            <a:endParaRPr lang="en-US" altLang="ja-JP" sz="2800" b="1" u="sng" kern="0" dirty="0">
              <a:solidFill>
                <a:srgbClr val="FF00FF"/>
              </a:solidFill>
              <a:latin typeface="BIZ UDゴシック" panose="020B0400000000000000" pitchFamily="49" charset="-128"/>
              <a:ea typeface="BIZ UDゴシック" panose="020B0400000000000000" pitchFamily="49" charset="-128"/>
            </a:endParaRPr>
          </a:p>
          <a:p>
            <a:pPr marL="363538" indent="-363538" eaLnBrk="1" hangingPunct="1">
              <a:buClr>
                <a:srgbClr val="FFFFFF"/>
              </a:buClr>
              <a:buSzPct val="100000"/>
            </a:pPr>
            <a:r>
              <a:rPr kumimoji="1" lang="ja-JP" altLang="en-US" sz="2800" b="1" kern="0" dirty="0">
                <a:solidFill>
                  <a:srgbClr val="002060"/>
                </a:solidFill>
                <a:latin typeface="BIZ UDゴシック" panose="020B0400000000000000" pitchFamily="49" charset="-128"/>
                <a:ea typeface="BIZ UDゴシック" panose="020B0400000000000000" pitchFamily="49" charset="-128"/>
              </a:rPr>
              <a:t>　</a:t>
            </a:r>
            <a:r>
              <a:rPr kumimoji="1" lang="ja-JP" altLang="en-US" sz="2800" kern="0" dirty="0">
                <a:solidFill>
                  <a:srgbClr val="002060"/>
                </a:solidFill>
                <a:latin typeface="BIZ UDゴシック" panose="020B0400000000000000" pitchFamily="49" charset="-128"/>
                <a:ea typeface="BIZ UDゴシック" panose="020B0400000000000000" pitchFamily="49" charset="-128"/>
              </a:rPr>
              <a:t>→　メディアリテラシー</a:t>
            </a:r>
            <a:endParaRPr kumimoji="1" lang="ja-JP" altLang="en-US" sz="2800" dirty="0">
              <a:solidFill>
                <a:srgbClr val="002060"/>
              </a:solidFill>
              <a:latin typeface="BIZ UDゴシック" panose="020B0400000000000000" pitchFamily="49" charset="-128"/>
              <a:ea typeface="BIZ UDゴシック" panose="020B0400000000000000" pitchFamily="49" charset="-128"/>
            </a:endParaRPr>
          </a:p>
        </p:txBody>
      </p:sp>
      <p:sp>
        <p:nvSpPr>
          <p:cNvPr id="5" name="角丸四角形 12">
            <a:extLst>
              <a:ext uri="{FF2B5EF4-FFF2-40B4-BE49-F238E27FC236}">
                <a16:creationId xmlns:a16="http://schemas.microsoft.com/office/drawing/2014/main" id="{DBCCAB03-9B3E-90A2-6150-E5073368B8BB}"/>
              </a:ext>
            </a:extLst>
          </p:cNvPr>
          <p:cNvSpPr/>
          <p:nvPr/>
        </p:nvSpPr>
        <p:spPr bwMode="auto">
          <a:xfrm>
            <a:off x="179779" y="5517231"/>
            <a:ext cx="8784441" cy="576065"/>
          </a:xfrm>
          <a:prstGeom prst="roundRect">
            <a:avLst>
              <a:gd name="adj" fmla="val 9741"/>
            </a:avLst>
          </a:prstGeom>
          <a:noFill/>
          <a:ln w="12700" algn="ctr">
            <a:solidFill>
              <a:srgbClr val="FF00FF"/>
            </a:solidFill>
            <a:prstDash val="dash"/>
            <a:round/>
            <a:headEnd/>
            <a:tailEnd/>
          </a:ln>
          <a:extLst>
            <a:ext uri="{909E8E84-426E-40DD-AFC4-6F175D3DCCD1}">
              <a14:hiddenFill xmlns:a14="http://schemas.microsoft.com/office/drawing/2010/main">
                <a:solidFill>
                  <a:srgbClr val="FFFFFF"/>
                </a:solidFill>
              </a14:hiddenFill>
            </a:ext>
          </a:extLst>
        </p:spPr>
        <p:txBody>
          <a:bodyPr rtlCol="0" anchor="ctr"/>
          <a:lstStyle/>
          <a:p>
            <a:pPr marL="363538" indent="-363538" eaLnBrk="1" hangingPunct="1">
              <a:buClr>
                <a:srgbClr val="FFFFFF"/>
              </a:buClr>
              <a:buSzPct val="100000"/>
            </a:pPr>
            <a:r>
              <a:rPr kumimoji="1" lang="ja-JP" altLang="en-US" sz="2800" b="1" dirty="0">
                <a:solidFill>
                  <a:srgbClr val="002060"/>
                </a:solidFill>
                <a:latin typeface="BIZ UDゴシック" panose="020B0400000000000000" pitchFamily="49" charset="-128"/>
                <a:ea typeface="BIZ UDゴシック" panose="020B0400000000000000" pitchFamily="49" charset="-128"/>
              </a:rPr>
              <a:t>・</a:t>
            </a:r>
            <a:r>
              <a:rPr lang="ja-JP" altLang="en-US" sz="2800" b="1" u="sng" kern="0" dirty="0">
                <a:solidFill>
                  <a:srgbClr val="FF00FF"/>
                </a:solidFill>
                <a:latin typeface="BIZ UDゴシック" panose="020B0400000000000000" pitchFamily="49" charset="-128"/>
                <a:ea typeface="BIZ UDゴシック" panose="020B0400000000000000" pitchFamily="49" charset="-128"/>
              </a:rPr>
              <a:t>人材育成の視点を踏まえた選挙講座</a:t>
            </a:r>
            <a:endParaRPr lang="en-US" altLang="ja-JP" sz="2800" b="1" u="sng" kern="0" dirty="0">
              <a:solidFill>
                <a:srgbClr val="FF00FF"/>
              </a:solidFill>
              <a:latin typeface="BIZ UDゴシック" panose="020B0400000000000000" pitchFamily="49" charset="-128"/>
              <a:ea typeface="BIZ UDゴシック" panose="020B0400000000000000" pitchFamily="49" charset="-128"/>
            </a:endParaRPr>
          </a:p>
        </p:txBody>
      </p:sp>
      <p:sp>
        <p:nvSpPr>
          <p:cNvPr id="6" name="二等辺三角形 5">
            <a:extLst>
              <a:ext uri="{FF2B5EF4-FFF2-40B4-BE49-F238E27FC236}">
                <a16:creationId xmlns:a16="http://schemas.microsoft.com/office/drawing/2014/main" id="{A7BEF080-B9C2-B27F-E6EF-F5959D09B1BB}"/>
              </a:ext>
            </a:extLst>
          </p:cNvPr>
          <p:cNvSpPr/>
          <p:nvPr/>
        </p:nvSpPr>
        <p:spPr bwMode="auto">
          <a:xfrm rot="10800000">
            <a:off x="3671899" y="5247201"/>
            <a:ext cx="1800200" cy="180020"/>
          </a:xfrm>
          <a:prstGeom prst="triangl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pPr>
            <a:endParaRPr kumimoji="1" lang="ja-JP" altLang="en-US" sz="2400" b="0" i="0" u="none" strike="noStrike" cap="none" normalizeH="0" baseline="0">
              <a:ln>
                <a:noFill/>
              </a:ln>
              <a:solidFill>
                <a:schemeClr val="tx1"/>
              </a:solidFill>
              <a:effectLst/>
              <a:latin typeface="Tahoma" pitchFamily="34" charset="0"/>
              <a:ea typeface="ＭＳ Ｐゴシック" pitchFamily="50" charset="-128"/>
            </a:endParaRPr>
          </a:p>
        </p:txBody>
      </p:sp>
      <p:sp>
        <p:nvSpPr>
          <p:cNvPr id="8" name="思考の吹き出し: 雲形 7">
            <a:extLst>
              <a:ext uri="{FF2B5EF4-FFF2-40B4-BE49-F238E27FC236}">
                <a16:creationId xmlns:a16="http://schemas.microsoft.com/office/drawing/2014/main" id="{ACDCFED6-EC53-CEB8-4128-A4ADC36AC9D7}"/>
              </a:ext>
            </a:extLst>
          </p:cNvPr>
          <p:cNvSpPr/>
          <p:nvPr/>
        </p:nvSpPr>
        <p:spPr bwMode="auto">
          <a:xfrm>
            <a:off x="5533048" y="4847916"/>
            <a:ext cx="3506689" cy="576065"/>
          </a:xfrm>
          <a:prstGeom prst="cloudCallout">
            <a:avLst>
              <a:gd name="adj1" fmla="val -41148"/>
              <a:gd name="adj2" fmla="val 80015"/>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0" tIns="45720" rIns="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
                <a:schemeClr val="bg1"/>
              </a:buClr>
              <a:buSzPct val="100000"/>
              <a:tabLst/>
            </a:pPr>
            <a:r>
              <a:rPr kumimoji="1" lang="ja-JP" altLang="en-US" sz="2000" i="0" u="none" strike="noStrike" normalizeH="0" baseline="0" dirty="0">
                <a:ln w="0"/>
                <a:solidFill>
                  <a:schemeClr val="tx1"/>
                </a:solidFill>
                <a:effectLst>
                  <a:outerShdw blurRad="38100" dist="19050" dir="2700000" algn="tl" rotWithShape="0">
                    <a:schemeClr val="dk1">
                      <a:alpha val="40000"/>
                    </a:schemeClr>
                  </a:outerShdw>
                </a:effectLst>
                <a:latin typeface="BIZ UDゴシック" panose="020B0400000000000000" pitchFamily="49" charset="-128"/>
                <a:ea typeface="BIZ UDゴシック" panose="020B0400000000000000" pitchFamily="49" charset="-128"/>
              </a:rPr>
              <a:t>ただ、まだ道半ば</a:t>
            </a:r>
            <a:r>
              <a:rPr kumimoji="1" lang="en-US" altLang="ja-JP" sz="2000" i="0" u="none" strike="noStrike" normalizeH="0" baseline="0" dirty="0">
                <a:ln w="0"/>
                <a:solidFill>
                  <a:schemeClr val="tx1"/>
                </a:solidFill>
                <a:effectLst>
                  <a:outerShdw blurRad="38100" dist="19050" dir="2700000" algn="tl" rotWithShape="0">
                    <a:schemeClr val="dk1">
                      <a:alpha val="40000"/>
                    </a:schemeClr>
                  </a:outerShdw>
                </a:effectLst>
                <a:latin typeface="BIZ UDゴシック" panose="020B0400000000000000" pitchFamily="49" charset="-128"/>
                <a:ea typeface="BIZ UDゴシック" panose="020B0400000000000000" pitchFamily="49" charset="-128"/>
              </a:rPr>
              <a:t>…</a:t>
            </a:r>
            <a:endParaRPr kumimoji="1" lang="ja-JP" altLang="en-US" sz="2000" i="0" u="none" strike="noStrike" normalizeH="0" baseline="0" dirty="0">
              <a:ln w="0"/>
              <a:solidFill>
                <a:schemeClr val="tx1"/>
              </a:solidFill>
              <a:effectLst>
                <a:outerShdw blurRad="38100" dist="19050" dir="2700000" algn="tl" rotWithShape="0">
                  <a:schemeClr val="dk1">
                    <a:alpha val="40000"/>
                  </a:schemeClr>
                </a:outerShdw>
              </a:effectLst>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867767446"/>
      </p:ext>
    </p:extLst>
  </p:cSld>
  <p:clrMapOvr>
    <a:masterClrMapping/>
  </p:clrMapOvr>
  <p:transition spd="slow" advTm="180132"/>
</p:sld>
</file>

<file path=ppt/theme/theme1.xml><?xml version="1.0" encoding="utf-8"?>
<a:theme xmlns:a="http://schemas.openxmlformats.org/drawingml/2006/main" name="4_Blend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sz="2400" b="0" i="0" u="none" strike="noStrike" cap="none" normalizeH="0" baseline="0" smtClean="0">
            <a:ln>
              <a:noFill/>
            </a:ln>
            <a:solidFill>
              <a:schemeClr val="tx1"/>
            </a:solidFill>
            <a:effectLst/>
            <a:latin typeface="Tahoma" pitchFamily="34" charset="0"/>
            <a:ea typeface="ＭＳ Ｐゴシック" pitchFamily="50" charset="-128"/>
          </a:defRPr>
        </a:defPPr>
      </a:lstStyle>
      <a:style>
        <a:lnRef idx="1">
          <a:schemeClr val="dk1"/>
        </a:lnRef>
        <a:fillRef idx="0">
          <a:schemeClr val="dk1"/>
        </a:fillRef>
        <a:effectRef idx="0">
          <a:schemeClr val="dk1"/>
        </a:effectRef>
        <a:fontRef idx="minor">
          <a:schemeClr val="tx1"/>
        </a:fontRef>
      </a: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rtlCol="0" anchor="t" anchorCtr="0" compatLnSpc="1">
        <a:prstTxWarp prst="textNoShape">
          <a:avLst/>
        </a:prstTxWarp>
        <a:spAutoFit/>
      </a:bodyPr>
      <a:lstStyle>
        <a:defPPr>
          <a:buNone/>
          <a:defRPr kumimoji="1" kern="0" dirty="0" smtClean="0">
            <a:latin typeface="+mn-ea"/>
            <a:ea typeface="+mn-ea"/>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テーマ1">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Blend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None/>
          <a:tabLst/>
          <a:defRPr kumimoji="1" sz="2400" b="0" i="0" u="none" strike="noStrike" cap="none" normalizeH="0" baseline="0" dirty="0" smtClean="0">
            <a:ln>
              <a:noFill/>
            </a:ln>
            <a:solidFill>
              <a:schemeClr val="tx1"/>
            </a:solidFill>
            <a:effectLst/>
            <a:latin typeface="+mj-ea"/>
            <a:ea typeface="+mj-ea"/>
          </a:defRPr>
        </a:defPPr>
      </a:lstStyle>
    </a:spDef>
    <a:lnDef>
      <a:spPr bwMode="auto">
        <a:xfrm>
          <a:off x="0" y="0"/>
          <a:ext cx="1" cy="1"/>
        </a:xfrm>
        <a:custGeom>
          <a:avLst/>
          <a:gdLst/>
          <a:ahLst/>
          <a:cxnLst/>
          <a:rect l="0" t="0" r="0" b="0"/>
          <a:pathLst/>
        </a:custGeom>
        <a:solidFill>
          <a:srgbClr val="CCFF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Pct val="100000"/>
          <a:buFont typeface="Wingdings" pitchFamily="2" charset="2"/>
          <a:buChar char="n"/>
          <a:tabLst/>
          <a:defRPr kumimoji="1" lang="ja-JP" altLang="en-US" sz="2400" b="0" i="0" u="none" strike="noStrike" cap="none" normalizeH="0" baseline="0" smtClean="0">
            <a:ln>
              <a:noFill/>
            </a:ln>
            <a:solidFill>
              <a:schemeClr val="tx1"/>
            </a:solidFill>
            <a:effectLst/>
            <a:latin typeface="Tahoma" pitchFamily="34" charset="0"/>
            <a:ea typeface="ＭＳ Ｐゴシック" pitchFamily="50" charset="-128"/>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rtlCol="0" anchor="t" anchorCtr="0" compatLnSpc="1">
        <a:prstTxWarp prst="textNoShape">
          <a:avLst/>
        </a:prstTxWarp>
        <a:spAutoFit/>
      </a:bodyPr>
      <a:lstStyle>
        <a:defPPr>
          <a:buNone/>
          <a:defRPr kumimoji="1" kern="0" dirty="0" smtClean="0">
            <a:latin typeface="+mn-ea"/>
            <a:ea typeface="+mn-ea"/>
          </a:defRPr>
        </a:defPPr>
      </a:lstStyle>
    </a:tx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26732</TotalTime>
  <Words>5039</Words>
  <Application>Microsoft Office PowerPoint</Application>
  <PresentationFormat>画面に合わせる (4:3)</PresentationFormat>
  <Paragraphs>638</Paragraphs>
  <Slides>60</Slides>
  <Notes>60</Notes>
  <HiddenSlides>0</HiddenSlides>
  <MMClips>0</MMClips>
  <ScaleCrop>false</ScaleCrop>
  <HeadingPairs>
    <vt:vector size="6" baseType="variant">
      <vt:variant>
        <vt:lpstr>使用されているフォント</vt:lpstr>
      </vt:variant>
      <vt:variant>
        <vt:i4>10</vt:i4>
      </vt:variant>
      <vt:variant>
        <vt:lpstr>テーマ</vt:lpstr>
      </vt:variant>
      <vt:variant>
        <vt:i4>5</vt:i4>
      </vt:variant>
      <vt:variant>
        <vt:lpstr>スライド タイトル</vt:lpstr>
      </vt:variant>
      <vt:variant>
        <vt:i4>60</vt:i4>
      </vt:variant>
    </vt:vector>
  </HeadingPairs>
  <TitlesOfParts>
    <vt:vector size="75" baseType="lpstr">
      <vt:lpstr>BIZ UDゴシック</vt:lpstr>
      <vt:lpstr>HGP創英角ｺﾞｼｯｸUB</vt:lpstr>
      <vt:lpstr>HG丸ｺﾞｼｯｸM-PRO</vt:lpstr>
      <vt:lpstr>HG創英角ｺﾞｼｯｸUB</vt:lpstr>
      <vt:lpstr>ＭＳ Ｐゴシック</vt:lpstr>
      <vt:lpstr>ＭＳ ゴシック</vt:lpstr>
      <vt:lpstr>Monotype Corsiva</vt:lpstr>
      <vt:lpstr>Tahoma</vt:lpstr>
      <vt:lpstr>Times New Roman</vt:lpstr>
      <vt:lpstr>Wingdings</vt:lpstr>
      <vt:lpstr>4_Blends</vt:lpstr>
      <vt:lpstr>5_Blends</vt:lpstr>
      <vt:lpstr>1_テーマ1</vt:lpstr>
      <vt:lpstr>1_Blends</vt:lpstr>
      <vt:lpstr>6_Blends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noro</Manager>
  <Company>宮城県</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yoshiaki</dc:creator>
  <cp:lastModifiedBy>長南　広務</cp:lastModifiedBy>
  <cp:revision>2020</cp:revision>
  <cp:lastPrinted>2026-09-17T02:17:26Z</cp:lastPrinted>
  <dcterms:created xsi:type="dcterms:W3CDTF">2007-02-02T11:52:19Z</dcterms:created>
  <dcterms:modified xsi:type="dcterms:W3CDTF">2026-09-17T03:01:17Z</dcterms:modified>
</cp:coreProperties>
</file>