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2.xml" ContentType="application/vnd.openxmlformats-officedocument.drawingml.chart+xml"/>
  <Override PartName="/ppt/notesSlides/notesSlide31.xml" ContentType="application/vnd.openxmlformats-officedocument.presentationml.notesSlide+xml"/>
  <Override PartName="/ppt/charts/chart3.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7" r:id="rId1"/>
    <p:sldMasterId id="2147484899" r:id="rId2"/>
    <p:sldMasterId id="2147484901" r:id="rId3"/>
    <p:sldMasterId id="2147486599" r:id="rId4"/>
    <p:sldMasterId id="2147486611" r:id="rId5"/>
  </p:sldMasterIdLst>
  <p:notesMasterIdLst>
    <p:notesMasterId r:id="rId68"/>
  </p:notesMasterIdLst>
  <p:handoutMasterIdLst>
    <p:handoutMasterId r:id="rId69"/>
  </p:handoutMasterIdLst>
  <p:sldIdLst>
    <p:sldId id="1189" r:id="rId6"/>
    <p:sldId id="816" r:id="rId7"/>
    <p:sldId id="845" r:id="rId8"/>
    <p:sldId id="1199" r:id="rId9"/>
    <p:sldId id="1201" r:id="rId10"/>
    <p:sldId id="1198" r:id="rId11"/>
    <p:sldId id="1162" r:id="rId12"/>
    <p:sldId id="846" r:id="rId13"/>
    <p:sldId id="819" r:id="rId14"/>
    <p:sldId id="847" r:id="rId15"/>
    <p:sldId id="820" r:id="rId16"/>
    <p:sldId id="907" r:id="rId17"/>
    <p:sldId id="908" r:id="rId18"/>
    <p:sldId id="848" r:id="rId19"/>
    <p:sldId id="1163" r:id="rId20"/>
    <p:sldId id="1160" r:id="rId21"/>
    <p:sldId id="1202" r:id="rId22"/>
    <p:sldId id="817" r:id="rId23"/>
    <p:sldId id="821" r:id="rId24"/>
    <p:sldId id="871" r:id="rId25"/>
    <p:sldId id="1190" r:id="rId26"/>
    <p:sldId id="947" r:id="rId27"/>
    <p:sldId id="948" r:id="rId28"/>
    <p:sldId id="1016" r:id="rId29"/>
    <p:sldId id="824" r:id="rId30"/>
    <p:sldId id="825" r:id="rId31"/>
    <p:sldId id="828" r:id="rId32"/>
    <p:sldId id="827" r:id="rId33"/>
    <p:sldId id="870" r:id="rId34"/>
    <p:sldId id="840" r:id="rId35"/>
    <p:sldId id="1112" r:id="rId36"/>
    <p:sldId id="1191" r:id="rId37"/>
    <p:sldId id="829" r:id="rId38"/>
    <p:sldId id="1050" r:id="rId39"/>
    <p:sldId id="830" r:id="rId40"/>
    <p:sldId id="949" r:id="rId41"/>
    <p:sldId id="1113" r:id="rId42"/>
    <p:sldId id="1114" r:id="rId43"/>
    <p:sldId id="1115" r:id="rId44"/>
    <p:sldId id="1116" r:id="rId45"/>
    <p:sldId id="1117" r:id="rId46"/>
    <p:sldId id="831" r:id="rId47"/>
    <p:sldId id="832" r:id="rId48"/>
    <p:sldId id="1017" r:id="rId49"/>
    <p:sldId id="1195" r:id="rId50"/>
    <p:sldId id="1049" r:id="rId51"/>
    <p:sldId id="834" r:id="rId52"/>
    <p:sldId id="1048" r:id="rId53"/>
    <p:sldId id="849" r:id="rId54"/>
    <p:sldId id="841" r:id="rId55"/>
    <p:sldId id="837" r:id="rId56"/>
    <p:sldId id="838" r:id="rId57"/>
    <p:sldId id="850" r:id="rId58"/>
    <p:sldId id="835" r:id="rId59"/>
    <p:sldId id="1206" r:id="rId60"/>
    <p:sldId id="1208" r:id="rId61"/>
    <p:sldId id="1209" r:id="rId62"/>
    <p:sldId id="1210" r:id="rId63"/>
    <p:sldId id="1023" r:id="rId64"/>
    <p:sldId id="1026" r:id="rId65"/>
    <p:sldId id="879" r:id="rId66"/>
    <p:sldId id="1052" r:id="rId67"/>
  </p:sldIdLst>
  <p:sldSz cx="9144000" cy="6858000" type="screen4x3"/>
  <p:notesSz cx="6807200" cy="9939338"/>
  <p:defaultTextStyle>
    <a:defPPr>
      <a:defRPr lang="ja-JP"/>
    </a:defPPr>
    <a:lvl1pPr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0" userDrawn="1">
          <p15:clr>
            <a:srgbClr val="A4A3A4"/>
          </p15:clr>
        </p15:guide>
        <p15:guide id="2" pos="214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2060"/>
    <a:srgbClr val="FF00FF"/>
    <a:srgbClr val="0000FF"/>
    <a:srgbClr val="000000"/>
    <a:srgbClr val="4B4B4B"/>
    <a:srgbClr val="FFFFFF"/>
    <a:srgbClr val="F8F8F8"/>
    <a:srgbClr val="E9EDF4"/>
    <a:srgbClr val="D0D8E8"/>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58" autoAdjust="0"/>
    <p:restoredTop sz="78182" autoAdjust="0"/>
  </p:normalViewPr>
  <p:slideViewPr>
    <p:cSldViewPr>
      <p:cViewPr varScale="1">
        <p:scale>
          <a:sx n="86" d="100"/>
          <a:sy n="86" d="100"/>
        </p:scale>
        <p:origin x="2622" y="90"/>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p:cViewPr varScale="1">
        <p:scale>
          <a:sx n="75" d="100"/>
          <a:sy n="75" d="100"/>
        </p:scale>
        <p:origin x="3168" y="60"/>
      </p:cViewPr>
      <p:guideLst>
        <p:guide orient="horz" pos="3130"/>
        <p:guide pos="214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172.20.226.11\&#20849;&#26377;&#12501;&#12457;&#12523;&#12480;\13_&#24066;&#30010;&#26449;&#35506;\01_&#35506;&#20849;&#26377;\70&#36984;&#25369;\001_&#36984;&#25369;&#22519;&#34892;\001_&#34886;&#35696;&#38498;&#35696;&#21729;&#36984;&#25369;\R7&#34886;&#38498;&#36984;&#65288;&#28310;&#20633;&#65289;\18_&#21508;&#31278;&#35519;&#26619;\03%20&#24180;&#40802;&#38542;&#23652;&#21029;&#25237;&#31080;&#29575;&#35519;&#26619;&#65288;&#30476;&#29420;&#33258;&#65289;\03%20&#12392;&#12426;&#12414;&#12392;&#12417;&#32080;&#26524;\&#65301;(3)&#12288;&#21508;&#31278;&#25237;&#31080;&#29575;.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172.20.226.11\&#20849;&#26377;&#12501;&#12457;&#12523;&#12480;\13_&#24066;&#30010;&#26449;&#35506;\01_&#35506;&#20849;&#26377;\70&#36984;&#25369;\001_&#36984;&#25369;&#22519;&#34892;\001_&#34886;&#35696;&#38498;&#35696;&#21729;&#36984;&#25369;\R7&#34886;&#38498;&#36984;&#65288;&#28310;&#20633;&#65289;\06_&#25237;&#38283;&#31080;&#36895;&#22577;\999_&#25237;&#38283;&#31080;&#32080;&#26524;&#65288;&#36895;&#22577;&#65289;&#65288;&#24185;&#37096;&#32887;&#21729;&#12408;&#37197;&#24067;&#65289;\&#65299;&#65292;&#65300;&#12288;&#21508;&#31278;&#25237;&#31080;&#29575;&#9679;.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172.20.226.11\&#20849;&#26377;&#12501;&#12457;&#12523;&#12480;\13_&#24066;&#30010;&#26449;&#35506;\01_&#35506;&#20849;&#26377;\70&#36984;&#25369;\001_&#36984;&#25369;&#22519;&#34892;\001_&#34886;&#35696;&#38498;&#35696;&#21729;&#36984;&#25369;\R7&#34886;&#38498;&#36984;&#65288;&#28310;&#20633;&#65289;\06_&#25237;&#38283;&#31080;&#36895;&#22577;\999_&#25237;&#38283;&#31080;&#32080;&#26524;&#65288;&#36895;&#22577;&#65289;&#65288;&#24185;&#37096;&#32887;&#21729;&#12408;&#37197;&#24067;&#65289;\&#65299;&#65292;&#65300;&#12288;&#21508;&#31278;&#25237;&#31080;&#29575;&#967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4435376492194673E-2"/>
          <c:y val="1.812266470009833E-2"/>
          <c:w val="0.93704332412993829"/>
          <c:h val="0.90725098328416909"/>
        </c:manualLayout>
      </c:layout>
      <c:lineChart>
        <c:grouping val="standard"/>
        <c:varyColors val="0"/>
        <c:ser>
          <c:idx val="0"/>
          <c:order val="0"/>
          <c:tx>
            <c:strRef>
              <c:f>'衆議院選挙（データ）'!$C$4</c:f>
              <c:strCache>
                <c:ptCount val="1"/>
                <c:pt idx="0">
                  <c:v>男</c:v>
                </c:pt>
              </c:strCache>
            </c:strRef>
          </c:tx>
          <c:spPr>
            <a:ln>
              <a:solidFill>
                <a:srgbClr val="0070C0"/>
              </a:solidFill>
            </a:ln>
          </c:spPr>
          <c:marker>
            <c:symbol val="square"/>
            <c:size val="5"/>
          </c:marker>
          <c:dLbls>
            <c:dLbl>
              <c:idx val="0"/>
              <c:layout>
                <c:manualLayout>
                  <c:x val="-4.8721843653840788E-2"/>
                  <c:y val="-1.0978426691638501E-2"/>
                </c:manualLayout>
              </c:layout>
              <c:spPr/>
              <c:txPr>
                <a:bodyPr/>
                <a:lstStyle/>
                <a:p>
                  <a:pPr>
                    <a:defRPr>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C13-4889-A0A8-331F4C9338DF}"/>
                </c:ext>
              </c:extLst>
            </c:dLbl>
            <c:dLbl>
              <c:idx val="1"/>
              <c:layout>
                <c:manualLayout>
                  <c:x val="-4.3202651127803249E-2"/>
                  <c:y val="-4.8291769914811565E-2"/>
                </c:manualLayout>
              </c:layout>
              <c:tx>
                <c:rich>
                  <a:bodyPr/>
                  <a:lstStyle/>
                  <a:p>
                    <a:pPr>
                      <a:defRPr>
                        <a:solidFill>
                          <a:srgbClr val="0070C0"/>
                        </a:solidFill>
                      </a:defRPr>
                    </a:pPr>
                    <a:r>
                      <a:rPr lang="en-US" altLang="en-US">
                        <a:solidFill>
                          <a:srgbClr val="0070C0"/>
                        </a:solidFill>
                      </a:rPr>
                      <a:t>33.40</a:t>
                    </a:r>
                  </a:p>
                  <a:p>
                    <a:pPr>
                      <a:defRPr>
                        <a:solidFill>
                          <a:srgbClr val="0070C0"/>
                        </a:solidFill>
                      </a:defRPr>
                    </a:pPr>
                    <a:endParaRPr lang="en-US" altLang="en-US">
                      <a:solidFill>
                        <a:srgbClr val="0070C0"/>
                      </a:solidFill>
                    </a:endParaRPr>
                  </a:p>
                </c:rich>
              </c:tx>
              <c:spPr>
                <a:noFill/>
              </c:spPr>
              <c:dLblPos val="r"/>
              <c:showLegendKey val="0"/>
              <c:showVal val="0"/>
              <c:showCatName val="0"/>
              <c:showSerName val="0"/>
              <c:showPercent val="0"/>
              <c:showBubbleSize val="0"/>
              <c:extLst>
                <c:ext xmlns:c15="http://schemas.microsoft.com/office/drawing/2012/chart" uri="{CE6537A1-D6FC-4f65-9D91-7224C49458BB}">
                  <c15:layout>
                    <c:manualLayout>
                      <c:w val="7.0846074380165269E-2"/>
                      <c:h val="4.7539085545722712E-2"/>
                    </c:manualLayout>
                  </c15:layout>
                  <c15:showDataLabelsRange val="0"/>
                </c:ext>
                <c:ext xmlns:c16="http://schemas.microsoft.com/office/drawing/2014/chart" uri="{C3380CC4-5D6E-409C-BE32-E72D297353CC}">
                  <c16:uniqueId val="{00000001-8C13-4889-A0A8-331F4C9338DF}"/>
                </c:ext>
              </c:extLst>
            </c:dLbl>
            <c:dLbl>
              <c:idx val="2"/>
              <c:layout>
                <c:manualLayout>
                  <c:x val="-1.2763900380221068E-2"/>
                  <c:y val="1.9708868049785232E-2"/>
                </c:manualLayout>
              </c:layout>
              <c:spPr/>
              <c:txPr>
                <a:bodyPr/>
                <a:lstStyle/>
                <a:p>
                  <a:pPr>
                    <a:defRPr>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C13-4889-A0A8-331F4C9338DF}"/>
                </c:ext>
              </c:extLst>
            </c:dLbl>
            <c:dLbl>
              <c:idx val="3"/>
              <c:layout>
                <c:manualLayout>
                  <c:x val="-1.7541858383345117E-2"/>
                  <c:y val="1.1642178225949254E-2"/>
                </c:manualLayout>
              </c:layout>
              <c:spPr/>
              <c:txPr>
                <a:bodyPr/>
                <a:lstStyle/>
                <a:p>
                  <a:pPr>
                    <a:defRPr>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C13-4889-A0A8-331F4C9338DF}"/>
                </c:ext>
              </c:extLst>
            </c:dLbl>
            <c:dLbl>
              <c:idx val="4"/>
              <c:layout>
                <c:manualLayout>
                  <c:x val="-2.5383105777847661E-2"/>
                  <c:y val="1.6245207751978352E-2"/>
                </c:manualLayout>
              </c:layout>
              <c:spPr/>
              <c:txPr>
                <a:bodyPr/>
                <a:lstStyle/>
                <a:p>
                  <a:pPr>
                    <a:defRPr>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C13-4889-A0A8-331F4C9338DF}"/>
                </c:ext>
              </c:extLst>
            </c:dLbl>
            <c:dLbl>
              <c:idx val="5"/>
              <c:layout>
                <c:manualLayout>
                  <c:x val="3.0189600485882439E-3"/>
                  <c:y val="3.6418965807465116E-3"/>
                </c:manualLayout>
              </c:layout>
              <c:spPr/>
              <c:txPr>
                <a:bodyPr/>
                <a:lstStyle/>
                <a:p>
                  <a:pPr>
                    <a:defRPr>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C13-4889-A0A8-331F4C9338DF}"/>
                </c:ext>
              </c:extLst>
            </c:dLbl>
            <c:dLbl>
              <c:idx val="6"/>
              <c:layout>
                <c:manualLayout>
                  <c:x val="-6.3958272038340336E-3"/>
                  <c:y val="5.8733556814401439E-4"/>
                </c:manualLayout>
              </c:layout>
              <c:spPr/>
              <c:txPr>
                <a:bodyPr/>
                <a:lstStyle/>
                <a:p>
                  <a:pPr>
                    <a:defRPr>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C13-4889-A0A8-331F4C9338DF}"/>
                </c:ext>
              </c:extLst>
            </c:dLbl>
            <c:dLbl>
              <c:idx val="7"/>
              <c:layout>
                <c:manualLayout>
                  <c:x val="-2.6884821215529993E-2"/>
                  <c:y val="3.7582312261218519E-2"/>
                </c:manualLayout>
              </c:layout>
              <c:spPr/>
              <c:txPr>
                <a:bodyPr/>
                <a:lstStyle/>
                <a:p>
                  <a:pPr>
                    <a:defRPr>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C13-4889-A0A8-331F4C9338DF}"/>
                </c:ext>
              </c:extLst>
            </c:dLbl>
            <c:dLbl>
              <c:idx val="8"/>
              <c:layout>
                <c:manualLayout>
                  <c:x val="-2.1940645849020939E-2"/>
                  <c:y val="2.2573937051838411E-2"/>
                </c:manualLayout>
              </c:layout>
              <c:spPr/>
              <c:txPr>
                <a:bodyPr/>
                <a:lstStyle/>
                <a:p>
                  <a:pPr>
                    <a:defRPr>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15:layout>
                    <c:manualLayout>
                      <c:w val="5.4789514946995264E-2"/>
                      <c:h val="1.5862690530517858E-2"/>
                    </c:manualLayout>
                  </c15:layout>
                </c:ext>
                <c:ext xmlns:c16="http://schemas.microsoft.com/office/drawing/2014/chart" uri="{C3380CC4-5D6E-409C-BE32-E72D297353CC}">
                  <c16:uniqueId val="{00000008-8C13-4889-A0A8-331F4C9338DF}"/>
                </c:ext>
              </c:extLst>
            </c:dLbl>
            <c:dLbl>
              <c:idx val="9"/>
              <c:layout>
                <c:manualLayout>
                  <c:x val="-4.5749487925579667E-2"/>
                  <c:y val="-4.0139191143820592E-2"/>
                </c:manualLayout>
              </c:layout>
              <c:spPr/>
              <c:txPr>
                <a:bodyPr/>
                <a:lstStyle/>
                <a:p>
                  <a:pPr>
                    <a:defRPr>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C13-4889-A0A8-331F4C9338DF}"/>
                </c:ext>
              </c:extLst>
            </c:dLbl>
            <c:dLbl>
              <c:idx val="10"/>
              <c:layout>
                <c:manualLayout>
                  <c:x val="-3.0308608118200218E-2"/>
                  <c:y val="-4.9908598108653515E-2"/>
                </c:manualLayout>
              </c:layout>
              <c:spPr/>
              <c:txPr>
                <a:bodyPr/>
                <a:lstStyle/>
                <a:p>
                  <a:pPr>
                    <a:defRPr>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C13-4889-A0A8-331F4C9338DF}"/>
                </c:ext>
              </c:extLst>
            </c:dLbl>
            <c:dLbl>
              <c:idx val="11"/>
              <c:layout>
                <c:manualLayout>
                  <c:x val="-2.187693480463691E-2"/>
                  <c:y val="1.4726124058613276E-2"/>
                </c:manualLayout>
              </c:layout>
              <c:spPr/>
              <c:txPr>
                <a:bodyPr/>
                <a:lstStyle/>
                <a:p>
                  <a:pPr>
                    <a:defRPr>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C13-4889-A0A8-331F4C9338DF}"/>
                </c:ext>
              </c:extLst>
            </c:dLbl>
            <c:spPr>
              <a:noFill/>
              <a:ln w="25400">
                <a:noFill/>
              </a:ln>
            </c:spPr>
            <c:txPr>
              <a:bodyPr/>
              <a:lstStyle/>
              <a:p>
                <a:pPr>
                  <a:defRPr>
                    <a:solidFill>
                      <a:srgbClr val="0070C0"/>
                    </a:solidFill>
                  </a:defRPr>
                </a:pPr>
                <a:endParaRPr lang="ja-JP"/>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'衆議院選挙（データ）'!$B$5:$B$16</c:f>
              <c:strCache>
                <c:ptCount val="12"/>
                <c:pt idx="0">
                  <c:v>18～19</c:v>
                </c:pt>
                <c:pt idx="1">
                  <c:v>20～24</c:v>
                </c:pt>
                <c:pt idx="2">
                  <c:v>25～29</c:v>
                </c:pt>
                <c:pt idx="3">
                  <c:v>30～34</c:v>
                </c:pt>
                <c:pt idx="4">
                  <c:v>35～39</c:v>
                </c:pt>
                <c:pt idx="5">
                  <c:v>40～44</c:v>
                </c:pt>
                <c:pt idx="6">
                  <c:v>45～49</c:v>
                </c:pt>
                <c:pt idx="7">
                  <c:v>50～54</c:v>
                </c:pt>
                <c:pt idx="8">
                  <c:v>55～59</c:v>
                </c:pt>
                <c:pt idx="9">
                  <c:v>60～64</c:v>
                </c:pt>
                <c:pt idx="10">
                  <c:v>65～69</c:v>
                </c:pt>
                <c:pt idx="11">
                  <c:v>70歳以上</c:v>
                </c:pt>
              </c:strCache>
            </c:strRef>
          </c:cat>
          <c:val>
            <c:numRef>
              <c:f>'衆議院選挙（データ）'!$C$5:$C$16</c:f>
              <c:numCache>
                <c:formatCode>0.00_ </c:formatCode>
                <c:ptCount val="12"/>
                <c:pt idx="0">
                  <c:v>41.48</c:v>
                </c:pt>
                <c:pt idx="1">
                  <c:v>33.4</c:v>
                </c:pt>
                <c:pt idx="2">
                  <c:v>40.29</c:v>
                </c:pt>
                <c:pt idx="3">
                  <c:v>48.54</c:v>
                </c:pt>
                <c:pt idx="4">
                  <c:v>49.14</c:v>
                </c:pt>
                <c:pt idx="5">
                  <c:v>52.11</c:v>
                </c:pt>
                <c:pt idx="6">
                  <c:v>54.72</c:v>
                </c:pt>
                <c:pt idx="7">
                  <c:v>58.86</c:v>
                </c:pt>
                <c:pt idx="8">
                  <c:v>62.629999999999995</c:v>
                </c:pt>
                <c:pt idx="9">
                  <c:v>68.239999999999995</c:v>
                </c:pt>
                <c:pt idx="10">
                  <c:v>72.509999999999991</c:v>
                </c:pt>
                <c:pt idx="11">
                  <c:v>68.410000000000011</c:v>
                </c:pt>
              </c:numCache>
            </c:numRef>
          </c:val>
          <c:smooth val="0"/>
          <c:extLst>
            <c:ext xmlns:c16="http://schemas.microsoft.com/office/drawing/2014/chart" uri="{C3380CC4-5D6E-409C-BE32-E72D297353CC}">
              <c16:uniqueId val="{0000000C-8C13-4889-A0A8-331F4C9338DF}"/>
            </c:ext>
          </c:extLst>
        </c:ser>
        <c:ser>
          <c:idx val="1"/>
          <c:order val="1"/>
          <c:tx>
            <c:strRef>
              <c:f>'衆議院選挙（データ）'!$D$4</c:f>
              <c:strCache>
                <c:ptCount val="1"/>
                <c:pt idx="0">
                  <c:v>女</c:v>
                </c:pt>
              </c:strCache>
            </c:strRef>
          </c:tx>
          <c:spPr>
            <a:ln>
              <a:solidFill>
                <a:srgbClr val="FF0000"/>
              </a:solidFill>
              <a:prstDash val="sysDash"/>
            </a:ln>
          </c:spPr>
          <c:marker>
            <c:symbol val="triangle"/>
            <c:size val="5"/>
            <c:spPr>
              <a:ln>
                <a:solidFill>
                  <a:srgbClr val="FF0000"/>
                </a:solidFill>
              </a:ln>
            </c:spPr>
          </c:marker>
          <c:dLbls>
            <c:dLbl>
              <c:idx val="0"/>
              <c:layout>
                <c:manualLayout>
                  <c:x val="-3.9417800047721309E-2"/>
                  <c:y val="-1.6165165283987742E-2"/>
                </c:manualLayout>
              </c:layout>
              <c:spPr/>
              <c:txPr>
                <a:bodyPr/>
                <a:lstStyle/>
                <a:p>
                  <a:pPr>
                    <a:defRPr>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C13-4889-A0A8-331F4C9338DF}"/>
                </c:ext>
              </c:extLst>
            </c:dLbl>
            <c:dLbl>
              <c:idx val="1"/>
              <c:layout>
                <c:manualLayout>
                  <c:x val="-2.821605976938836E-2"/>
                  <c:y val="3.8806191939575393E-2"/>
                </c:manualLayout>
              </c:layout>
              <c:spPr/>
              <c:txPr>
                <a:bodyPr/>
                <a:lstStyle/>
                <a:p>
                  <a:pPr>
                    <a:defRPr>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C13-4889-A0A8-331F4C9338DF}"/>
                </c:ext>
              </c:extLst>
            </c:dLbl>
            <c:dLbl>
              <c:idx val="2"/>
              <c:layout>
                <c:manualLayout>
                  <c:x val="-6.4740956967155969E-2"/>
                  <c:y val="-9.6707509551255833E-3"/>
                </c:manualLayout>
              </c:layout>
              <c:spPr/>
              <c:txPr>
                <a:bodyPr/>
                <a:lstStyle/>
                <a:p>
                  <a:pPr>
                    <a:defRPr>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C13-4889-A0A8-331F4C9338DF}"/>
                </c:ext>
              </c:extLst>
            </c:dLbl>
            <c:dLbl>
              <c:idx val="3"/>
              <c:layout>
                <c:manualLayout>
                  <c:x val="-6.4924281159070021E-2"/>
                  <c:y val="-2.8848265826068222E-2"/>
                </c:manualLayout>
              </c:layout>
              <c:spPr/>
              <c:txPr>
                <a:bodyPr/>
                <a:lstStyle/>
                <a:p>
                  <a:pPr>
                    <a:defRPr>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8C13-4889-A0A8-331F4C9338DF}"/>
                </c:ext>
              </c:extLst>
            </c:dLbl>
            <c:dLbl>
              <c:idx val="4"/>
              <c:layout>
                <c:manualLayout>
                  <c:x val="-4.2681813533638931E-2"/>
                  <c:y val="-3.8357052102155571E-2"/>
                </c:manualLayout>
              </c:layout>
              <c:spPr/>
              <c:txPr>
                <a:bodyPr/>
                <a:lstStyle/>
                <a:p>
                  <a:pPr>
                    <a:defRPr>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C13-4889-A0A8-331F4C9338DF}"/>
                </c:ext>
              </c:extLst>
            </c:dLbl>
            <c:dLbl>
              <c:idx val="5"/>
              <c:layout>
                <c:manualLayout>
                  <c:x val="-4.0999172624083202E-2"/>
                  <c:y val="-4.3407677055443447E-2"/>
                </c:manualLayout>
              </c:layout>
              <c:spPr/>
              <c:txPr>
                <a:bodyPr/>
                <a:lstStyle/>
                <a:p>
                  <a:pPr>
                    <a:defRPr>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8C13-4889-A0A8-331F4C9338DF}"/>
                </c:ext>
              </c:extLst>
            </c:dLbl>
            <c:dLbl>
              <c:idx val="6"/>
              <c:layout>
                <c:manualLayout>
                  <c:x val="-4.558611991682858E-2"/>
                  <c:y val="-3.7147241016983468E-2"/>
                </c:manualLayout>
              </c:layout>
              <c:spPr/>
              <c:txPr>
                <a:bodyPr/>
                <a:lstStyle/>
                <a:p>
                  <a:pPr>
                    <a:defRPr>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8C13-4889-A0A8-331F4C9338DF}"/>
                </c:ext>
              </c:extLst>
            </c:dLbl>
            <c:dLbl>
              <c:idx val="7"/>
              <c:layout>
                <c:manualLayout>
                  <c:x val="-4.4186708066450489E-2"/>
                  <c:y val="-4.2676813639501134E-2"/>
                </c:manualLayout>
              </c:layout>
              <c:spPr/>
              <c:txPr>
                <a:bodyPr/>
                <a:lstStyle/>
                <a:p>
                  <a:pPr>
                    <a:defRPr>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8C13-4889-A0A8-331F4C9338DF}"/>
                </c:ext>
              </c:extLst>
            </c:dLbl>
            <c:dLbl>
              <c:idx val="8"/>
              <c:layout>
                <c:manualLayout>
                  <c:x val="-4.2292977840579844E-2"/>
                  <c:y val="-4.0821342055861146E-2"/>
                </c:manualLayout>
              </c:layout>
              <c:spPr/>
              <c:txPr>
                <a:bodyPr/>
                <a:lstStyle/>
                <a:p>
                  <a:pPr>
                    <a:defRPr>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8C13-4889-A0A8-331F4C9338DF}"/>
                </c:ext>
              </c:extLst>
            </c:dLbl>
            <c:dLbl>
              <c:idx val="9"/>
              <c:layout>
                <c:manualLayout>
                  <c:x val="-2.3636177709191426E-2"/>
                  <c:y val="1.8162641730085246E-2"/>
                </c:manualLayout>
              </c:layout>
              <c:spPr/>
              <c:txPr>
                <a:bodyPr/>
                <a:lstStyle/>
                <a:p>
                  <a:pPr>
                    <a:defRPr>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8C13-4889-A0A8-331F4C9338DF}"/>
                </c:ext>
              </c:extLst>
            </c:dLbl>
            <c:dLbl>
              <c:idx val="10"/>
              <c:layout>
                <c:manualLayout>
                  <c:x val="-3.0323358340538013E-2"/>
                  <c:y val="-2.1513516840545685E-2"/>
                </c:manualLayout>
              </c:layout>
              <c:spPr/>
              <c:txPr>
                <a:bodyPr/>
                <a:lstStyle/>
                <a:p>
                  <a:pPr>
                    <a:defRPr>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8C13-4889-A0A8-331F4C9338DF}"/>
                </c:ext>
              </c:extLst>
            </c:dLbl>
            <c:dLbl>
              <c:idx val="11"/>
              <c:layout>
                <c:manualLayout>
                  <c:x val="-2.4987744300557471E-2"/>
                  <c:y val="1.6494722079338074E-2"/>
                </c:manualLayout>
              </c:layout>
              <c:spPr/>
              <c:txPr>
                <a:bodyPr/>
                <a:lstStyle/>
                <a:p>
                  <a:pPr>
                    <a:defRPr>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8C13-4889-A0A8-331F4C9338DF}"/>
                </c:ext>
              </c:extLst>
            </c:dLbl>
            <c:spPr>
              <a:noFill/>
              <a:ln w="25400">
                <a:noFill/>
              </a:ln>
            </c:spPr>
            <c:txPr>
              <a:bodyPr/>
              <a:lstStyle/>
              <a:p>
                <a:pPr>
                  <a:defRPr>
                    <a:solidFill>
                      <a:srgbClr val="FF0000"/>
                    </a:solidFill>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'衆議院選挙（データ）'!$B$5:$B$16</c:f>
              <c:strCache>
                <c:ptCount val="12"/>
                <c:pt idx="0">
                  <c:v>18～19</c:v>
                </c:pt>
                <c:pt idx="1">
                  <c:v>20～24</c:v>
                </c:pt>
                <c:pt idx="2">
                  <c:v>25～29</c:v>
                </c:pt>
                <c:pt idx="3">
                  <c:v>30～34</c:v>
                </c:pt>
                <c:pt idx="4">
                  <c:v>35～39</c:v>
                </c:pt>
                <c:pt idx="5">
                  <c:v>40～44</c:v>
                </c:pt>
                <c:pt idx="6">
                  <c:v>45～49</c:v>
                </c:pt>
                <c:pt idx="7">
                  <c:v>50～54</c:v>
                </c:pt>
                <c:pt idx="8">
                  <c:v>55～59</c:v>
                </c:pt>
                <c:pt idx="9">
                  <c:v>60～64</c:v>
                </c:pt>
                <c:pt idx="10">
                  <c:v>65～69</c:v>
                </c:pt>
                <c:pt idx="11">
                  <c:v>70歳以上</c:v>
                </c:pt>
              </c:strCache>
            </c:strRef>
          </c:cat>
          <c:val>
            <c:numRef>
              <c:f>'衆議院選挙（データ）'!$D$5:$D$16</c:f>
              <c:numCache>
                <c:formatCode>0.00_ </c:formatCode>
                <c:ptCount val="12"/>
                <c:pt idx="0">
                  <c:v>44.82</c:v>
                </c:pt>
                <c:pt idx="1">
                  <c:v>33.32</c:v>
                </c:pt>
                <c:pt idx="2">
                  <c:v>43.580000000000005</c:v>
                </c:pt>
                <c:pt idx="3">
                  <c:v>51.839999999999996</c:v>
                </c:pt>
                <c:pt idx="4">
                  <c:v>51.72</c:v>
                </c:pt>
                <c:pt idx="5">
                  <c:v>53.400000000000006</c:v>
                </c:pt>
                <c:pt idx="6">
                  <c:v>56.330000000000005</c:v>
                </c:pt>
                <c:pt idx="7">
                  <c:v>59.760000000000005</c:v>
                </c:pt>
                <c:pt idx="8">
                  <c:v>64.55</c:v>
                </c:pt>
                <c:pt idx="9">
                  <c:v>67.739999999999995</c:v>
                </c:pt>
                <c:pt idx="10">
                  <c:v>72.02</c:v>
                </c:pt>
                <c:pt idx="11">
                  <c:v>55.620000000000005</c:v>
                </c:pt>
              </c:numCache>
            </c:numRef>
          </c:val>
          <c:smooth val="0"/>
          <c:extLst>
            <c:ext xmlns:c16="http://schemas.microsoft.com/office/drawing/2014/chart" uri="{C3380CC4-5D6E-409C-BE32-E72D297353CC}">
              <c16:uniqueId val="{00000019-8C13-4889-A0A8-331F4C9338DF}"/>
            </c:ext>
          </c:extLst>
        </c:ser>
        <c:ser>
          <c:idx val="2"/>
          <c:order val="2"/>
          <c:tx>
            <c:strRef>
              <c:f>'衆議院選挙（データ）'!$E$4</c:f>
              <c:strCache>
                <c:ptCount val="1"/>
                <c:pt idx="0">
                  <c:v>全体</c:v>
                </c:pt>
              </c:strCache>
            </c:strRef>
          </c:tx>
          <c:spPr>
            <a:ln w="50800">
              <a:solidFill>
                <a:srgbClr val="7030A0"/>
              </a:solidFill>
              <a:prstDash val="sysDot"/>
            </a:ln>
          </c:spPr>
          <c:marker>
            <c:symbol val="star"/>
            <c:size val="8"/>
            <c:spPr>
              <a:ln w="25400">
                <a:solidFill>
                  <a:srgbClr val="7030A0"/>
                </a:solidFill>
              </a:ln>
            </c:spPr>
          </c:marker>
          <c:dLbls>
            <c:dLbl>
              <c:idx val="0"/>
              <c:layout>
                <c:manualLayout>
                  <c:x val="-5.1765967270620106E-2"/>
                  <c:y val="-1.2547074831726518E-2"/>
                </c:manualLayout>
              </c:layout>
              <c:spPr/>
              <c:txPr>
                <a:bodyPr/>
                <a:lstStyle/>
                <a:p>
                  <a:pPr>
                    <a:defRPr>
                      <a:solidFill>
                        <a:srgbClr val="7030A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8C13-4889-A0A8-331F4C9338DF}"/>
                </c:ext>
              </c:extLst>
            </c:dLbl>
            <c:dLbl>
              <c:idx val="1"/>
              <c:layout>
                <c:manualLayout>
                  <c:x val="-3.0626419631430368E-2"/>
                  <c:y val="2.1841490919162744E-2"/>
                </c:manualLayout>
              </c:layout>
              <c:spPr/>
              <c:txPr>
                <a:bodyPr/>
                <a:lstStyle/>
                <a:p>
                  <a:pPr>
                    <a:defRPr>
                      <a:solidFill>
                        <a:srgbClr val="7030A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8C13-4889-A0A8-331F4C9338DF}"/>
                </c:ext>
              </c:extLst>
            </c:dLbl>
            <c:dLbl>
              <c:idx val="2"/>
              <c:layout>
                <c:manualLayout>
                  <c:x val="-7.2499326014000318E-2"/>
                  <c:y val="-8.1175782675406774E-3"/>
                </c:manualLayout>
              </c:layout>
              <c:spPr/>
              <c:txPr>
                <a:bodyPr/>
                <a:lstStyle/>
                <a:p>
                  <a:pPr>
                    <a:defRPr>
                      <a:solidFill>
                        <a:srgbClr val="7030A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8C13-4889-A0A8-331F4C9338DF}"/>
                </c:ext>
              </c:extLst>
            </c:dLbl>
            <c:dLbl>
              <c:idx val="3"/>
              <c:layout>
                <c:manualLayout>
                  <c:x val="-6.7875936995478878E-2"/>
                  <c:y val="-3.4252364183120325E-2"/>
                </c:manualLayout>
              </c:layout>
              <c:spPr/>
              <c:txPr>
                <a:bodyPr/>
                <a:lstStyle/>
                <a:p>
                  <a:pPr>
                    <a:defRPr>
                      <a:solidFill>
                        <a:srgbClr val="7030A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8C13-4889-A0A8-331F4C9338DF}"/>
                </c:ext>
              </c:extLst>
            </c:dLbl>
            <c:dLbl>
              <c:idx val="4"/>
              <c:layout>
                <c:manualLayout>
                  <c:x val="-3.951758096353658E-2"/>
                  <c:y val="-3.5986845865372437E-2"/>
                </c:manualLayout>
              </c:layout>
              <c:spPr/>
              <c:txPr>
                <a:bodyPr/>
                <a:lstStyle/>
                <a:p>
                  <a:pPr>
                    <a:defRPr>
                      <a:solidFill>
                        <a:srgbClr val="7030A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8C13-4889-A0A8-331F4C9338DF}"/>
                </c:ext>
              </c:extLst>
            </c:dLbl>
            <c:dLbl>
              <c:idx val="5"/>
              <c:layout>
                <c:manualLayout>
                  <c:x val="-4.266941838881716E-2"/>
                  <c:y val="-3.4466558514356642E-2"/>
                </c:manualLayout>
              </c:layout>
              <c:spPr/>
              <c:txPr>
                <a:bodyPr/>
                <a:lstStyle/>
                <a:p>
                  <a:pPr>
                    <a:defRPr>
                      <a:solidFill>
                        <a:srgbClr val="7030A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8C13-4889-A0A8-331F4C9338DF}"/>
                </c:ext>
              </c:extLst>
            </c:dLbl>
            <c:dLbl>
              <c:idx val="6"/>
              <c:layout>
                <c:manualLayout>
                  <c:x val="-4.7328257521528819E-2"/>
                  <c:y val="-3.1401715489081494E-2"/>
                </c:manualLayout>
              </c:layout>
              <c:spPr/>
              <c:txPr>
                <a:bodyPr/>
                <a:lstStyle/>
                <a:p>
                  <a:pPr>
                    <a:defRPr>
                      <a:solidFill>
                        <a:srgbClr val="7030A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8C13-4889-A0A8-331F4C9338DF}"/>
                </c:ext>
              </c:extLst>
            </c:dLbl>
            <c:dLbl>
              <c:idx val="7"/>
              <c:layout>
                <c:manualLayout>
                  <c:x val="-4.5451880498408773E-2"/>
                  <c:y val="-2.7575234000272619E-2"/>
                </c:manualLayout>
              </c:layout>
              <c:spPr/>
              <c:txPr>
                <a:bodyPr/>
                <a:lstStyle/>
                <a:p>
                  <a:pPr>
                    <a:defRPr>
                      <a:solidFill>
                        <a:srgbClr val="7030A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8C13-4889-A0A8-331F4C9338DF}"/>
                </c:ext>
              </c:extLst>
            </c:dLbl>
            <c:dLbl>
              <c:idx val="8"/>
              <c:layout>
                <c:manualLayout>
                  <c:x val="-4.2452999160228939E-2"/>
                  <c:y val="-3.6212207142448903E-2"/>
                </c:manualLayout>
              </c:layout>
              <c:spPr/>
              <c:txPr>
                <a:bodyPr/>
                <a:lstStyle/>
                <a:p>
                  <a:pPr>
                    <a:defRPr>
                      <a:solidFill>
                        <a:srgbClr val="7030A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8C13-4889-A0A8-331F4C9338DF}"/>
                </c:ext>
              </c:extLst>
            </c:dLbl>
            <c:dLbl>
              <c:idx val="9"/>
              <c:layout>
                <c:manualLayout>
                  <c:x val="-4.8713538906810315E-2"/>
                  <c:y val="-1.7778832922266626E-2"/>
                </c:manualLayout>
              </c:layout>
              <c:spPr/>
              <c:txPr>
                <a:bodyPr/>
                <a:lstStyle/>
                <a:p>
                  <a:pPr>
                    <a:defRPr>
                      <a:solidFill>
                        <a:srgbClr val="7030A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8C13-4889-A0A8-331F4C9338DF}"/>
                </c:ext>
              </c:extLst>
            </c:dLbl>
            <c:dLbl>
              <c:idx val="10"/>
              <c:layout>
                <c:manualLayout>
                  <c:x val="-3.6566730811541118E-2"/>
                  <c:y val="-3.4913148419261665E-2"/>
                </c:manualLayout>
              </c:layout>
              <c:spPr/>
              <c:txPr>
                <a:bodyPr/>
                <a:lstStyle/>
                <a:p>
                  <a:pPr>
                    <a:defRPr>
                      <a:solidFill>
                        <a:srgbClr val="7030A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15:layout>
                    <c:manualLayout>
                      <c:w val="5.3215331554630041E-2"/>
                      <c:h val="2.4796247202767997E-2"/>
                    </c:manualLayout>
                  </c15:layout>
                </c:ext>
                <c:ext xmlns:c16="http://schemas.microsoft.com/office/drawing/2014/chart" uri="{C3380CC4-5D6E-409C-BE32-E72D297353CC}">
                  <c16:uniqueId val="{00000024-8C13-4889-A0A8-331F4C9338DF}"/>
                </c:ext>
              </c:extLst>
            </c:dLbl>
            <c:dLbl>
              <c:idx val="11"/>
              <c:layout>
                <c:manualLayout>
                  <c:x val="-1.6317340497727154E-2"/>
                  <c:y val="-2.2961966437612426E-2"/>
                </c:manualLayout>
              </c:layout>
              <c:spPr/>
              <c:txPr>
                <a:bodyPr/>
                <a:lstStyle/>
                <a:p>
                  <a:pPr>
                    <a:defRPr>
                      <a:solidFill>
                        <a:srgbClr val="7030A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8C13-4889-A0A8-331F4C9338DF}"/>
                </c:ext>
              </c:extLst>
            </c:dLbl>
            <c:spPr>
              <a:noFill/>
              <a:ln w="25400">
                <a:noFill/>
              </a:ln>
            </c:spPr>
            <c:txPr>
              <a:bodyPr/>
              <a:lstStyle/>
              <a:p>
                <a:pPr>
                  <a:defRPr>
                    <a:solidFill>
                      <a:srgbClr val="7030A0"/>
                    </a:solidFill>
                  </a:defRPr>
                </a:pPr>
                <a:endParaRPr lang="ja-JP"/>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'衆議院選挙（データ）'!$B$5:$B$16</c:f>
              <c:strCache>
                <c:ptCount val="12"/>
                <c:pt idx="0">
                  <c:v>18～19</c:v>
                </c:pt>
                <c:pt idx="1">
                  <c:v>20～24</c:v>
                </c:pt>
                <c:pt idx="2">
                  <c:v>25～29</c:v>
                </c:pt>
                <c:pt idx="3">
                  <c:v>30～34</c:v>
                </c:pt>
                <c:pt idx="4">
                  <c:v>35～39</c:v>
                </c:pt>
                <c:pt idx="5">
                  <c:v>40～44</c:v>
                </c:pt>
                <c:pt idx="6">
                  <c:v>45～49</c:v>
                </c:pt>
                <c:pt idx="7">
                  <c:v>50～54</c:v>
                </c:pt>
                <c:pt idx="8">
                  <c:v>55～59</c:v>
                </c:pt>
                <c:pt idx="9">
                  <c:v>60～64</c:v>
                </c:pt>
                <c:pt idx="10">
                  <c:v>65～69</c:v>
                </c:pt>
                <c:pt idx="11">
                  <c:v>70歳以上</c:v>
                </c:pt>
              </c:strCache>
            </c:strRef>
          </c:cat>
          <c:val>
            <c:numRef>
              <c:f>'衆議院選挙（データ）'!$E$5:$E$16</c:f>
              <c:numCache>
                <c:formatCode>0.00_ </c:formatCode>
                <c:ptCount val="12"/>
                <c:pt idx="0">
                  <c:v>43.09</c:v>
                </c:pt>
                <c:pt idx="1">
                  <c:v>33.36</c:v>
                </c:pt>
                <c:pt idx="2">
                  <c:v>41.9</c:v>
                </c:pt>
                <c:pt idx="3">
                  <c:v>50.160000000000004</c:v>
                </c:pt>
                <c:pt idx="4">
                  <c:v>50.41</c:v>
                </c:pt>
                <c:pt idx="5">
                  <c:v>52.75</c:v>
                </c:pt>
                <c:pt idx="6">
                  <c:v>55.510000000000005</c:v>
                </c:pt>
                <c:pt idx="7">
                  <c:v>59.3</c:v>
                </c:pt>
                <c:pt idx="8">
                  <c:v>63.570000000000007</c:v>
                </c:pt>
                <c:pt idx="9">
                  <c:v>67.97999999999999</c:v>
                </c:pt>
                <c:pt idx="10">
                  <c:v>72.260000000000005</c:v>
                </c:pt>
                <c:pt idx="11">
                  <c:v>61.07</c:v>
                </c:pt>
              </c:numCache>
            </c:numRef>
          </c:val>
          <c:smooth val="0"/>
          <c:extLst>
            <c:ext xmlns:c16="http://schemas.microsoft.com/office/drawing/2014/chart" uri="{C3380CC4-5D6E-409C-BE32-E72D297353CC}">
              <c16:uniqueId val="{00000026-8C13-4889-A0A8-331F4C9338DF}"/>
            </c:ext>
          </c:extLst>
        </c:ser>
        <c:ser>
          <c:idx val="3"/>
          <c:order val="3"/>
          <c:tx>
            <c:strRef>
              <c:f>'衆議院選挙（データ）'!$F$4</c:f>
              <c:strCache>
                <c:ptCount val="1"/>
                <c:pt idx="0">
                  <c:v>前回平均</c:v>
                </c:pt>
              </c:strCache>
            </c:strRef>
          </c:tx>
          <c:spPr>
            <a:ln w="25400">
              <a:solidFill>
                <a:srgbClr val="00B050"/>
              </a:solidFill>
              <a:prstDash val="dashDot"/>
            </a:ln>
          </c:spPr>
          <c:marker>
            <c:symbol val="circle"/>
            <c:size val="5"/>
            <c:spPr>
              <a:solidFill>
                <a:srgbClr val="00B050"/>
              </a:solidFill>
            </c:spPr>
          </c:marker>
          <c:dLbls>
            <c:dLbl>
              <c:idx val="0"/>
              <c:layout>
                <c:manualLayout>
                  <c:x val="-4.708481940840948E-2"/>
                  <c:y val="-1.5115222999422973E-2"/>
                </c:manualLayout>
              </c:layout>
              <c:spPr/>
              <c:txPr>
                <a:bodyPr/>
                <a:lstStyle/>
                <a:p>
                  <a:pPr>
                    <a:defRPr>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8C13-4889-A0A8-331F4C9338DF}"/>
                </c:ext>
              </c:extLst>
            </c:dLbl>
            <c:dLbl>
              <c:idx val="1"/>
              <c:layout>
                <c:manualLayout>
                  <c:x val="-2.834087887774359E-2"/>
                  <c:y val="1.6303477140734293E-2"/>
                </c:manualLayout>
              </c:layout>
              <c:spPr/>
              <c:txPr>
                <a:bodyPr/>
                <a:lstStyle/>
                <a:p>
                  <a:pPr>
                    <a:defRPr>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8C13-4889-A0A8-331F4C9338DF}"/>
                </c:ext>
              </c:extLst>
            </c:dLbl>
            <c:dLbl>
              <c:idx val="2"/>
              <c:layout>
                <c:manualLayout>
                  <c:x val="3.6404540341545329E-4"/>
                  <c:y val="5.305266489929965E-3"/>
                </c:manualLayout>
              </c:layout>
              <c:spPr/>
              <c:txPr>
                <a:bodyPr/>
                <a:lstStyle/>
                <a:p>
                  <a:pPr>
                    <a:defRPr>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8C13-4889-A0A8-331F4C9338DF}"/>
                </c:ext>
              </c:extLst>
            </c:dLbl>
            <c:dLbl>
              <c:idx val="3"/>
              <c:layout>
                <c:manualLayout>
                  <c:x val="-1.2295983663199125E-3"/>
                  <c:y val="1.2813059171623566E-2"/>
                </c:manualLayout>
              </c:layout>
              <c:spPr/>
              <c:txPr>
                <a:bodyPr/>
                <a:lstStyle/>
                <a:p>
                  <a:pPr>
                    <a:defRPr>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8C13-4889-A0A8-331F4C9338DF}"/>
                </c:ext>
              </c:extLst>
            </c:dLbl>
            <c:dLbl>
              <c:idx val="4"/>
              <c:layout>
                <c:manualLayout>
                  <c:x val="-1.3623929149360831E-2"/>
                  <c:y val="7.6289155477598453E-3"/>
                </c:manualLayout>
              </c:layout>
              <c:spPr/>
              <c:txPr>
                <a:bodyPr/>
                <a:lstStyle/>
                <a:p>
                  <a:pPr>
                    <a:defRPr>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8C13-4889-A0A8-331F4C9338DF}"/>
                </c:ext>
              </c:extLst>
            </c:dLbl>
            <c:dLbl>
              <c:idx val="5"/>
              <c:layout>
                <c:manualLayout>
                  <c:x val="-3.5845205049848727E-2"/>
                  <c:y val="1.8946365742412454E-2"/>
                </c:manualLayout>
              </c:layout>
              <c:spPr/>
              <c:txPr>
                <a:bodyPr/>
                <a:lstStyle/>
                <a:p>
                  <a:pPr>
                    <a:defRPr>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C-8C13-4889-A0A8-331F4C9338DF}"/>
                </c:ext>
              </c:extLst>
            </c:dLbl>
            <c:dLbl>
              <c:idx val="6"/>
              <c:layout>
                <c:manualLayout>
                  <c:x val="-1.0637892036618172E-2"/>
                  <c:y val="1.2126122117795209E-2"/>
                </c:manualLayout>
              </c:layout>
              <c:spPr/>
              <c:txPr>
                <a:bodyPr/>
                <a:lstStyle/>
                <a:p>
                  <a:pPr>
                    <a:defRPr>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8C13-4889-A0A8-331F4C9338DF}"/>
                </c:ext>
              </c:extLst>
            </c:dLbl>
            <c:dLbl>
              <c:idx val="7"/>
              <c:layout>
                <c:manualLayout>
                  <c:x val="2.0093769270576713E-3"/>
                  <c:y val="2.4236668908848708E-3"/>
                </c:manualLayout>
              </c:layout>
              <c:spPr/>
              <c:txPr>
                <a:bodyPr/>
                <a:lstStyle/>
                <a:p>
                  <a:pPr>
                    <a:defRPr>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8C13-4889-A0A8-331F4C9338DF}"/>
                </c:ext>
              </c:extLst>
            </c:dLbl>
            <c:dLbl>
              <c:idx val="8"/>
              <c:layout>
                <c:manualLayout>
                  <c:x val="3.6925136424062694E-4"/>
                  <c:y val="1.2204856302509844E-2"/>
                </c:manualLayout>
              </c:layout>
              <c:spPr/>
              <c:txPr>
                <a:bodyPr/>
                <a:lstStyle/>
                <a:p>
                  <a:pPr>
                    <a:defRPr>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8C13-4889-A0A8-331F4C9338DF}"/>
                </c:ext>
              </c:extLst>
            </c:dLbl>
            <c:dLbl>
              <c:idx val="9"/>
              <c:layout>
                <c:manualLayout>
                  <c:x val="-1.3928572179437854E-2"/>
                  <c:y val="8.5358684687305356E-3"/>
                </c:manualLayout>
              </c:layout>
              <c:spPr/>
              <c:txPr>
                <a:bodyPr/>
                <a:lstStyle/>
                <a:p>
                  <a:pPr>
                    <a:defRPr>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8C13-4889-A0A8-331F4C9338DF}"/>
                </c:ext>
              </c:extLst>
            </c:dLbl>
            <c:dLbl>
              <c:idx val="10"/>
              <c:layout>
                <c:manualLayout>
                  <c:x val="-3.658422010211726E-2"/>
                  <c:y val="-1.2438034570490648E-2"/>
                </c:manualLayout>
              </c:layout>
              <c:spPr/>
              <c:txPr>
                <a:bodyPr/>
                <a:lstStyle/>
                <a:p>
                  <a:pPr>
                    <a:defRPr>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8C13-4889-A0A8-331F4C9338DF}"/>
                </c:ext>
              </c:extLst>
            </c:dLbl>
            <c:dLbl>
              <c:idx val="11"/>
              <c:layout>
                <c:manualLayout>
                  <c:x val="-1.5578218012004697E-2"/>
                  <c:y val="-1.828987456969889E-2"/>
                </c:manualLayout>
              </c:layout>
              <c:spPr/>
              <c:txPr>
                <a:bodyPr/>
                <a:lstStyle/>
                <a:p>
                  <a:pPr>
                    <a:defRPr>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8C13-4889-A0A8-331F4C9338DF}"/>
                </c:ext>
              </c:extLst>
            </c:dLbl>
            <c:spPr>
              <a:noFill/>
              <a:ln w="25400">
                <a:noFill/>
              </a:ln>
            </c:spPr>
            <c:txPr>
              <a:bodyPr/>
              <a:lstStyle/>
              <a:p>
                <a:pPr>
                  <a:defRPr>
                    <a:solidFill>
                      <a:srgbClr val="00B050"/>
                    </a:solidFill>
                  </a:defRPr>
                </a:pPr>
                <a:endParaRPr lang="ja-JP"/>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'衆議院選挙（データ）'!$B$5:$B$16</c:f>
              <c:strCache>
                <c:ptCount val="12"/>
                <c:pt idx="0">
                  <c:v>18～19</c:v>
                </c:pt>
                <c:pt idx="1">
                  <c:v>20～24</c:v>
                </c:pt>
                <c:pt idx="2">
                  <c:v>25～29</c:v>
                </c:pt>
                <c:pt idx="3">
                  <c:v>30～34</c:v>
                </c:pt>
                <c:pt idx="4">
                  <c:v>35～39</c:v>
                </c:pt>
                <c:pt idx="5">
                  <c:v>40～44</c:v>
                </c:pt>
                <c:pt idx="6">
                  <c:v>45～49</c:v>
                </c:pt>
                <c:pt idx="7">
                  <c:v>50～54</c:v>
                </c:pt>
                <c:pt idx="8">
                  <c:v>55～59</c:v>
                </c:pt>
                <c:pt idx="9">
                  <c:v>60～64</c:v>
                </c:pt>
                <c:pt idx="10">
                  <c:v>65～69</c:v>
                </c:pt>
                <c:pt idx="11">
                  <c:v>70歳以上</c:v>
                </c:pt>
              </c:strCache>
            </c:strRef>
          </c:cat>
          <c:val>
            <c:numRef>
              <c:f>'衆議院選挙（データ）'!$F$5:$F$16</c:f>
              <c:numCache>
                <c:formatCode>0.00_ </c:formatCode>
                <c:ptCount val="12"/>
                <c:pt idx="0">
                  <c:v>37.22</c:v>
                </c:pt>
                <c:pt idx="1">
                  <c:v>26.619999999999997</c:v>
                </c:pt>
                <c:pt idx="2">
                  <c:v>33.71</c:v>
                </c:pt>
                <c:pt idx="3">
                  <c:v>39.68</c:v>
                </c:pt>
                <c:pt idx="4">
                  <c:v>41.5</c:v>
                </c:pt>
                <c:pt idx="5">
                  <c:v>43.75</c:v>
                </c:pt>
                <c:pt idx="6">
                  <c:v>46.96</c:v>
                </c:pt>
                <c:pt idx="7">
                  <c:v>50.91</c:v>
                </c:pt>
                <c:pt idx="8">
                  <c:v>56.499999999999993</c:v>
                </c:pt>
                <c:pt idx="9">
                  <c:v>59.919999999999995</c:v>
                </c:pt>
                <c:pt idx="10">
                  <c:v>65.33</c:v>
                </c:pt>
                <c:pt idx="11">
                  <c:v>56.63</c:v>
                </c:pt>
              </c:numCache>
            </c:numRef>
          </c:val>
          <c:smooth val="0"/>
          <c:extLst>
            <c:ext xmlns:c16="http://schemas.microsoft.com/office/drawing/2014/chart" uri="{C3380CC4-5D6E-409C-BE32-E72D297353CC}">
              <c16:uniqueId val="{00000033-8C13-4889-A0A8-331F4C9338DF}"/>
            </c:ext>
          </c:extLst>
        </c:ser>
        <c:dLbls>
          <c:showLegendKey val="0"/>
          <c:showVal val="0"/>
          <c:showCatName val="0"/>
          <c:showSerName val="0"/>
          <c:showPercent val="0"/>
          <c:showBubbleSize val="0"/>
        </c:dLbls>
        <c:marker val="1"/>
        <c:smooth val="0"/>
        <c:axId val="495781312"/>
        <c:axId val="1"/>
      </c:lineChart>
      <c:catAx>
        <c:axId val="495781312"/>
        <c:scaling>
          <c:orientation val="minMax"/>
        </c:scaling>
        <c:delete val="0"/>
        <c:axPos val="b"/>
        <c:numFmt formatCode="General" sourceLinked="1"/>
        <c:majorTickMark val="out"/>
        <c:minorTickMark val="none"/>
        <c:tickLblPos val="nextTo"/>
        <c:txPr>
          <a:bodyPr/>
          <a:lstStyle/>
          <a:p>
            <a:pPr>
              <a:defRPr sz="1050"/>
            </a:pPr>
            <a:endParaRPr lang="ja-JP"/>
          </a:p>
        </c:txPr>
        <c:crossAx val="1"/>
        <c:crosses val="autoZero"/>
        <c:auto val="1"/>
        <c:lblAlgn val="ctr"/>
        <c:lblOffset val="100"/>
        <c:noMultiLvlLbl val="0"/>
      </c:catAx>
      <c:valAx>
        <c:axId val="1"/>
        <c:scaling>
          <c:orientation val="minMax"/>
          <c:max val="80"/>
          <c:min val="20"/>
        </c:scaling>
        <c:delete val="0"/>
        <c:axPos val="l"/>
        <c:majorGridlines/>
        <c:numFmt formatCode="General" sourceLinked="0"/>
        <c:majorTickMark val="out"/>
        <c:minorTickMark val="none"/>
        <c:tickLblPos val="nextTo"/>
        <c:crossAx val="495781312"/>
        <c:crosses val="autoZero"/>
        <c:crossBetween val="between"/>
        <c:majorUnit val="10"/>
      </c:valAx>
    </c:plotArea>
    <c:legend>
      <c:legendPos val="r"/>
      <c:layout>
        <c:manualLayout>
          <c:xMode val="edge"/>
          <c:yMode val="edge"/>
          <c:x val="0.45453213957759414"/>
          <c:y val="0.66466052114060958"/>
          <c:w val="0.20242672145320673"/>
          <c:h val="0.22094493608652904"/>
        </c:manualLayout>
      </c:layout>
      <c:overlay val="0"/>
      <c:spPr>
        <a:solidFill>
          <a:schemeClr val="lt1"/>
        </a:solidFill>
        <a:ln w="6350" cap="flat" cmpd="sng" algn="ctr">
          <a:solidFill>
            <a:schemeClr val="tx1"/>
          </a:solidFill>
          <a:prstDash val="solid"/>
        </a:ln>
        <a:effectLst/>
      </c:spPr>
      <c:txPr>
        <a:bodyPr/>
        <a:lstStyle/>
        <a:p>
          <a:pPr>
            <a:defRPr>
              <a:solidFill>
                <a:schemeClr val="dk1"/>
              </a:solidFill>
              <a:latin typeface="+mn-lt"/>
              <a:ea typeface="+mn-ea"/>
              <a:cs typeface="+mn-cs"/>
            </a:defRPr>
          </a:pPr>
          <a:endParaRPr lang="ja-JP"/>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3759341446877388E-2"/>
          <c:y val="1.484801229410658E-2"/>
          <c:w val="0.95282800642827448"/>
          <c:h val="0.91262314906882369"/>
        </c:manualLayout>
      </c:layout>
      <c:lineChart>
        <c:grouping val="standard"/>
        <c:varyColors val="0"/>
        <c:ser>
          <c:idx val="0"/>
          <c:order val="0"/>
          <c:tx>
            <c:strRef>
              <c:f>'衆議院選挙（データ）'!$E$3</c:f>
              <c:strCache>
                <c:ptCount val="1"/>
                <c:pt idx="0">
                  <c:v>男</c:v>
                </c:pt>
              </c:strCache>
            </c:strRef>
          </c:tx>
          <c:spPr>
            <a:ln>
              <a:solidFill>
                <a:srgbClr val="0070C0"/>
              </a:solidFill>
            </a:ln>
          </c:spPr>
          <c:marker>
            <c:symbol val="none"/>
          </c:marker>
          <c:dLbls>
            <c:dLbl>
              <c:idx val="0"/>
              <c:spPr/>
              <c:txPr>
                <a:bodyPr/>
                <a:lstStyle/>
                <a:p>
                  <a:pPr>
                    <a:defRPr sz="800">
                      <a:solidFill>
                        <a:srgbClr val="0070C0"/>
                      </a:solidFill>
                    </a:defRPr>
                  </a:pPr>
                  <a:endParaRPr lang="ja-JP"/>
                </a:p>
              </c:txPr>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302-46FA-AA3F-B97D54CAE318}"/>
                </c:ext>
              </c:extLst>
            </c:dLbl>
            <c:dLbl>
              <c:idx val="1"/>
              <c:tx>
                <c:rich>
                  <a:bodyPr/>
                  <a:lstStyle/>
                  <a:p>
                    <a:pPr>
                      <a:defRPr sz="800">
                        <a:solidFill>
                          <a:srgbClr val="0070C0"/>
                        </a:solidFill>
                      </a:defRPr>
                    </a:pPr>
                    <a:r>
                      <a:rPr lang="en-US" altLang="ja-JP" sz="800">
                        <a:solidFill>
                          <a:srgbClr val="0070C0"/>
                        </a:solidFill>
                      </a:rPr>
                      <a:t>79.59</a:t>
                    </a:r>
                    <a:r>
                      <a:rPr lang="en-US" altLang="en-US" sz="800">
                        <a:solidFill>
                          <a:srgbClr val="0070C0"/>
                        </a:solidFill>
                      </a:rPr>
                      <a:t> </a:t>
                    </a:r>
                  </a:p>
                </c:rich>
              </c:tx>
              <c:spPr>
                <a:noFill/>
              </c:spPr>
              <c:dLblPos val="l"/>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302-46FA-AA3F-B97D54CAE318}"/>
                </c:ext>
              </c:extLst>
            </c:dLbl>
            <c:dLbl>
              <c:idx val="2"/>
              <c:layout>
                <c:manualLayout>
                  <c:x val="-4.9722078180648437E-2"/>
                  <c:y val="-1.0841963460694294E-3"/>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302-46FA-AA3F-B97D54CAE318}"/>
                </c:ext>
              </c:extLst>
            </c:dLbl>
            <c:dLbl>
              <c:idx val="3"/>
              <c:layout>
                <c:manualLayout>
                  <c:x val="-2.7707242806547298E-2"/>
                  <c:y val="1.6510005961191059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302-46FA-AA3F-B97D54CAE318}"/>
                </c:ext>
              </c:extLst>
            </c:dLbl>
            <c:dLbl>
              <c:idx val="4"/>
              <c:layout>
                <c:manualLayout>
                  <c:x val="-2.6134754565540073E-2"/>
                  <c:y val="-2.1307669234738709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302-46FA-AA3F-B97D54CAE318}"/>
                </c:ext>
              </c:extLst>
            </c:dLbl>
            <c:dLbl>
              <c:idx val="5"/>
              <c:layout>
                <c:manualLayout>
                  <c:x val="-2.2039674118749342E-2"/>
                  <c:y val="-3.7516684134619678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302-46FA-AA3F-B97D54CAE318}"/>
                </c:ext>
              </c:extLst>
            </c:dLbl>
            <c:dLbl>
              <c:idx val="6"/>
              <c:layout>
                <c:manualLayout>
                  <c:x val="-2.1417289842518398E-2"/>
                  <c:y val="-2.8504164145060205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302-46FA-AA3F-B97D54CAE318}"/>
                </c:ext>
              </c:extLst>
            </c:dLbl>
            <c:dLbl>
              <c:idx val="7"/>
              <c:layout>
                <c:manualLayout>
                  <c:x val="-2.613478279754038E-2"/>
                  <c:y val="8.9070973636827783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302-46FA-AA3F-B97D54CAE318}"/>
                </c:ext>
              </c:extLst>
            </c:dLbl>
            <c:dLbl>
              <c:idx val="8"/>
              <c:layout>
                <c:manualLayout>
                  <c:x val="-2.7707228085850969E-2"/>
                  <c:y val="-6.5773740739745415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302-46FA-AA3F-B97D54CAE318}"/>
                </c:ext>
              </c:extLst>
            </c:dLbl>
            <c:dLbl>
              <c:idx val="9"/>
              <c:layout>
                <c:manualLayout>
                  <c:x val="-2.7707242806547298E-2"/>
                  <c:y val="1.9472468590416309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302-46FA-AA3F-B97D54CAE318}"/>
                </c:ext>
              </c:extLst>
            </c:dLbl>
            <c:dLbl>
              <c:idx val="10"/>
              <c:layout>
                <c:manualLayout>
                  <c:x val="-4.6671754683146875E-2"/>
                  <c:y val="-6.1014753701862351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302-46FA-AA3F-B97D54CAE318}"/>
                </c:ext>
              </c:extLst>
            </c:dLbl>
            <c:dLbl>
              <c:idx val="11"/>
              <c:layout>
                <c:manualLayout>
                  <c:x val="-3.0921985815602838E-2"/>
                  <c:y val="-3.6841614934651941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302-46FA-AA3F-B97D54CAE318}"/>
                </c:ext>
              </c:extLst>
            </c:dLbl>
            <c:dLbl>
              <c:idx val="12"/>
              <c:layout>
                <c:manualLayout>
                  <c:x val="-2.7707242806547298E-2"/>
                  <c:y val="6.7449101325892796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302-46FA-AA3F-B97D54CAE318}"/>
                </c:ext>
              </c:extLst>
            </c:dLbl>
            <c:dLbl>
              <c:idx val="13"/>
              <c:layout>
                <c:manualLayout>
                  <c:x val="-2.7707242806547298E-2"/>
                  <c:y val="-5.0093648876024605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302-46FA-AA3F-B97D54CAE318}"/>
                </c:ext>
              </c:extLst>
            </c:dLbl>
            <c:dLbl>
              <c:idx val="14"/>
              <c:layout>
                <c:manualLayout>
                  <c:x val="-2.9279731047554519E-2"/>
                  <c:y val="1.4674805316868659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B302-46FA-AA3F-B97D54CAE318}"/>
                </c:ext>
              </c:extLst>
            </c:dLbl>
            <c:dLbl>
              <c:idx val="15"/>
              <c:layout>
                <c:manualLayout>
                  <c:x val="-4.5004622649119218E-2"/>
                  <c:y val="-3.8469986473533814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B302-46FA-AA3F-B97D54CAE318}"/>
                </c:ext>
              </c:extLst>
            </c:dLbl>
            <c:dLbl>
              <c:idx val="16"/>
              <c:layout>
                <c:manualLayout>
                  <c:x val="-2.7707242806547298E-2"/>
                  <c:y val="-5.9688975423119899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B302-46FA-AA3F-B97D54CAE318}"/>
                </c:ext>
              </c:extLst>
            </c:dLbl>
            <c:dLbl>
              <c:idx val="17"/>
              <c:layout>
                <c:manualLayout>
                  <c:x val="-4.9732755036826073E-2"/>
                  <c:y val="3.2929330932609531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B302-46FA-AA3F-B97D54CAE318}"/>
                </c:ext>
              </c:extLst>
            </c:dLbl>
            <c:dLbl>
              <c:idx val="18"/>
              <c:layout>
                <c:manualLayout>
                  <c:x val="-5.1294566421655662E-2"/>
                  <c:y val="9.8771420433210102E-3"/>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B302-46FA-AA3F-B97D54CAE318}"/>
                </c:ext>
              </c:extLst>
            </c:dLbl>
            <c:dLbl>
              <c:idx val="19"/>
              <c:layout>
                <c:manualLayout>
                  <c:x val="-2.7707242806547298E-2"/>
                  <c:y val="-6.4486638696667556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B302-46FA-AA3F-B97D54CAE318}"/>
                </c:ext>
              </c:extLst>
            </c:dLbl>
            <c:dLbl>
              <c:idx val="20"/>
              <c:layout>
                <c:manualLayout>
                  <c:x val="-2.7707242806547298E-2"/>
                  <c:y val="3.8663121684606991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B302-46FA-AA3F-B97D54CAE318}"/>
                </c:ext>
              </c:extLst>
            </c:dLbl>
            <c:dLbl>
              <c:idx val="21"/>
              <c:layout>
                <c:manualLayout>
                  <c:x val="-5.9157007626691786E-2"/>
                  <c:y val="-4.5158477773219368E-3"/>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B302-46FA-AA3F-B97D54CAE318}"/>
                </c:ext>
              </c:extLst>
            </c:dLbl>
            <c:dLbl>
              <c:idx val="22"/>
              <c:layout>
                <c:manualLayout>
                  <c:x val="-3.2424707529568969E-2"/>
                  <c:y val="-6.6885470333441374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B302-46FA-AA3F-B97D54CAE318}"/>
                </c:ext>
              </c:extLst>
            </c:dLbl>
            <c:dLbl>
              <c:idx val="23"/>
              <c:layout>
                <c:manualLayout>
                  <c:x val="-5.7721809596495477E-2"/>
                  <c:y val="2.6118262520939149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B302-46FA-AA3F-B97D54CAE318}"/>
                </c:ext>
              </c:extLst>
            </c:dLbl>
            <c:dLbl>
              <c:idx val="24"/>
              <c:layout>
                <c:manualLayout>
                  <c:x val="-1.6519672629573785E-2"/>
                  <c:y val="6.8526690136429189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B302-46FA-AA3F-B97D54CAE318}"/>
                </c:ext>
              </c:extLst>
            </c:dLbl>
            <c:dLbl>
              <c:idx val="25"/>
              <c:layout>
                <c:manualLayout>
                  <c:x val="-2.9971147223618325E-2"/>
                  <c:y val="-8.6194584038769895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B302-46FA-AA3F-B97D54CAE318}"/>
                </c:ext>
              </c:extLst>
            </c:dLbl>
            <c:dLbl>
              <c:idx val="26"/>
              <c:layout>
                <c:manualLayout>
                  <c:x val="-1.0379925913516245E-2"/>
                  <c:y val="-6.7992081194628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B302-46FA-AA3F-B97D54CAE318}"/>
                </c:ext>
              </c:extLst>
            </c:dLbl>
            <c:spPr>
              <a:noFill/>
              <a:ln w="25400">
                <a:noFill/>
              </a:ln>
            </c:spPr>
            <c:txPr>
              <a:bodyPr/>
              <a:lstStyle/>
              <a:p>
                <a:pPr>
                  <a:defRPr sz="800">
                    <a:solidFill>
                      <a:srgbClr val="0070C0"/>
                    </a:solidFill>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'衆議院選挙（データ）'!$D$4:$D$32</c:f>
              <c:strCache>
                <c:ptCount val="29"/>
                <c:pt idx="0">
                  <c:v>昭和22年４月</c:v>
                </c:pt>
                <c:pt idx="1">
                  <c:v>昭和24年１月</c:v>
                </c:pt>
                <c:pt idx="2">
                  <c:v>昭和27年10月</c:v>
                </c:pt>
                <c:pt idx="3">
                  <c:v>昭和28年４月</c:v>
                </c:pt>
                <c:pt idx="4">
                  <c:v>昭和30年２月</c:v>
                </c:pt>
                <c:pt idx="5">
                  <c:v>昭和33年５月</c:v>
                </c:pt>
                <c:pt idx="6">
                  <c:v>昭和35年11月</c:v>
                </c:pt>
                <c:pt idx="7">
                  <c:v>昭和38年11月</c:v>
                </c:pt>
                <c:pt idx="8">
                  <c:v>昭和42年１月</c:v>
                </c:pt>
                <c:pt idx="9">
                  <c:v>昭和44年12月</c:v>
                </c:pt>
                <c:pt idx="10">
                  <c:v>昭和47年12月</c:v>
                </c:pt>
                <c:pt idx="11">
                  <c:v>昭和51年12月</c:v>
                </c:pt>
                <c:pt idx="12">
                  <c:v>昭和54年10月</c:v>
                </c:pt>
                <c:pt idx="13">
                  <c:v>昭和55年６月</c:v>
                </c:pt>
                <c:pt idx="14">
                  <c:v>昭和58年12月</c:v>
                </c:pt>
                <c:pt idx="15">
                  <c:v>昭和61年７月</c:v>
                </c:pt>
                <c:pt idx="16">
                  <c:v>平成２年２月</c:v>
                </c:pt>
                <c:pt idx="17">
                  <c:v>平成５年７月</c:v>
                </c:pt>
                <c:pt idx="18">
                  <c:v>平成８年10月</c:v>
                </c:pt>
                <c:pt idx="19">
                  <c:v>平成12年６月</c:v>
                </c:pt>
                <c:pt idx="20">
                  <c:v>平成15年11月</c:v>
                </c:pt>
                <c:pt idx="21">
                  <c:v>平成17年９月</c:v>
                </c:pt>
                <c:pt idx="22">
                  <c:v>平成21年８月</c:v>
                </c:pt>
                <c:pt idx="23">
                  <c:v>平成24年12月</c:v>
                </c:pt>
                <c:pt idx="24">
                  <c:v>平成26年12月</c:v>
                </c:pt>
                <c:pt idx="25">
                  <c:v>平成29年10月</c:v>
                </c:pt>
                <c:pt idx="26">
                  <c:v>令和３年10月</c:v>
                </c:pt>
                <c:pt idx="27">
                  <c:v>令和６年10月</c:v>
                </c:pt>
                <c:pt idx="28">
                  <c:v>令和８年２月</c:v>
                </c:pt>
              </c:strCache>
            </c:strRef>
          </c:cat>
          <c:val>
            <c:numRef>
              <c:f>'衆議院選挙（データ）'!$E$4:$E$32</c:f>
              <c:numCache>
                <c:formatCode>0.00_ </c:formatCode>
                <c:ptCount val="29"/>
                <c:pt idx="0">
                  <c:v>73.650000000000006</c:v>
                </c:pt>
                <c:pt idx="1">
                  <c:v>79.59</c:v>
                </c:pt>
                <c:pt idx="2">
                  <c:v>84.14</c:v>
                </c:pt>
                <c:pt idx="3">
                  <c:v>81.3</c:v>
                </c:pt>
                <c:pt idx="4">
                  <c:v>83.66</c:v>
                </c:pt>
                <c:pt idx="5">
                  <c:v>80.3</c:v>
                </c:pt>
                <c:pt idx="6">
                  <c:v>77.180000000000007</c:v>
                </c:pt>
                <c:pt idx="7">
                  <c:v>74.63</c:v>
                </c:pt>
                <c:pt idx="8">
                  <c:v>77.739999999999995</c:v>
                </c:pt>
                <c:pt idx="9">
                  <c:v>73.319999999999993</c:v>
                </c:pt>
                <c:pt idx="10">
                  <c:v>76.11</c:v>
                </c:pt>
                <c:pt idx="11">
                  <c:v>77.88</c:v>
                </c:pt>
                <c:pt idx="12">
                  <c:v>71.86</c:v>
                </c:pt>
                <c:pt idx="13">
                  <c:v>74.900000000000006</c:v>
                </c:pt>
                <c:pt idx="14">
                  <c:v>69.75</c:v>
                </c:pt>
                <c:pt idx="15">
                  <c:v>71.06</c:v>
                </c:pt>
                <c:pt idx="16">
                  <c:v>74.92</c:v>
                </c:pt>
                <c:pt idx="17">
                  <c:v>65.8</c:v>
                </c:pt>
                <c:pt idx="18">
                  <c:v>57.86</c:v>
                </c:pt>
                <c:pt idx="19">
                  <c:v>59.96</c:v>
                </c:pt>
                <c:pt idx="20">
                  <c:v>59.48</c:v>
                </c:pt>
                <c:pt idx="21">
                  <c:v>64.48</c:v>
                </c:pt>
                <c:pt idx="22">
                  <c:v>67.98</c:v>
                </c:pt>
                <c:pt idx="23">
                  <c:v>56.69</c:v>
                </c:pt>
                <c:pt idx="24">
                  <c:v>50.6</c:v>
                </c:pt>
                <c:pt idx="25">
                  <c:v>52.94</c:v>
                </c:pt>
                <c:pt idx="26">
                  <c:v>56.05</c:v>
                </c:pt>
                <c:pt idx="27">
                  <c:v>52.84</c:v>
                </c:pt>
                <c:pt idx="28">
                  <c:v>57.15</c:v>
                </c:pt>
              </c:numCache>
            </c:numRef>
          </c:val>
          <c:smooth val="0"/>
          <c:extLst>
            <c:ext xmlns:c16="http://schemas.microsoft.com/office/drawing/2014/chart" uri="{C3380CC4-5D6E-409C-BE32-E72D297353CC}">
              <c16:uniqueId val="{0000001B-B302-46FA-AA3F-B97D54CAE318}"/>
            </c:ext>
          </c:extLst>
        </c:ser>
        <c:ser>
          <c:idx val="1"/>
          <c:order val="1"/>
          <c:tx>
            <c:strRef>
              <c:f>'衆議院選挙（データ）'!$F$3</c:f>
              <c:strCache>
                <c:ptCount val="1"/>
                <c:pt idx="0">
                  <c:v>女</c:v>
                </c:pt>
              </c:strCache>
            </c:strRef>
          </c:tx>
          <c:spPr>
            <a:ln>
              <a:solidFill>
                <a:srgbClr val="FF0000"/>
              </a:solidFill>
              <a:prstDash val="sysDash"/>
            </a:ln>
          </c:spPr>
          <c:marker>
            <c:symbol val="none"/>
          </c:marker>
          <c:dLbls>
            <c:dLbl>
              <c:idx val="0"/>
              <c:layout>
                <c:manualLayout>
                  <c:x val="-2.6126334943462236E-2"/>
                  <c:y val="3.6279023029539337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B302-46FA-AA3F-B97D54CAE318}"/>
                </c:ext>
              </c:extLst>
            </c:dLbl>
            <c:dLbl>
              <c:idx val="1"/>
              <c:layout>
                <c:manualLayout>
                  <c:x val="-2.2989778083525623E-2"/>
                  <c:y val="2.8504164145060181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B302-46FA-AA3F-B97D54CAE318}"/>
                </c:ext>
              </c:extLst>
            </c:dLbl>
            <c:dLbl>
              <c:idx val="2"/>
              <c:layout>
                <c:manualLayout>
                  <c:x val="-2.3041765169424744E-2"/>
                  <c:y val="-1.9908270851809053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B302-46FA-AA3F-B97D54CAE318}"/>
                </c:ext>
              </c:extLst>
            </c:dLbl>
            <c:dLbl>
              <c:idx val="3"/>
              <c:layout>
                <c:manualLayout>
                  <c:x val="-2.4562266324532848E-2"/>
                  <c:y val="1.6510005961191059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B302-46FA-AA3F-B97D54CAE318}"/>
                </c:ext>
              </c:extLst>
            </c:dLbl>
            <c:dLbl>
              <c:idx val="4"/>
              <c:layout>
                <c:manualLayout>
                  <c:x val="-2.77698975571316E-2"/>
                  <c:y val="-1.9750560377033162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B302-46FA-AA3F-B97D54CAE318}"/>
                </c:ext>
              </c:extLst>
            </c:dLbl>
            <c:dLbl>
              <c:idx val="5"/>
              <c:layout>
                <c:manualLayout>
                  <c:x val="-3.5569826821292727E-2"/>
                  <c:y val="3.2684242114786849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B302-46FA-AA3F-B97D54CAE318}"/>
                </c:ext>
              </c:extLst>
            </c:dLbl>
            <c:dLbl>
              <c:idx val="6"/>
              <c:layout>
                <c:manualLayout>
                  <c:x val="-3.3997195770576194E-2"/>
                  <c:y val="2.1307669234738709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B302-46FA-AA3F-B97D54CAE318}"/>
                </c:ext>
              </c:extLst>
            </c:dLbl>
            <c:dLbl>
              <c:idx val="7"/>
              <c:layout>
                <c:manualLayout>
                  <c:x val="-2.77698975571316E-2"/>
                  <c:y val="7.9368645472217003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B302-46FA-AA3F-B97D54CAE318}"/>
                </c:ext>
              </c:extLst>
            </c:dLbl>
            <c:dLbl>
              <c:idx val="8"/>
              <c:layout>
                <c:manualLayout>
                  <c:x val="-2.7707228085850969E-2"/>
                  <c:y val="-8.0216781775998142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B302-46FA-AA3F-B97D54CAE318}"/>
                </c:ext>
              </c:extLst>
            </c:dLbl>
            <c:dLbl>
              <c:idx val="9"/>
              <c:layout>
                <c:manualLayout>
                  <c:x val="-2.7707242806547298E-2"/>
                  <c:y val="5.729014378634608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B302-46FA-AA3F-B97D54CAE318}"/>
                </c:ext>
              </c:extLst>
            </c:dLbl>
            <c:dLbl>
              <c:idx val="10"/>
              <c:layout>
                <c:manualLayout>
                  <c:x val="-4.8240843784808328E-2"/>
                  <c:y val="-5.864576698769456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B302-46FA-AA3F-B97D54CAE318}"/>
                </c:ext>
              </c:extLst>
            </c:dLbl>
            <c:dLbl>
              <c:idx val="11"/>
              <c:layout>
                <c:manualLayout>
                  <c:x val="-3.0921985815602838E-2"/>
                  <c:y val="-7.5711630936643862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B302-46FA-AA3F-B97D54CAE318}"/>
                </c:ext>
              </c:extLst>
            </c:dLbl>
            <c:dLbl>
              <c:idx val="12"/>
              <c:spPr/>
              <c:txPr>
                <a:bodyPr/>
                <a:lstStyle/>
                <a:p>
                  <a:pPr>
                    <a:defRPr sz="800">
                      <a:solidFill>
                        <a:srgbClr val="FF0000"/>
                      </a:solidFill>
                    </a:defRPr>
                  </a:pPr>
                  <a:endParaRPr lang="ja-JP"/>
                </a:p>
              </c:txPr>
              <c:dLblPos val="b"/>
              <c:showLegendKey val="0"/>
              <c:showVal val="1"/>
              <c:showCatName val="0"/>
              <c:showSerName val="0"/>
              <c:showPercent val="0"/>
              <c:showBubbleSize val="0"/>
              <c:extLst>
                <c:ext xmlns:c16="http://schemas.microsoft.com/office/drawing/2014/chart" uri="{C3380CC4-5D6E-409C-BE32-E72D297353CC}">
                  <c16:uniqueId val="{00000028-B302-46FA-AA3F-B97D54CAE318}"/>
                </c:ext>
              </c:extLst>
            </c:dLbl>
            <c:dLbl>
              <c:idx val="13"/>
              <c:layout>
                <c:manualLayout>
                  <c:x val="-2.9279731047554519E-2"/>
                  <c:y val="-5.5454943142023656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B302-46FA-AA3F-B97D54CAE318}"/>
                </c:ext>
              </c:extLst>
            </c:dLbl>
            <c:dLbl>
              <c:idx val="14"/>
              <c:layout>
                <c:manualLayout>
                  <c:x val="-2.9279731047554519E-2"/>
                  <c:y val="4.7694817239250779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B302-46FA-AA3F-B97D54CAE318}"/>
                </c:ext>
              </c:extLst>
            </c:dLbl>
            <c:dLbl>
              <c:idx val="15"/>
              <c:layout>
                <c:manualLayout>
                  <c:x val="-4.3432177360808621E-2"/>
                  <c:y val="-5.0904302491198837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B302-46FA-AA3F-B97D54CAE318}"/>
                </c:ext>
              </c:extLst>
            </c:dLbl>
            <c:dLbl>
              <c:idx val="16"/>
              <c:layout>
                <c:manualLayout>
                  <c:x val="-2.9279731047554519E-2"/>
                  <c:y val="-6.2651438052345146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C-B302-46FA-AA3F-B97D54CAE318}"/>
                </c:ext>
              </c:extLst>
            </c:dLbl>
            <c:dLbl>
              <c:idx val="17"/>
              <c:layout>
                <c:manualLayout>
                  <c:x val="-4.9725681452938951E-2"/>
                  <c:y val="-7.7772701620488563E-3"/>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B302-46FA-AA3F-B97D54CAE318}"/>
                </c:ext>
              </c:extLst>
            </c:dLbl>
            <c:dLbl>
              <c:idx val="18"/>
              <c:layout>
                <c:manualLayout>
                  <c:x val="-5.2867054662662886E-2"/>
                  <c:y val="4.0498133444548459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B302-46FA-AA3F-B97D54CAE318}"/>
                </c:ext>
              </c:extLst>
            </c:dLbl>
            <c:dLbl>
              <c:idx val="19"/>
              <c:layout>
                <c:manualLayout>
                  <c:x val="-2.7707242806547298E-2"/>
                  <c:y val="-4.1061953321380733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B302-46FA-AA3F-B97D54CAE318}"/>
                </c:ext>
              </c:extLst>
            </c:dLbl>
            <c:dLbl>
              <c:idx val="20"/>
              <c:layout>
                <c:manualLayout>
                  <c:x val="-2.9279731047554519E-2"/>
                  <c:y val="5.4891123265191404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B302-46FA-AA3F-B97D54CAE318}"/>
                </c:ext>
              </c:extLst>
            </c:dLbl>
            <c:dLbl>
              <c:idx val="21"/>
              <c:layout>
                <c:manualLayout>
                  <c:x val="-6.0729495867699011E-2"/>
                  <c:y val="-4.5859616594928376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B302-46FA-AA3F-B97D54CAE318}"/>
                </c:ext>
              </c:extLst>
            </c:dLbl>
            <c:dLbl>
              <c:idx val="22"/>
              <c:layout>
                <c:manualLayout>
                  <c:x val="-3.2424707529568969E-2"/>
                  <c:y val="-4.3460784958154551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B302-46FA-AA3F-B97D54CAE318}"/>
                </c:ext>
              </c:extLst>
            </c:dLbl>
            <c:dLbl>
              <c:idx val="23"/>
              <c:layout>
                <c:manualLayout>
                  <c:x val="-5.6012031144677454E-2"/>
                  <c:y val="6.9146794140957611E-3"/>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B302-46FA-AA3F-B97D54CAE318}"/>
                </c:ext>
              </c:extLst>
            </c:dLbl>
            <c:dLbl>
              <c:idx val="24"/>
              <c:layout>
                <c:manualLayout>
                  <c:x val="-1.3367584371102548E-2"/>
                  <c:y val="4.2963639783934859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B302-46FA-AA3F-B97D54CAE318}"/>
                </c:ext>
              </c:extLst>
            </c:dLbl>
            <c:dLbl>
              <c:idx val="25"/>
              <c:layout>
                <c:manualLayout>
                  <c:x val="-2.6819058965146973E-2"/>
                  <c:y val="-4.3498248725735218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B302-46FA-AA3F-B97D54CAE318}"/>
                </c:ext>
              </c:extLst>
            </c:dLbl>
            <c:dLbl>
              <c:idx val="26"/>
              <c:layout>
                <c:manualLayout>
                  <c:x val="-1.1955970042751864E-2"/>
                  <c:y val="-3.43969973036646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B302-46FA-AA3F-B97D54CAE318}"/>
                </c:ext>
              </c:extLst>
            </c:dLbl>
            <c:spPr>
              <a:noFill/>
              <a:ln w="25400">
                <a:noFill/>
              </a:ln>
            </c:spPr>
            <c:txPr>
              <a:bodyPr/>
              <a:lstStyle/>
              <a:p>
                <a:pPr>
                  <a:defRPr sz="800">
                    <a:solidFill>
                      <a:srgbClr val="FF0000"/>
                    </a:solidFill>
                  </a:defRPr>
                </a:pPr>
                <a:endParaRPr lang="ja-JP"/>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'衆議院選挙（データ）'!$D$4:$D$32</c:f>
              <c:strCache>
                <c:ptCount val="29"/>
                <c:pt idx="0">
                  <c:v>昭和22年４月</c:v>
                </c:pt>
                <c:pt idx="1">
                  <c:v>昭和24年１月</c:v>
                </c:pt>
                <c:pt idx="2">
                  <c:v>昭和27年10月</c:v>
                </c:pt>
                <c:pt idx="3">
                  <c:v>昭和28年４月</c:v>
                </c:pt>
                <c:pt idx="4">
                  <c:v>昭和30年２月</c:v>
                </c:pt>
                <c:pt idx="5">
                  <c:v>昭和33年５月</c:v>
                </c:pt>
                <c:pt idx="6">
                  <c:v>昭和35年11月</c:v>
                </c:pt>
                <c:pt idx="7">
                  <c:v>昭和38年11月</c:v>
                </c:pt>
                <c:pt idx="8">
                  <c:v>昭和42年１月</c:v>
                </c:pt>
                <c:pt idx="9">
                  <c:v>昭和44年12月</c:v>
                </c:pt>
                <c:pt idx="10">
                  <c:v>昭和47年12月</c:v>
                </c:pt>
                <c:pt idx="11">
                  <c:v>昭和51年12月</c:v>
                </c:pt>
                <c:pt idx="12">
                  <c:v>昭和54年10月</c:v>
                </c:pt>
                <c:pt idx="13">
                  <c:v>昭和55年６月</c:v>
                </c:pt>
                <c:pt idx="14">
                  <c:v>昭和58年12月</c:v>
                </c:pt>
                <c:pt idx="15">
                  <c:v>昭和61年７月</c:v>
                </c:pt>
                <c:pt idx="16">
                  <c:v>平成２年２月</c:v>
                </c:pt>
                <c:pt idx="17">
                  <c:v>平成５年７月</c:v>
                </c:pt>
                <c:pt idx="18">
                  <c:v>平成８年10月</c:v>
                </c:pt>
                <c:pt idx="19">
                  <c:v>平成12年６月</c:v>
                </c:pt>
                <c:pt idx="20">
                  <c:v>平成15年11月</c:v>
                </c:pt>
                <c:pt idx="21">
                  <c:v>平成17年９月</c:v>
                </c:pt>
                <c:pt idx="22">
                  <c:v>平成21年８月</c:v>
                </c:pt>
                <c:pt idx="23">
                  <c:v>平成24年12月</c:v>
                </c:pt>
                <c:pt idx="24">
                  <c:v>平成26年12月</c:v>
                </c:pt>
                <c:pt idx="25">
                  <c:v>平成29年10月</c:v>
                </c:pt>
                <c:pt idx="26">
                  <c:v>令和３年10月</c:v>
                </c:pt>
                <c:pt idx="27">
                  <c:v>令和６年10月</c:v>
                </c:pt>
                <c:pt idx="28">
                  <c:v>令和８年２月</c:v>
                </c:pt>
              </c:strCache>
            </c:strRef>
          </c:cat>
          <c:val>
            <c:numRef>
              <c:f>'衆議院選挙（データ）'!$F$4:$F$32</c:f>
              <c:numCache>
                <c:formatCode>0.00_ </c:formatCode>
                <c:ptCount val="29"/>
                <c:pt idx="0">
                  <c:v>59.46</c:v>
                </c:pt>
                <c:pt idx="1">
                  <c:v>60.2</c:v>
                </c:pt>
                <c:pt idx="2">
                  <c:v>74.62</c:v>
                </c:pt>
                <c:pt idx="3">
                  <c:v>72.25</c:v>
                </c:pt>
                <c:pt idx="4">
                  <c:v>75.900000000000006</c:v>
                </c:pt>
                <c:pt idx="5">
                  <c:v>74.78</c:v>
                </c:pt>
                <c:pt idx="6">
                  <c:v>71.87</c:v>
                </c:pt>
                <c:pt idx="7">
                  <c:v>71.5</c:v>
                </c:pt>
                <c:pt idx="8">
                  <c:v>74.86</c:v>
                </c:pt>
                <c:pt idx="9">
                  <c:v>73.040000000000006</c:v>
                </c:pt>
                <c:pt idx="10">
                  <c:v>78.099999999999994</c:v>
                </c:pt>
                <c:pt idx="11">
                  <c:v>78.87</c:v>
                </c:pt>
                <c:pt idx="12">
                  <c:v>71.95</c:v>
                </c:pt>
                <c:pt idx="13">
                  <c:v>75.59</c:v>
                </c:pt>
                <c:pt idx="14">
                  <c:v>69.47</c:v>
                </c:pt>
                <c:pt idx="15">
                  <c:v>72.36</c:v>
                </c:pt>
                <c:pt idx="16">
                  <c:v>76.59</c:v>
                </c:pt>
                <c:pt idx="17">
                  <c:v>66.2</c:v>
                </c:pt>
                <c:pt idx="18">
                  <c:v>57.23</c:v>
                </c:pt>
                <c:pt idx="19">
                  <c:v>59.45</c:v>
                </c:pt>
                <c:pt idx="20">
                  <c:v>58.39</c:v>
                </c:pt>
                <c:pt idx="21">
                  <c:v>64.67</c:v>
                </c:pt>
                <c:pt idx="22">
                  <c:v>66.760000000000005</c:v>
                </c:pt>
                <c:pt idx="23">
                  <c:v>53.9</c:v>
                </c:pt>
                <c:pt idx="24">
                  <c:v>47.96</c:v>
                </c:pt>
                <c:pt idx="25">
                  <c:v>52.73</c:v>
                </c:pt>
                <c:pt idx="26">
                  <c:v>55.7</c:v>
                </c:pt>
                <c:pt idx="27">
                  <c:v>51.53</c:v>
                </c:pt>
                <c:pt idx="28">
                  <c:v>55.08</c:v>
                </c:pt>
              </c:numCache>
            </c:numRef>
          </c:val>
          <c:smooth val="0"/>
          <c:extLst>
            <c:ext xmlns:c16="http://schemas.microsoft.com/office/drawing/2014/chart" uri="{C3380CC4-5D6E-409C-BE32-E72D297353CC}">
              <c16:uniqueId val="{00000037-B302-46FA-AA3F-B97D54CAE318}"/>
            </c:ext>
          </c:extLst>
        </c:ser>
        <c:ser>
          <c:idx val="2"/>
          <c:order val="2"/>
          <c:tx>
            <c:strRef>
              <c:f>'衆議院選挙（データ）'!$G$3</c:f>
              <c:strCache>
                <c:ptCount val="1"/>
                <c:pt idx="0">
                  <c:v>県平均</c:v>
                </c:pt>
              </c:strCache>
            </c:strRef>
          </c:tx>
          <c:spPr>
            <a:ln>
              <a:solidFill>
                <a:srgbClr val="00B050"/>
              </a:solidFill>
              <a:prstDash val="dashDot"/>
            </a:ln>
          </c:spPr>
          <c:marker>
            <c:symbol val="none"/>
          </c:marker>
          <c:dLbls>
            <c:dLbl>
              <c:idx val="0"/>
              <c:layout>
                <c:manualLayout>
                  <c:x val="-2.5159811856115585E-2"/>
                  <c:y val="2.158948473096442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8-B302-46FA-AA3F-B97D54CAE318}"/>
                </c:ext>
              </c:extLst>
            </c:dLbl>
            <c:dLbl>
              <c:idx val="1"/>
              <c:layout>
                <c:manualLayout>
                  <c:x val="-4.5979660343875454E-2"/>
                  <c:y val="-2.2753128555176336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B302-46FA-AA3F-B97D54CAE318}"/>
                </c:ext>
              </c:extLst>
            </c:dLbl>
            <c:dLbl>
              <c:idx val="2"/>
              <c:spPr/>
              <c:txPr>
                <a:bodyPr/>
                <a:lstStyle/>
                <a:p>
                  <a:pPr>
                    <a:defRPr sz="800">
                      <a:solidFill>
                        <a:srgbClr val="00B050"/>
                      </a:solidFill>
                    </a:defRPr>
                  </a:pPr>
                  <a:endParaRPr lang="ja-JP"/>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A-B302-46FA-AA3F-B97D54CAE318}"/>
                </c:ext>
              </c:extLst>
            </c:dLbl>
            <c:dLbl>
              <c:idx val="3"/>
              <c:layout>
                <c:manualLayout>
                  <c:x val="-2.7707242806547298E-2"/>
                  <c:y val="1.8908837597964884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B-B302-46FA-AA3F-B97D54CAE318}"/>
                </c:ext>
              </c:extLst>
            </c:dLbl>
            <c:dLbl>
              <c:idx val="4"/>
              <c:layout>
                <c:manualLayout>
                  <c:x val="-2.7707242806547298E-2"/>
                  <c:y val="-1.8908837597964884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C-B302-46FA-AA3F-B97D54CAE318}"/>
                </c:ext>
              </c:extLst>
            </c:dLbl>
            <c:dLbl>
              <c:idx val="5"/>
              <c:layout>
                <c:manualLayout>
                  <c:x val="-2.77698975571316E-2"/>
                  <c:y val="-2.7303754266211604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B302-46FA-AA3F-B97D54CAE318}"/>
                </c:ext>
              </c:extLst>
            </c:dLbl>
            <c:dLbl>
              <c:idx val="6"/>
              <c:layout>
                <c:manualLayout>
                  <c:x val="-2.7707228085850969E-2"/>
                  <c:y val="2.3617747440273038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E-B302-46FA-AA3F-B97D54CAE318}"/>
                </c:ext>
              </c:extLst>
            </c:dLbl>
            <c:dLbl>
              <c:idx val="7"/>
              <c:layout>
                <c:manualLayout>
                  <c:x val="-2.7707228085850969E-2"/>
                  <c:y val="8.4433635215393252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F-B302-46FA-AA3F-B97D54CAE318}"/>
                </c:ext>
              </c:extLst>
            </c:dLbl>
            <c:dLbl>
              <c:idx val="8"/>
              <c:layout>
                <c:manualLayout>
                  <c:x val="-2.9279673374161562E-2"/>
                  <c:y val="-7.3746114500192597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B302-46FA-AA3F-B97D54CAE318}"/>
                </c:ext>
              </c:extLst>
            </c:dLbl>
            <c:dLbl>
              <c:idx val="9"/>
              <c:layout>
                <c:manualLayout>
                  <c:x val="-2.7707242806547298E-2"/>
                  <c:y val="4.0780137825155015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1-B302-46FA-AA3F-B97D54CAE318}"/>
                </c:ext>
              </c:extLst>
            </c:dLbl>
            <c:dLbl>
              <c:idx val="10"/>
              <c:layout>
                <c:manualLayout>
                  <c:x val="-4.5095834651874188E-2"/>
                  <c:y val="-5.6468606953141098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2-B302-46FA-AA3F-B97D54CAE318}"/>
                </c:ext>
              </c:extLst>
            </c:dLbl>
            <c:dLbl>
              <c:idx val="11"/>
              <c:layout>
                <c:manualLayout>
                  <c:x val="-3.0921985815602838E-2"/>
                  <c:y val="-6.082725060827248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3-B302-46FA-AA3F-B97D54CAE318}"/>
                </c:ext>
              </c:extLst>
            </c:dLbl>
            <c:dLbl>
              <c:idx val="12"/>
              <c:layout>
                <c:manualLayout>
                  <c:x val="-2.9279731047554519E-2"/>
                  <c:y val="4.5577801098702665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4-B302-46FA-AA3F-B97D54CAE318}"/>
                </c:ext>
              </c:extLst>
            </c:dLbl>
            <c:dLbl>
              <c:idx val="13"/>
              <c:layout>
                <c:manualLayout>
                  <c:x val="-2.7707242806547298E-2"/>
                  <c:y val="-1.6791821457416773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5-B302-46FA-AA3F-B97D54CAE318}"/>
                </c:ext>
              </c:extLst>
            </c:dLbl>
            <c:dLbl>
              <c:idx val="14"/>
              <c:layout>
                <c:manualLayout>
                  <c:x val="-2.9279731047554519E-2"/>
                  <c:y val="2.8785979641285896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6-B302-46FA-AA3F-B97D54CAE318}"/>
                </c:ext>
              </c:extLst>
            </c:dLbl>
            <c:dLbl>
              <c:idx val="15"/>
              <c:layout>
                <c:manualLayout>
                  <c:x val="-4.5004622649119218E-2"/>
                  <c:y val="-4.3673107414474215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7-B302-46FA-AA3F-B97D54CAE318}"/>
                </c:ext>
              </c:extLst>
            </c:dLbl>
            <c:dLbl>
              <c:idx val="16"/>
              <c:layout>
                <c:manualLayout>
                  <c:x val="-2.9279731047554519E-2"/>
                  <c:y val="-6.2369622556119414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8-B302-46FA-AA3F-B97D54CAE318}"/>
                </c:ext>
              </c:extLst>
            </c:dLbl>
            <c:dLbl>
              <c:idx val="17"/>
              <c:layout>
                <c:manualLayout>
                  <c:x val="-4.8156710907590453E-2"/>
                  <c:y val="1.1376564277588168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9-B302-46FA-AA3F-B97D54CAE318}"/>
                </c:ext>
              </c:extLst>
            </c:dLbl>
            <c:dLbl>
              <c:idx val="18"/>
              <c:layout>
                <c:manualLayout>
                  <c:x val="-5.4439542903670111E-2"/>
                  <c:y val="1.9190653094190595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A-B302-46FA-AA3F-B97D54CAE318}"/>
                </c:ext>
              </c:extLst>
            </c:dLbl>
            <c:dLbl>
              <c:idx val="19"/>
              <c:layout>
                <c:manualLayout>
                  <c:x val="-2.7707242806547298E-2"/>
                  <c:y val="-5.5173127645797876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B-B302-46FA-AA3F-B97D54CAE318}"/>
                </c:ext>
              </c:extLst>
            </c:dLbl>
            <c:dLbl>
              <c:idx val="20"/>
              <c:layout>
                <c:manualLayout>
                  <c:x val="-2.7707242806547298E-2"/>
                  <c:y val="4.5577801098702665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C-B302-46FA-AA3F-B97D54CAE318}"/>
                </c:ext>
              </c:extLst>
            </c:dLbl>
            <c:dLbl>
              <c:idx val="21"/>
              <c:layout>
                <c:manualLayout>
                  <c:x val="-5.9157007626691786E-2"/>
                  <c:y val="-2.638714800451207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D-B302-46FA-AA3F-B97D54CAE318}"/>
                </c:ext>
              </c:extLst>
            </c:dLbl>
            <c:dLbl>
              <c:idx val="22"/>
              <c:layout>
                <c:manualLayout>
                  <c:x val="-3.0852219288561744E-2"/>
                  <c:y val="-5.2774296009024141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E-B302-46FA-AA3F-B97D54CAE318}"/>
                </c:ext>
              </c:extLst>
            </c:dLbl>
            <c:dLbl>
              <c:idx val="23"/>
              <c:layout>
                <c:manualLayout>
                  <c:x val="-5.7721833516336293E-2"/>
                  <c:y val="2.0493199784520699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F-B302-46FA-AA3F-B97D54CAE318}"/>
                </c:ext>
              </c:extLst>
            </c:dLbl>
            <c:dLbl>
              <c:idx val="24"/>
              <c:layout>
                <c:manualLayout>
                  <c:x val="-1.3367584371102548E-2"/>
                  <c:y val="5.4607508532423209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0-B302-46FA-AA3F-B97D54CAE318}"/>
                </c:ext>
              </c:extLst>
            </c:dLbl>
            <c:dLbl>
              <c:idx val="25"/>
              <c:layout>
                <c:manualLayout>
                  <c:x val="-2.8395103094382704E-2"/>
                  <c:y val="-6.3708759954493738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1-B302-46FA-AA3F-B97D54CAE318}"/>
                </c:ext>
              </c:extLst>
            </c:dLbl>
            <c:dLbl>
              <c:idx val="26"/>
              <c:layout>
                <c:manualLayout>
                  <c:x val="-1.0379925913516245E-2"/>
                  <c:y val="-5.00568828213879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2-B302-46FA-AA3F-B97D54CAE318}"/>
                </c:ext>
              </c:extLst>
            </c:dLbl>
            <c:spPr>
              <a:noFill/>
              <a:ln w="25400">
                <a:noFill/>
              </a:ln>
            </c:spPr>
            <c:txPr>
              <a:bodyPr/>
              <a:lstStyle/>
              <a:p>
                <a:pPr>
                  <a:defRPr sz="800">
                    <a:solidFill>
                      <a:srgbClr val="00B050"/>
                    </a:solidFill>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'衆議院選挙（データ）'!$D$4:$D$32</c:f>
              <c:strCache>
                <c:ptCount val="29"/>
                <c:pt idx="0">
                  <c:v>昭和22年４月</c:v>
                </c:pt>
                <c:pt idx="1">
                  <c:v>昭和24年１月</c:v>
                </c:pt>
                <c:pt idx="2">
                  <c:v>昭和27年10月</c:v>
                </c:pt>
                <c:pt idx="3">
                  <c:v>昭和28年４月</c:v>
                </c:pt>
                <c:pt idx="4">
                  <c:v>昭和30年２月</c:v>
                </c:pt>
                <c:pt idx="5">
                  <c:v>昭和33年５月</c:v>
                </c:pt>
                <c:pt idx="6">
                  <c:v>昭和35年11月</c:v>
                </c:pt>
                <c:pt idx="7">
                  <c:v>昭和38年11月</c:v>
                </c:pt>
                <c:pt idx="8">
                  <c:v>昭和42年１月</c:v>
                </c:pt>
                <c:pt idx="9">
                  <c:v>昭和44年12月</c:v>
                </c:pt>
                <c:pt idx="10">
                  <c:v>昭和47年12月</c:v>
                </c:pt>
                <c:pt idx="11">
                  <c:v>昭和51年12月</c:v>
                </c:pt>
                <c:pt idx="12">
                  <c:v>昭和54年10月</c:v>
                </c:pt>
                <c:pt idx="13">
                  <c:v>昭和55年６月</c:v>
                </c:pt>
                <c:pt idx="14">
                  <c:v>昭和58年12月</c:v>
                </c:pt>
                <c:pt idx="15">
                  <c:v>昭和61年７月</c:v>
                </c:pt>
                <c:pt idx="16">
                  <c:v>平成２年２月</c:v>
                </c:pt>
                <c:pt idx="17">
                  <c:v>平成５年７月</c:v>
                </c:pt>
                <c:pt idx="18">
                  <c:v>平成８年10月</c:v>
                </c:pt>
                <c:pt idx="19">
                  <c:v>平成12年６月</c:v>
                </c:pt>
                <c:pt idx="20">
                  <c:v>平成15年11月</c:v>
                </c:pt>
                <c:pt idx="21">
                  <c:v>平成17年９月</c:v>
                </c:pt>
                <c:pt idx="22">
                  <c:v>平成21年８月</c:v>
                </c:pt>
                <c:pt idx="23">
                  <c:v>平成24年12月</c:v>
                </c:pt>
                <c:pt idx="24">
                  <c:v>平成26年12月</c:v>
                </c:pt>
                <c:pt idx="25">
                  <c:v>平成29年10月</c:v>
                </c:pt>
                <c:pt idx="26">
                  <c:v>令和３年10月</c:v>
                </c:pt>
                <c:pt idx="27">
                  <c:v>令和６年10月</c:v>
                </c:pt>
                <c:pt idx="28">
                  <c:v>令和８年２月</c:v>
                </c:pt>
              </c:strCache>
            </c:strRef>
          </c:cat>
          <c:val>
            <c:numRef>
              <c:f>'衆議院選挙（データ）'!$G$4:$G$32</c:f>
              <c:numCache>
                <c:formatCode>0.00_ </c:formatCode>
                <c:ptCount val="29"/>
                <c:pt idx="0">
                  <c:v>66.33</c:v>
                </c:pt>
                <c:pt idx="1">
                  <c:v>69.48</c:v>
                </c:pt>
                <c:pt idx="2">
                  <c:v>79.180000000000007</c:v>
                </c:pt>
                <c:pt idx="3">
                  <c:v>76.59</c:v>
                </c:pt>
                <c:pt idx="4">
                  <c:v>79.61</c:v>
                </c:pt>
                <c:pt idx="5">
                  <c:v>77.400000000000006</c:v>
                </c:pt>
                <c:pt idx="6">
                  <c:v>74.39</c:v>
                </c:pt>
                <c:pt idx="7">
                  <c:v>72.98</c:v>
                </c:pt>
                <c:pt idx="8">
                  <c:v>76.23</c:v>
                </c:pt>
                <c:pt idx="9">
                  <c:v>73.17</c:v>
                </c:pt>
                <c:pt idx="10">
                  <c:v>77.150000000000006</c:v>
                </c:pt>
                <c:pt idx="11">
                  <c:v>78.39</c:v>
                </c:pt>
                <c:pt idx="12">
                  <c:v>71.91</c:v>
                </c:pt>
                <c:pt idx="13">
                  <c:v>75.260000000000005</c:v>
                </c:pt>
                <c:pt idx="14">
                  <c:v>69.61</c:v>
                </c:pt>
                <c:pt idx="15">
                  <c:v>71.73</c:v>
                </c:pt>
                <c:pt idx="16">
                  <c:v>75.78</c:v>
                </c:pt>
                <c:pt idx="17">
                  <c:v>66.010000000000005</c:v>
                </c:pt>
                <c:pt idx="18">
                  <c:v>57.53</c:v>
                </c:pt>
                <c:pt idx="19">
                  <c:v>59.7</c:v>
                </c:pt>
                <c:pt idx="20">
                  <c:v>58.92</c:v>
                </c:pt>
                <c:pt idx="21">
                  <c:v>64.58</c:v>
                </c:pt>
                <c:pt idx="22">
                  <c:v>67.349999999999994</c:v>
                </c:pt>
                <c:pt idx="23">
                  <c:v>55.24</c:v>
                </c:pt>
                <c:pt idx="24">
                  <c:v>49.23</c:v>
                </c:pt>
                <c:pt idx="25">
                  <c:v>52.83</c:v>
                </c:pt>
                <c:pt idx="26">
                  <c:v>55.87</c:v>
                </c:pt>
                <c:pt idx="27">
                  <c:v>52.16</c:v>
                </c:pt>
                <c:pt idx="28">
                  <c:v>56.08</c:v>
                </c:pt>
              </c:numCache>
            </c:numRef>
          </c:val>
          <c:smooth val="0"/>
          <c:extLst>
            <c:ext xmlns:c16="http://schemas.microsoft.com/office/drawing/2014/chart" uri="{C3380CC4-5D6E-409C-BE32-E72D297353CC}">
              <c16:uniqueId val="{00000053-B302-46FA-AA3F-B97D54CAE318}"/>
            </c:ext>
          </c:extLst>
        </c:ser>
        <c:dLbls>
          <c:showLegendKey val="0"/>
          <c:showVal val="0"/>
          <c:showCatName val="0"/>
          <c:showSerName val="0"/>
          <c:showPercent val="0"/>
          <c:showBubbleSize val="0"/>
        </c:dLbls>
        <c:smooth val="0"/>
        <c:axId val="496494104"/>
        <c:axId val="1"/>
      </c:lineChart>
      <c:catAx>
        <c:axId val="496494104"/>
        <c:scaling>
          <c:orientation val="minMax"/>
        </c:scaling>
        <c:delete val="0"/>
        <c:axPos val="b"/>
        <c:numFmt formatCode="General" sourceLinked="1"/>
        <c:majorTickMark val="out"/>
        <c:minorTickMark val="none"/>
        <c:tickLblPos val="nextTo"/>
        <c:txPr>
          <a:bodyPr/>
          <a:lstStyle/>
          <a:p>
            <a:pPr>
              <a:defRPr sz="500"/>
            </a:pPr>
            <a:endParaRPr lang="ja-JP"/>
          </a:p>
        </c:txPr>
        <c:crossAx val="1"/>
        <c:crosses val="autoZero"/>
        <c:auto val="0"/>
        <c:lblAlgn val="ctr"/>
        <c:lblOffset val="100"/>
        <c:noMultiLvlLbl val="0"/>
      </c:catAx>
      <c:valAx>
        <c:axId val="1"/>
        <c:scaling>
          <c:orientation val="minMax"/>
          <c:max val="85"/>
          <c:min val="45"/>
        </c:scaling>
        <c:delete val="0"/>
        <c:axPos val="l"/>
        <c:majorGridlines/>
        <c:numFmt formatCode="General" sourceLinked="0"/>
        <c:majorTickMark val="out"/>
        <c:minorTickMark val="none"/>
        <c:tickLblPos val="nextTo"/>
        <c:crossAx val="496494104"/>
        <c:crosses val="autoZero"/>
        <c:crossBetween val="between"/>
        <c:majorUnit val="5"/>
      </c:valAx>
    </c:plotArea>
    <c:legend>
      <c:legendPos val="r"/>
      <c:layout>
        <c:manualLayout>
          <c:xMode val="edge"/>
          <c:yMode val="edge"/>
          <c:x val="0.65525765529308833"/>
          <c:y val="4.343708014423403E-2"/>
          <c:w val="0.1063829787234043"/>
          <c:h val="0.15891232879166556"/>
        </c:manualLayout>
      </c:layout>
      <c:overlay val="0"/>
      <c:spPr>
        <a:solidFill>
          <a:schemeClr val="lt1"/>
        </a:solidFill>
        <a:ln w="6350" cap="flat" cmpd="sng" algn="ctr">
          <a:solidFill>
            <a:schemeClr val="tx1"/>
          </a:solidFill>
          <a:prstDash val="solid"/>
        </a:ln>
        <a:effectLst/>
      </c:spPr>
      <c:txPr>
        <a:bodyPr/>
        <a:lstStyle/>
        <a:p>
          <a:pPr>
            <a:defRPr sz="800">
              <a:solidFill>
                <a:schemeClr val="dk1"/>
              </a:solidFill>
              <a:latin typeface="+mn-lt"/>
              <a:ea typeface="+mn-ea"/>
              <a:cs typeface="+mn-cs"/>
            </a:defRPr>
          </a:pPr>
          <a:endParaRPr lang="ja-JP"/>
        </a:p>
      </c:txPr>
    </c:legend>
    <c:plotVisOnly val="1"/>
    <c:dispBlanksAs val="gap"/>
    <c:showDLblsOverMax val="0"/>
  </c:chart>
  <c:spPr>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3759341446877388E-2"/>
          <c:y val="1.484801229410658E-2"/>
          <c:w val="0.95282800642827448"/>
          <c:h val="0.91262314906882369"/>
        </c:manualLayout>
      </c:layout>
      <c:lineChart>
        <c:grouping val="standard"/>
        <c:varyColors val="0"/>
        <c:ser>
          <c:idx val="0"/>
          <c:order val="0"/>
          <c:tx>
            <c:strRef>
              <c:f>'衆議院選挙（データ）'!$E$3</c:f>
              <c:strCache>
                <c:ptCount val="1"/>
                <c:pt idx="0">
                  <c:v>男</c:v>
                </c:pt>
              </c:strCache>
            </c:strRef>
          </c:tx>
          <c:spPr>
            <a:ln>
              <a:solidFill>
                <a:srgbClr val="0070C0"/>
              </a:solidFill>
            </a:ln>
          </c:spPr>
          <c:marker>
            <c:symbol val="none"/>
          </c:marker>
          <c:dLbls>
            <c:dLbl>
              <c:idx val="0"/>
              <c:spPr/>
              <c:txPr>
                <a:bodyPr/>
                <a:lstStyle/>
                <a:p>
                  <a:pPr>
                    <a:defRPr sz="800">
                      <a:solidFill>
                        <a:srgbClr val="0070C0"/>
                      </a:solidFill>
                    </a:defRPr>
                  </a:pPr>
                  <a:endParaRPr lang="ja-JP"/>
                </a:p>
              </c:txPr>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302-46FA-AA3F-B97D54CAE318}"/>
                </c:ext>
              </c:extLst>
            </c:dLbl>
            <c:dLbl>
              <c:idx val="1"/>
              <c:tx>
                <c:rich>
                  <a:bodyPr/>
                  <a:lstStyle/>
                  <a:p>
                    <a:pPr>
                      <a:defRPr sz="800">
                        <a:solidFill>
                          <a:srgbClr val="0070C0"/>
                        </a:solidFill>
                      </a:defRPr>
                    </a:pPr>
                    <a:r>
                      <a:rPr lang="en-US" altLang="ja-JP" sz="800">
                        <a:solidFill>
                          <a:srgbClr val="0070C0"/>
                        </a:solidFill>
                      </a:rPr>
                      <a:t>79.59</a:t>
                    </a:r>
                    <a:r>
                      <a:rPr lang="en-US" altLang="en-US" sz="800">
                        <a:solidFill>
                          <a:srgbClr val="0070C0"/>
                        </a:solidFill>
                      </a:rPr>
                      <a:t> </a:t>
                    </a:r>
                  </a:p>
                </c:rich>
              </c:tx>
              <c:spPr>
                <a:noFill/>
              </c:spPr>
              <c:dLblPos val="l"/>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302-46FA-AA3F-B97D54CAE318}"/>
                </c:ext>
              </c:extLst>
            </c:dLbl>
            <c:dLbl>
              <c:idx val="2"/>
              <c:layout>
                <c:manualLayout>
                  <c:x val="-4.9722078180648437E-2"/>
                  <c:y val="-1.0841963460694294E-3"/>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302-46FA-AA3F-B97D54CAE318}"/>
                </c:ext>
              </c:extLst>
            </c:dLbl>
            <c:dLbl>
              <c:idx val="3"/>
              <c:layout>
                <c:manualLayout>
                  <c:x val="-2.7707242806547298E-2"/>
                  <c:y val="1.6510005961191059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302-46FA-AA3F-B97D54CAE318}"/>
                </c:ext>
              </c:extLst>
            </c:dLbl>
            <c:dLbl>
              <c:idx val="4"/>
              <c:layout>
                <c:manualLayout>
                  <c:x val="-2.6134754565540073E-2"/>
                  <c:y val="-2.1307669234738709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302-46FA-AA3F-B97D54CAE318}"/>
                </c:ext>
              </c:extLst>
            </c:dLbl>
            <c:dLbl>
              <c:idx val="5"/>
              <c:layout>
                <c:manualLayout>
                  <c:x val="-2.2039674118749342E-2"/>
                  <c:y val="-3.7516684134619678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302-46FA-AA3F-B97D54CAE318}"/>
                </c:ext>
              </c:extLst>
            </c:dLbl>
            <c:dLbl>
              <c:idx val="6"/>
              <c:layout>
                <c:manualLayout>
                  <c:x val="-2.1417289842518398E-2"/>
                  <c:y val="-2.8504164145060205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302-46FA-AA3F-B97D54CAE318}"/>
                </c:ext>
              </c:extLst>
            </c:dLbl>
            <c:dLbl>
              <c:idx val="7"/>
              <c:layout>
                <c:manualLayout>
                  <c:x val="-2.613478279754038E-2"/>
                  <c:y val="8.9070973636827783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302-46FA-AA3F-B97D54CAE318}"/>
                </c:ext>
              </c:extLst>
            </c:dLbl>
            <c:dLbl>
              <c:idx val="8"/>
              <c:layout>
                <c:manualLayout>
                  <c:x val="-2.7707228085850969E-2"/>
                  <c:y val="-6.5773740739745415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302-46FA-AA3F-B97D54CAE318}"/>
                </c:ext>
              </c:extLst>
            </c:dLbl>
            <c:dLbl>
              <c:idx val="9"/>
              <c:layout>
                <c:manualLayout>
                  <c:x val="-2.7707242806547298E-2"/>
                  <c:y val="1.9472468590416309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302-46FA-AA3F-B97D54CAE318}"/>
                </c:ext>
              </c:extLst>
            </c:dLbl>
            <c:dLbl>
              <c:idx val="10"/>
              <c:layout>
                <c:manualLayout>
                  <c:x val="-4.6671754683146875E-2"/>
                  <c:y val="-6.1014753701862351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302-46FA-AA3F-B97D54CAE318}"/>
                </c:ext>
              </c:extLst>
            </c:dLbl>
            <c:dLbl>
              <c:idx val="11"/>
              <c:layout>
                <c:manualLayout>
                  <c:x val="-3.0921985815602838E-2"/>
                  <c:y val="-3.6841614934651941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302-46FA-AA3F-B97D54CAE318}"/>
                </c:ext>
              </c:extLst>
            </c:dLbl>
            <c:dLbl>
              <c:idx val="12"/>
              <c:layout>
                <c:manualLayout>
                  <c:x val="-2.7707242806547298E-2"/>
                  <c:y val="6.7449101325892796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302-46FA-AA3F-B97D54CAE318}"/>
                </c:ext>
              </c:extLst>
            </c:dLbl>
            <c:dLbl>
              <c:idx val="13"/>
              <c:layout>
                <c:manualLayout>
                  <c:x val="-2.7707242806547298E-2"/>
                  <c:y val="-5.0093648876024605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302-46FA-AA3F-B97D54CAE318}"/>
                </c:ext>
              </c:extLst>
            </c:dLbl>
            <c:dLbl>
              <c:idx val="14"/>
              <c:layout>
                <c:manualLayout>
                  <c:x val="-2.9279731047554519E-2"/>
                  <c:y val="1.4674805316868659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B302-46FA-AA3F-B97D54CAE318}"/>
                </c:ext>
              </c:extLst>
            </c:dLbl>
            <c:dLbl>
              <c:idx val="15"/>
              <c:layout>
                <c:manualLayout>
                  <c:x val="-4.5004622649119218E-2"/>
                  <c:y val="-3.8469986473533814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B302-46FA-AA3F-B97D54CAE318}"/>
                </c:ext>
              </c:extLst>
            </c:dLbl>
            <c:dLbl>
              <c:idx val="16"/>
              <c:layout>
                <c:manualLayout>
                  <c:x val="-2.7707242806547298E-2"/>
                  <c:y val="-5.9688975423119899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B302-46FA-AA3F-B97D54CAE318}"/>
                </c:ext>
              </c:extLst>
            </c:dLbl>
            <c:dLbl>
              <c:idx val="17"/>
              <c:layout>
                <c:manualLayout>
                  <c:x val="-4.9732755036826073E-2"/>
                  <c:y val="3.2929330932609531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B302-46FA-AA3F-B97D54CAE318}"/>
                </c:ext>
              </c:extLst>
            </c:dLbl>
            <c:dLbl>
              <c:idx val="18"/>
              <c:layout>
                <c:manualLayout>
                  <c:x val="-5.1294566421655662E-2"/>
                  <c:y val="9.8771420433210102E-3"/>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B302-46FA-AA3F-B97D54CAE318}"/>
                </c:ext>
              </c:extLst>
            </c:dLbl>
            <c:dLbl>
              <c:idx val="19"/>
              <c:layout>
                <c:manualLayout>
                  <c:x val="-2.7707242806547298E-2"/>
                  <c:y val="-6.4486638696667556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B302-46FA-AA3F-B97D54CAE318}"/>
                </c:ext>
              </c:extLst>
            </c:dLbl>
            <c:dLbl>
              <c:idx val="20"/>
              <c:layout>
                <c:manualLayout>
                  <c:x val="-2.7707242806547298E-2"/>
                  <c:y val="3.8663121684606991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B302-46FA-AA3F-B97D54CAE318}"/>
                </c:ext>
              </c:extLst>
            </c:dLbl>
            <c:dLbl>
              <c:idx val="21"/>
              <c:layout>
                <c:manualLayout>
                  <c:x val="-5.9157007626691786E-2"/>
                  <c:y val="-4.5158477773219368E-3"/>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B302-46FA-AA3F-B97D54CAE318}"/>
                </c:ext>
              </c:extLst>
            </c:dLbl>
            <c:dLbl>
              <c:idx val="22"/>
              <c:layout>
                <c:manualLayout>
                  <c:x val="-3.2424707529568969E-2"/>
                  <c:y val="-6.6885470333441374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B302-46FA-AA3F-B97D54CAE318}"/>
                </c:ext>
              </c:extLst>
            </c:dLbl>
            <c:dLbl>
              <c:idx val="23"/>
              <c:layout>
                <c:manualLayout>
                  <c:x val="-5.7721809596495477E-2"/>
                  <c:y val="2.6118262520939149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B302-46FA-AA3F-B97D54CAE318}"/>
                </c:ext>
              </c:extLst>
            </c:dLbl>
            <c:dLbl>
              <c:idx val="24"/>
              <c:layout>
                <c:manualLayout>
                  <c:x val="-1.6519672629573785E-2"/>
                  <c:y val="6.8526690136429189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B302-46FA-AA3F-B97D54CAE318}"/>
                </c:ext>
              </c:extLst>
            </c:dLbl>
            <c:dLbl>
              <c:idx val="25"/>
              <c:layout>
                <c:manualLayout>
                  <c:x val="-2.9971147223618325E-2"/>
                  <c:y val="-8.6194584038769895E-2"/>
                </c:manualLayout>
              </c:layout>
              <c:spPr/>
              <c:txPr>
                <a:bodyPr/>
                <a:lstStyle/>
                <a:p>
                  <a:pPr>
                    <a:defRPr sz="800">
                      <a:solidFill>
                        <a:srgbClr val="0070C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B302-46FA-AA3F-B97D54CAE318}"/>
                </c:ext>
              </c:extLst>
            </c:dLbl>
            <c:dLbl>
              <c:idx val="26"/>
              <c:layout>
                <c:manualLayout>
                  <c:x val="-1.0379925913516245E-2"/>
                  <c:y val="-6.7992081194628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B302-46FA-AA3F-B97D54CAE318}"/>
                </c:ext>
              </c:extLst>
            </c:dLbl>
            <c:spPr>
              <a:noFill/>
              <a:ln w="25400">
                <a:noFill/>
              </a:ln>
            </c:spPr>
            <c:txPr>
              <a:bodyPr/>
              <a:lstStyle/>
              <a:p>
                <a:pPr>
                  <a:defRPr sz="800">
                    <a:solidFill>
                      <a:srgbClr val="0070C0"/>
                    </a:solidFill>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'衆議院選挙（データ）'!$D$4:$D$32</c:f>
              <c:strCache>
                <c:ptCount val="29"/>
                <c:pt idx="0">
                  <c:v>昭和22年４月</c:v>
                </c:pt>
                <c:pt idx="1">
                  <c:v>昭和24年１月</c:v>
                </c:pt>
                <c:pt idx="2">
                  <c:v>昭和27年10月</c:v>
                </c:pt>
                <c:pt idx="3">
                  <c:v>昭和28年４月</c:v>
                </c:pt>
                <c:pt idx="4">
                  <c:v>昭和30年２月</c:v>
                </c:pt>
                <c:pt idx="5">
                  <c:v>昭和33年５月</c:v>
                </c:pt>
                <c:pt idx="6">
                  <c:v>昭和35年11月</c:v>
                </c:pt>
                <c:pt idx="7">
                  <c:v>昭和38年11月</c:v>
                </c:pt>
                <c:pt idx="8">
                  <c:v>昭和42年１月</c:v>
                </c:pt>
                <c:pt idx="9">
                  <c:v>昭和44年12月</c:v>
                </c:pt>
                <c:pt idx="10">
                  <c:v>昭和47年12月</c:v>
                </c:pt>
                <c:pt idx="11">
                  <c:v>昭和51年12月</c:v>
                </c:pt>
                <c:pt idx="12">
                  <c:v>昭和54年10月</c:v>
                </c:pt>
                <c:pt idx="13">
                  <c:v>昭和55年６月</c:v>
                </c:pt>
                <c:pt idx="14">
                  <c:v>昭和58年12月</c:v>
                </c:pt>
                <c:pt idx="15">
                  <c:v>昭和61年７月</c:v>
                </c:pt>
                <c:pt idx="16">
                  <c:v>平成２年２月</c:v>
                </c:pt>
                <c:pt idx="17">
                  <c:v>平成５年７月</c:v>
                </c:pt>
                <c:pt idx="18">
                  <c:v>平成８年10月</c:v>
                </c:pt>
                <c:pt idx="19">
                  <c:v>平成12年６月</c:v>
                </c:pt>
                <c:pt idx="20">
                  <c:v>平成15年11月</c:v>
                </c:pt>
                <c:pt idx="21">
                  <c:v>平成17年９月</c:v>
                </c:pt>
                <c:pt idx="22">
                  <c:v>平成21年８月</c:v>
                </c:pt>
                <c:pt idx="23">
                  <c:v>平成24年12月</c:v>
                </c:pt>
                <c:pt idx="24">
                  <c:v>平成26年12月</c:v>
                </c:pt>
                <c:pt idx="25">
                  <c:v>平成29年10月</c:v>
                </c:pt>
                <c:pt idx="26">
                  <c:v>令和３年10月</c:v>
                </c:pt>
                <c:pt idx="27">
                  <c:v>令和６年10月</c:v>
                </c:pt>
                <c:pt idx="28">
                  <c:v>令和８年２月</c:v>
                </c:pt>
              </c:strCache>
            </c:strRef>
          </c:cat>
          <c:val>
            <c:numRef>
              <c:f>'衆議院選挙（データ）'!$E$4:$E$32</c:f>
              <c:numCache>
                <c:formatCode>0.00_ </c:formatCode>
                <c:ptCount val="29"/>
                <c:pt idx="0">
                  <c:v>73.650000000000006</c:v>
                </c:pt>
                <c:pt idx="1">
                  <c:v>79.59</c:v>
                </c:pt>
                <c:pt idx="2">
                  <c:v>84.14</c:v>
                </c:pt>
                <c:pt idx="3">
                  <c:v>81.3</c:v>
                </c:pt>
                <c:pt idx="4">
                  <c:v>83.66</c:v>
                </c:pt>
                <c:pt idx="5">
                  <c:v>80.3</c:v>
                </c:pt>
                <c:pt idx="6">
                  <c:v>77.180000000000007</c:v>
                </c:pt>
                <c:pt idx="7">
                  <c:v>74.63</c:v>
                </c:pt>
                <c:pt idx="8">
                  <c:v>77.739999999999995</c:v>
                </c:pt>
                <c:pt idx="9">
                  <c:v>73.319999999999993</c:v>
                </c:pt>
                <c:pt idx="10">
                  <c:v>76.11</c:v>
                </c:pt>
                <c:pt idx="11">
                  <c:v>77.88</c:v>
                </c:pt>
                <c:pt idx="12">
                  <c:v>71.86</c:v>
                </c:pt>
                <c:pt idx="13">
                  <c:v>74.900000000000006</c:v>
                </c:pt>
                <c:pt idx="14">
                  <c:v>69.75</c:v>
                </c:pt>
                <c:pt idx="15">
                  <c:v>71.06</c:v>
                </c:pt>
                <c:pt idx="16">
                  <c:v>74.92</c:v>
                </c:pt>
                <c:pt idx="17">
                  <c:v>65.8</c:v>
                </c:pt>
                <c:pt idx="18">
                  <c:v>57.86</c:v>
                </c:pt>
                <c:pt idx="19">
                  <c:v>59.96</c:v>
                </c:pt>
                <c:pt idx="20">
                  <c:v>59.48</c:v>
                </c:pt>
                <c:pt idx="21">
                  <c:v>64.48</c:v>
                </c:pt>
                <c:pt idx="22">
                  <c:v>67.98</c:v>
                </c:pt>
                <c:pt idx="23">
                  <c:v>56.69</c:v>
                </c:pt>
                <c:pt idx="24">
                  <c:v>50.6</c:v>
                </c:pt>
                <c:pt idx="25">
                  <c:v>52.94</c:v>
                </c:pt>
                <c:pt idx="26">
                  <c:v>56.05</c:v>
                </c:pt>
                <c:pt idx="27">
                  <c:v>52.84</c:v>
                </c:pt>
                <c:pt idx="28">
                  <c:v>57.15</c:v>
                </c:pt>
              </c:numCache>
            </c:numRef>
          </c:val>
          <c:smooth val="0"/>
          <c:extLst>
            <c:ext xmlns:c16="http://schemas.microsoft.com/office/drawing/2014/chart" uri="{C3380CC4-5D6E-409C-BE32-E72D297353CC}">
              <c16:uniqueId val="{0000001B-B302-46FA-AA3F-B97D54CAE318}"/>
            </c:ext>
          </c:extLst>
        </c:ser>
        <c:ser>
          <c:idx val="1"/>
          <c:order val="1"/>
          <c:tx>
            <c:strRef>
              <c:f>'衆議院選挙（データ）'!$F$3</c:f>
              <c:strCache>
                <c:ptCount val="1"/>
                <c:pt idx="0">
                  <c:v>女</c:v>
                </c:pt>
              </c:strCache>
            </c:strRef>
          </c:tx>
          <c:spPr>
            <a:ln>
              <a:solidFill>
                <a:srgbClr val="FF0000"/>
              </a:solidFill>
              <a:prstDash val="sysDash"/>
            </a:ln>
          </c:spPr>
          <c:marker>
            <c:symbol val="none"/>
          </c:marker>
          <c:dLbls>
            <c:dLbl>
              <c:idx val="0"/>
              <c:layout>
                <c:manualLayout>
                  <c:x val="-2.6126334943462236E-2"/>
                  <c:y val="3.6279023029539337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B302-46FA-AA3F-B97D54CAE318}"/>
                </c:ext>
              </c:extLst>
            </c:dLbl>
            <c:dLbl>
              <c:idx val="1"/>
              <c:layout>
                <c:manualLayout>
                  <c:x val="-2.2989778083525623E-2"/>
                  <c:y val="2.8504164145060181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B302-46FA-AA3F-B97D54CAE318}"/>
                </c:ext>
              </c:extLst>
            </c:dLbl>
            <c:dLbl>
              <c:idx val="2"/>
              <c:layout>
                <c:manualLayout>
                  <c:x val="-2.3041765169424744E-2"/>
                  <c:y val="-1.9908270851809053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B302-46FA-AA3F-B97D54CAE318}"/>
                </c:ext>
              </c:extLst>
            </c:dLbl>
            <c:dLbl>
              <c:idx val="3"/>
              <c:layout>
                <c:manualLayout>
                  <c:x val="-2.4562266324532848E-2"/>
                  <c:y val="1.6510005961191059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B302-46FA-AA3F-B97D54CAE318}"/>
                </c:ext>
              </c:extLst>
            </c:dLbl>
            <c:dLbl>
              <c:idx val="4"/>
              <c:layout>
                <c:manualLayout>
                  <c:x val="-2.77698975571316E-2"/>
                  <c:y val="-1.9750560377033162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B302-46FA-AA3F-B97D54CAE318}"/>
                </c:ext>
              </c:extLst>
            </c:dLbl>
            <c:dLbl>
              <c:idx val="5"/>
              <c:layout>
                <c:manualLayout>
                  <c:x val="-3.5569826821292727E-2"/>
                  <c:y val="3.2684242114786849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B302-46FA-AA3F-B97D54CAE318}"/>
                </c:ext>
              </c:extLst>
            </c:dLbl>
            <c:dLbl>
              <c:idx val="6"/>
              <c:layout>
                <c:manualLayout>
                  <c:x val="-3.3997195770576194E-2"/>
                  <c:y val="2.1307669234738709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B302-46FA-AA3F-B97D54CAE318}"/>
                </c:ext>
              </c:extLst>
            </c:dLbl>
            <c:dLbl>
              <c:idx val="7"/>
              <c:layout>
                <c:manualLayout>
                  <c:x val="-2.77698975571316E-2"/>
                  <c:y val="7.9368645472217003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B302-46FA-AA3F-B97D54CAE318}"/>
                </c:ext>
              </c:extLst>
            </c:dLbl>
            <c:dLbl>
              <c:idx val="8"/>
              <c:layout>
                <c:manualLayout>
                  <c:x val="-2.7707228085850969E-2"/>
                  <c:y val="-8.0216781775998142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B302-46FA-AA3F-B97D54CAE318}"/>
                </c:ext>
              </c:extLst>
            </c:dLbl>
            <c:dLbl>
              <c:idx val="9"/>
              <c:layout>
                <c:manualLayout>
                  <c:x val="-2.7707242806547298E-2"/>
                  <c:y val="5.729014378634608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B302-46FA-AA3F-B97D54CAE318}"/>
                </c:ext>
              </c:extLst>
            </c:dLbl>
            <c:dLbl>
              <c:idx val="10"/>
              <c:layout>
                <c:manualLayout>
                  <c:x val="-4.8240843784808328E-2"/>
                  <c:y val="-5.864576698769456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B302-46FA-AA3F-B97D54CAE318}"/>
                </c:ext>
              </c:extLst>
            </c:dLbl>
            <c:dLbl>
              <c:idx val="11"/>
              <c:layout>
                <c:manualLayout>
                  <c:x val="-3.0921985815602838E-2"/>
                  <c:y val="-7.5711630936643862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B302-46FA-AA3F-B97D54CAE318}"/>
                </c:ext>
              </c:extLst>
            </c:dLbl>
            <c:dLbl>
              <c:idx val="12"/>
              <c:spPr/>
              <c:txPr>
                <a:bodyPr/>
                <a:lstStyle/>
                <a:p>
                  <a:pPr>
                    <a:defRPr sz="800">
                      <a:solidFill>
                        <a:srgbClr val="FF0000"/>
                      </a:solidFill>
                    </a:defRPr>
                  </a:pPr>
                  <a:endParaRPr lang="ja-JP"/>
                </a:p>
              </c:txPr>
              <c:dLblPos val="b"/>
              <c:showLegendKey val="0"/>
              <c:showVal val="1"/>
              <c:showCatName val="0"/>
              <c:showSerName val="0"/>
              <c:showPercent val="0"/>
              <c:showBubbleSize val="0"/>
              <c:extLst>
                <c:ext xmlns:c16="http://schemas.microsoft.com/office/drawing/2014/chart" uri="{C3380CC4-5D6E-409C-BE32-E72D297353CC}">
                  <c16:uniqueId val="{00000028-B302-46FA-AA3F-B97D54CAE318}"/>
                </c:ext>
              </c:extLst>
            </c:dLbl>
            <c:dLbl>
              <c:idx val="13"/>
              <c:layout>
                <c:manualLayout>
                  <c:x val="-2.9279731047554519E-2"/>
                  <c:y val="-5.5454943142023656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B302-46FA-AA3F-B97D54CAE318}"/>
                </c:ext>
              </c:extLst>
            </c:dLbl>
            <c:dLbl>
              <c:idx val="14"/>
              <c:layout>
                <c:manualLayout>
                  <c:x val="-2.9279731047554519E-2"/>
                  <c:y val="4.7694817239250779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B302-46FA-AA3F-B97D54CAE318}"/>
                </c:ext>
              </c:extLst>
            </c:dLbl>
            <c:dLbl>
              <c:idx val="15"/>
              <c:layout>
                <c:manualLayout>
                  <c:x val="-4.3432177360808621E-2"/>
                  <c:y val="-5.0904302491198837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B302-46FA-AA3F-B97D54CAE318}"/>
                </c:ext>
              </c:extLst>
            </c:dLbl>
            <c:dLbl>
              <c:idx val="16"/>
              <c:layout>
                <c:manualLayout>
                  <c:x val="-2.9279731047554519E-2"/>
                  <c:y val="-6.2651438052345146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C-B302-46FA-AA3F-B97D54CAE318}"/>
                </c:ext>
              </c:extLst>
            </c:dLbl>
            <c:dLbl>
              <c:idx val="17"/>
              <c:layout>
                <c:manualLayout>
                  <c:x val="-4.9725681452938951E-2"/>
                  <c:y val="-7.7772701620488563E-3"/>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B302-46FA-AA3F-B97D54CAE318}"/>
                </c:ext>
              </c:extLst>
            </c:dLbl>
            <c:dLbl>
              <c:idx val="18"/>
              <c:layout>
                <c:manualLayout>
                  <c:x val="-5.2867054662662886E-2"/>
                  <c:y val="4.0498133444548459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B302-46FA-AA3F-B97D54CAE318}"/>
                </c:ext>
              </c:extLst>
            </c:dLbl>
            <c:dLbl>
              <c:idx val="19"/>
              <c:layout>
                <c:manualLayout>
                  <c:x val="-2.7707242806547298E-2"/>
                  <c:y val="-4.1061953321380733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B302-46FA-AA3F-B97D54CAE318}"/>
                </c:ext>
              </c:extLst>
            </c:dLbl>
            <c:dLbl>
              <c:idx val="20"/>
              <c:layout>
                <c:manualLayout>
                  <c:x val="-2.9279731047554519E-2"/>
                  <c:y val="5.4891123265191404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B302-46FA-AA3F-B97D54CAE318}"/>
                </c:ext>
              </c:extLst>
            </c:dLbl>
            <c:dLbl>
              <c:idx val="21"/>
              <c:layout>
                <c:manualLayout>
                  <c:x val="-6.0729495867699011E-2"/>
                  <c:y val="-4.5859616594928376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B302-46FA-AA3F-B97D54CAE318}"/>
                </c:ext>
              </c:extLst>
            </c:dLbl>
            <c:dLbl>
              <c:idx val="22"/>
              <c:layout>
                <c:manualLayout>
                  <c:x val="-3.2424707529568969E-2"/>
                  <c:y val="-4.3460784958154551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B302-46FA-AA3F-B97D54CAE318}"/>
                </c:ext>
              </c:extLst>
            </c:dLbl>
            <c:dLbl>
              <c:idx val="23"/>
              <c:layout>
                <c:manualLayout>
                  <c:x val="-5.6012031144677454E-2"/>
                  <c:y val="6.9146794140957611E-3"/>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B302-46FA-AA3F-B97D54CAE318}"/>
                </c:ext>
              </c:extLst>
            </c:dLbl>
            <c:dLbl>
              <c:idx val="24"/>
              <c:layout>
                <c:manualLayout>
                  <c:x val="-1.3367584371102548E-2"/>
                  <c:y val="4.2963639783934859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B302-46FA-AA3F-B97D54CAE318}"/>
                </c:ext>
              </c:extLst>
            </c:dLbl>
            <c:dLbl>
              <c:idx val="25"/>
              <c:layout>
                <c:manualLayout>
                  <c:x val="-2.6819058965146973E-2"/>
                  <c:y val="-4.3498248725735218E-2"/>
                </c:manualLayout>
              </c:layout>
              <c:spPr/>
              <c:txPr>
                <a:bodyPr/>
                <a:lstStyle/>
                <a:p>
                  <a:pPr>
                    <a:defRPr sz="800">
                      <a:solidFill>
                        <a:srgbClr val="FF000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B302-46FA-AA3F-B97D54CAE318}"/>
                </c:ext>
              </c:extLst>
            </c:dLbl>
            <c:dLbl>
              <c:idx val="26"/>
              <c:layout>
                <c:manualLayout>
                  <c:x val="-1.1955970042751864E-2"/>
                  <c:y val="-3.43969973036646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B302-46FA-AA3F-B97D54CAE318}"/>
                </c:ext>
              </c:extLst>
            </c:dLbl>
            <c:spPr>
              <a:noFill/>
              <a:ln w="25400">
                <a:noFill/>
              </a:ln>
            </c:spPr>
            <c:txPr>
              <a:bodyPr/>
              <a:lstStyle/>
              <a:p>
                <a:pPr>
                  <a:defRPr sz="800">
                    <a:solidFill>
                      <a:srgbClr val="FF0000"/>
                    </a:solidFill>
                  </a:defRPr>
                </a:pPr>
                <a:endParaRPr lang="ja-JP"/>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'衆議院選挙（データ）'!$D$4:$D$32</c:f>
              <c:strCache>
                <c:ptCount val="29"/>
                <c:pt idx="0">
                  <c:v>昭和22年４月</c:v>
                </c:pt>
                <c:pt idx="1">
                  <c:v>昭和24年１月</c:v>
                </c:pt>
                <c:pt idx="2">
                  <c:v>昭和27年10月</c:v>
                </c:pt>
                <c:pt idx="3">
                  <c:v>昭和28年４月</c:v>
                </c:pt>
                <c:pt idx="4">
                  <c:v>昭和30年２月</c:v>
                </c:pt>
                <c:pt idx="5">
                  <c:v>昭和33年５月</c:v>
                </c:pt>
                <c:pt idx="6">
                  <c:v>昭和35年11月</c:v>
                </c:pt>
                <c:pt idx="7">
                  <c:v>昭和38年11月</c:v>
                </c:pt>
                <c:pt idx="8">
                  <c:v>昭和42年１月</c:v>
                </c:pt>
                <c:pt idx="9">
                  <c:v>昭和44年12月</c:v>
                </c:pt>
                <c:pt idx="10">
                  <c:v>昭和47年12月</c:v>
                </c:pt>
                <c:pt idx="11">
                  <c:v>昭和51年12月</c:v>
                </c:pt>
                <c:pt idx="12">
                  <c:v>昭和54年10月</c:v>
                </c:pt>
                <c:pt idx="13">
                  <c:v>昭和55年６月</c:v>
                </c:pt>
                <c:pt idx="14">
                  <c:v>昭和58年12月</c:v>
                </c:pt>
                <c:pt idx="15">
                  <c:v>昭和61年７月</c:v>
                </c:pt>
                <c:pt idx="16">
                  <c:v>平成２年２月</c:v>
                </c:pt>
                <c:pt idx="17">
                  <c:v>平成５年７月</c:v>
                </c:pt>
                <c:pt idx="18">
                  <c:v>平成８年10月</c:v>
                </c:pt>
                <c:pt idx="19">
                  <c:v>平成12年６月</c:v>
                </c:pt>
                <c:pt idx="20">
                  <c:v>平成15年11月</c:v>
                </c:pt>
                <c:pt idx="21">
                  <c:v>平成17年９月</c:v>
                </c:pt>
                <c:pt idx="22">
                  <c:v>平成21年８月</c:v>
                </c:pt>
                <c:pt idx="23">
                  <c:v>平成24年12月</c:v>
                </c:pt>
                <c:pt idx="24">
                  <c:v>平成26年12月</c:v>
                </c:pt>
                <c:pt idx="25">
                  <c:v>平成29年10月</c:v>
                </c:pt>
                <c:pt idx="26">
                  <c:v>令和３年10月</c:v>
                </c:pt>
                <c:pt idx="27">
                  <c:v>令和６年10月</c:v>
                </c:pt>
                <c:pt idx="28">
                  <c:v>令和８年２月</c:v>
                </c:pt>
              </c:strCache>
            </c:strRef>
          </c:cat>
          <c:val>
            <c:numRef>
              <c:f>'衆議院選挙（データ）'!$F$4:$F$32</c:f>
              <c:numCache>
                <c:formatCode>0.00_ </c:formatCode>
                <c:ptCount val="29"/>
                <c:pt idx="0">
                  <c:v>59.46</c:v>
                </c:pt>
                <c:pt idx="1">
                  <c:v>60.2</c:v>
                </c:pt>
                <c:pt idx="2">
                  <c:v>74.62</c:v>
                </c:pt>
                <c:pt idx="3">
                  <c:v>72.25</c:v>
                </c:pt>
                <c:pt idx="4">
                  <c:v>75.900000000000006</c:v>
                </c:pt>
                <c:pt idx="5">
                  <c:v>74.78</c:v>
                </c:pt>
                <c:pt idx="6">
                  <c:v>71.87</c:v>
                </c:pt>
                <c:pt idx="7">
                  <c:v>71.5</c:v>
                </c:pt>
                <c:pt idx="8">
                  <c:v>74.86</c:v>
                </c:pt>
                <c:pt idx="9">
                  <c:v>73.040000000000006</c:v>
                </c:pt>
                <c:pt idx="10">
                  <c:v>78.099999999999994</c:v>
                </c:pt>
                <c:pt idx="11">
                  <c:v>78.87</c:v>
                </c:pt>
                <c:pt idx="12">
                  <c:v>71.95</c:v>
                </c:pt>
                <c:pt idx="13">
                  <c:v>75.59</c:v>
                </c:pt>
                <c:pt idx="14">
                  <c:v>69.47</c:v>
                </c:pt>
                <c:pt idx="15">
                  <c:v>72.36</c:v>
                </c:pt>
                <c:pt idx="16">
                  <c:v>76.59</c:v>
                </c:pt>
                <c:pt idx="17">
                  <c:v>66.2</c:v>
                </c:pt>
                <c:pt idx="18">
                  <c:v>57.23</c:v>
                </c:pt>
                <c:pt idx="19">
                  <c:v>59.45</c:v>
                </c:pt>
                <c:pt idx="20">
                  <c:v>58.39</c:v>
                </c:pt>
                <c:pt idx="21">
                  <c:v>64.67</c:v>
                </c:pt>
                <c:pt idx="22">
                  <c:v>66.760000000000005</c:v>
                </c:pt>
                <c:pt idx="23">
                  <c:v>53.9</c:v>
                </c:pt>
                <c:pt idx="24">
                  <c:v>47.96</c:v>
                </c:pt>
                <c:pt idx="25">
                  <c:v>52.73</c:v>
                </c:pt>
                <c:pt idx="26">
                  <c:v>55.7</c:v>
                </c:pt>
                <c:pt idx="27">
                  <c:v>51.53</c:v>
                </c:pt>
                <c:pt idx="28">
                  <c:v>55.08</c:v>
                </c:pt>
              </c:numCache>
            </c:numRef>
          </c:val>
          <c:smooth val="0"/>
          <c:extLst>
            <c:ext xmlns:c16="http://schemas.microsoft.com/office/drawing/2014/chart" uri="{C3380CC4-5D6E-409C-BE32-E72D297353CC}">
              <c16:uniqueId val="{00000037-B302-46FA-AA3F-B97D54CAE318}"/>
            </c:ext>
          </c:extLst>
        </c:ser>
        <c:ser>
          <c:idx val="2"/>
          <c:order val="2"/>
          <c:tx>
            <c:strRef>
              <c:f>'衆議院選挙（データ）'!$G$3</c:f>
              <c:strCache>
                <c:ptCount val="1"/>
                <c:pt idx="0">
                  <c:v>県平均</c:v>
                </c:pt>
              </c:strCache>
            </c:strRef>
          </c:tx>
          <c:spPr>
            <a:ln>
              <a:solidFill>
                <a:srgbClr val="00B050"/>
              </a:solidFill>
              <a:prstDash val="dashDot"/>
            </a:ln>
          </c:spPr>
          <c:marker>
            <c:symbol val="none"/>
          </c:marker>
          <c:dLbls>
            <c:dLbl>
              <c:idx val="0"/>
              <c:layout>
                <c:manualLayout>
                  <c:x val="-2.5159811856115585E-2"/>
                  <c:y val="2.158948473096442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8-B302-46FA-AA3F-B97D54CAE318}"/>
                </c:ext>
              </c:extLst>
            </c:dLbl>
            <c:dLbl>
              <c:idx val="1"/>
              <c:layout>
                <c:manualLayout>
                  <c:x val="-4.5979660343875454E-2"/>
                  <c:y val="-2.2753128555176336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B302-46FA-AA3F-B97D54CAE318}"/>
                </c:ext>
              </c:extLst>
            </c:dLbl>
            <c:dLbl>
              <c:idx val="2"/>
              <c:spPr/>
              <c:txPr>
                <a:bodyPr/>
                <a:lstStyle/>
                <a:p>
                  <a:pPr>
                    <a:defRPr sz="800">
                      <a:solidFill>
                        <a:srgbClr val="00B050"/>
                      </a:solidFill>
                    </a:defRPr>
                  </a:pPr>
                  <a:endParaRPr lang="ja-JP"/>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A-B302-46FA-AA3F-B97D54CAE318}"/>
                </c:ext>
              </c:extLst>
            </c:dLbl>
            <c:dLbl>
              <c:idx val="3"/>
              <c:layout>
                <c:manualLayout>
                  <c:x val="-2.7707242806547298E-2"/>
                  <c:y val="1.8908837597964884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B-B302-46FA-AA3F-B97D54CAE318}"/>
                </c:ext>
              </c:extLst>
            </c:dLbl>
            <c:dLbl>
              <c:idx val="4"/>
              <c:layout>
                <c:manualLayout>
                  <c:x val="-2.7707242806547298E-2"/>
                  <c:y val="-1.8908837597964884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C-B302-46FA-AA3F-B97D54CAE318}"/>
                </c:ext>
              </c:extLst>
            </c:dLbl>
            <c:dLbl>
              <c:idx val="5"/>
              <c:layout>
                <c:manualLayout>
                  <c:x val="-2.77698975571316E-2"/>
                  <c:y val="-2.7303754266211604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B302-46FA-AA3F-B97D54CAE318}"/>
                </c:ext>
              </c:extLst>
            </c:dLbl>
            <c:dLbl>
              <c:idx val="6"/>
              <c:layout>
                <c:manualLayout>
                  <c:x val="-2.7707228085850969E-2"/>
                  <c:y val="2.3617747440273038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E-B302-46FA-AA3F-B97D54CAE318}"/>
                </c:ext>
              </c:extLst>
            </c:dLbl>
            <c:dLbl>
              <c:idx val="7"/>
              <c:layout>
                <c:manualLayout>
                  <c:x val="-2.7707228085850969E-2"/>
                  <c:y val="8.4433635215393252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F-B302-46FA-AA3F-B97D54CAE318}"/>
                </c:ext>
              </c:extLst>
            </c:dLbl>
            <c:dLbl>
              <c:idx val="8"/>
              <c:layout>
                <c:manualLayout>
                  <c:x val="-2.9279673374161562E-2"/>
                  <c:y val="-7.3746114500192597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B302-46FA-AA3F-B97D54CAE318}"/>
                </c:ext>
              </c:extLst>
            </c:dLbl>
            <c:dLbl>
              <c:idx val="9"/>
              <c:layout>
                <c:manualLayout>
                  <c:x val="-2.7707242806547298E-2"/>
                  <c:y val="4.0780137825155015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1-B302-46FA-AA3F-B97D54CAE318}"/>
                </c:ext>
              </c:extLst>
            </c:dLbl>
            <c:dLbl>
              <c:idx val="10"/>
              <c:layout>
                <c:manualLayout>
                  <c:x val="-4.5095834651874188E-2"/>
                  <c:y val="-5.6468606953141098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2-B302-46FA-AA3F-B97D54CAE318}"/>
                </c:ext>
              </c:extLst>
            </c:dLbl>
            <c:dLbl>
              <c:idx val="11"/>
              <c:layout>
                <c:manualLayout>
                  <c:x val="-3.0921985815602838E-2"/>
                  <c:y val="-6.082725060827248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3-B302-46FA-AA3F-B97D54CAE318}"/>
                </c:ext>
              </c:extLst>
            </c:dLbl>
            <c:dLbl>
              <c:idx val="12"/>
              <c:layout>
                <c:manualLayout>
                  <c:x val="-2.9279731047554519E-2"/>
                  <c:y val="4.5577801098702665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4-B302-46FA-AA3F-B97D54CAE318}"/>
                </c:ext>
              </c:extLst>
            </c:dLbl>
            <c:dLbl>
              <c:idx val="13"/>
              <c:layout>
                <c:manualLayout>
                  <c:x val="-2.7707242806547298E-2"/>
                  <c:y val="-1.6791821457416773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5-B302-46FA-AA3F-B97D54CAE318}"/>
                </c:ext>
              </c:extLst>
            </c:dLbl>
            <c:dLbl>
              <c:idx val="14"/>
              <c:layout>
                <c:manualLayout>
                  <c:x val="-2.9279731047554519E-2"/>
                  <c:y val="2.8785979641285896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6-B302-46FA-AA3F-B97D54CAE318}"/>
                </c:ext>
              </c:extLst>
            </c:dLbl>
            <c:dLbl>
              <c:idx val="15"/>
              <c:layout>
                <c:manualLayout>
                  <c:x val="-4.5004622649119218E-2"/>
                  <c:y val="-4.3673107414474215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7-B302-46FA-AA3F-B97D54CAE318}"/>
                </c:ext>
              </c:extLst>
            </c:dLbl>
            <c:dLbl>
              <c:idx val="16"/>
              <c:layout>
                <c:manualLayout>
                  <c:x val="-2.9279731047554519E-2"/>
                  <c:y val="-6.2369622556119414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8-B302-46FA-AA3F-B97D54CAE318}"/>
                </c:ext>
              </c:extLst>
            </c:dLbl>
            <c:dLbl>
              <c:idx val="17"/>
              <c:layout>
                <c:manualLayout>
                  <c:x val="-4.8156710907590453E-2"/>
                  <c:y val="1.1376564277588168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9-B302-46FA-AA3F-B97D54CAE318}"/>
                </c:ext>
              </c:extLst>
            </c:dLbl>
            <c:dLbl>
              <c:idx val="18"/>
              <c:layout>
                <c:manualLayout>
                  <c:x val="-5.4439542903670111E-2"/>
                  <c:y val="1.9190653094190595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A-B302-46FA-AA3F-B97D54CAE318}"/>
                </c:ext>
              </c:extLst>
            </c:dLbl>
            <c:dLbl>
              <c:idx val="19"/>
              <c:layout>
                <c:manualLayout>
                  <c:x val="-2.7707242806547298E-2"/>
                  <c:y val="-5.5173127645797876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B-B302-46FA-AA3F-B97D54CAE318}"/>
                </c:ext>
              </c:extLst>
            </c:dLbl>
            <c:dLbl>
              <c:idx val="20"/>
              <c:layout>
                <c:manualLayout>
                  <c:x val="-2.7707242806547298E-2"/>
                  <c:y val="4.5577801098702665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C-B302-46FA-AA3F-B97D54CAE318}"/>
                </c:ext>
              </c:extLst>
            </c:dLbl>
            <c:dLbl>
              <c:idx val="21"/>
              <c:layout>
                <c:manualLayout>
                  <c:x val="-5.9157007626691786E-2"/>
                  <c:y val="-2.638714800451207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D-B302-46FA-AA3F-B97D54CAE318}"/>
                </c:ext>
              </c:extLst>
            </c:dLbl>
            <c:dLbl>
              <c:idx val="22"/>
              <c:layout>
                <c:manualLayout>
                  <c:x val="-3.0852219288561744E-2"/>
                  <c:y val="-5.2774296009024141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E-B302-46FA-AA3F-B97D54CAE318}"/>
                </c:ext>
              </c:extLst>
            </c:dLbl>
            <c:dLbl>
              <c:idx val="23"/>
              <c:layout>
                <c:manualLayout>
                  <c:x val="-5.7721833516336293E-2"/>
                  <c:y val="2.0493199784520699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F-B302-46FA-AA3F-B97D54CAE318}"/>
                </c:ext>
              </c:extLst>
            </c:dLbl>
            <c:dLbl>
              <c:idx val="24"/>
              <c:layout>
                <c:manualLayout>
                  <c:x val="-1.3367584371102548E-2"/>
                  <c:y val="5.4607508532423209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0-B302-46FA-AA3F-B97D54CAE318}"/>
                </c:ext>
              </c:extLst>
            </c:dLbl>
            <c:dLbl>
              <c:idx val="25"/>
              <c:layout>
                <c:manualLayout>
                  <c:x val="-2.8395103094382704E-2"/>
                  <c:y val="-6.3708759954493738E-2"/>
                </c:manualLayout>
              </c:layout>
              <c:spPr/>
              <c:txPr>
                <a:bodyPr/>
                <a:lstStyle/>
                <a:p>
                  <a:pPr>
                    <a:defRPr sz="800">
                      <a:solidFill>
                        <a:srgbClr val="00B050"/>
                      </a:solidFill>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1-B302-46FA-AA3F-B97D54CAE318}"/>
                </c:ext>
              </c:extLst>
            </c:dLbl>
            <c:dLbl>
              <c:idx val="26"/>
              <c:layout>
                <c:manualLayout>
                  <c:x val="-1.0379925913516245E-2"/>
                  <c:y val="-5.00568828213879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52-B302-46FA-AA3F-B97D54CAE318}"/>
                </c:ext>
              </c:extLst>
            </c:dLbl>
            <c:spPr>
              <a:noFill/>
              <a:ln w="25400">
                <a:noFill/>
              </a:ln>
            </c:spPr>
            <c:txPr>
              <a:bodyPr/>
              <a:lstStyle/>
              <a:p>
                <a:pPr>
                  <a:defRPr sz="800">
                    <a:solidFill>
                      <a:srgbClr val="00B050"/>
                    </a:solidFill>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'衆議院選挙（データ）'!$D$4:$D$32</c:f>
              <c:strCache>
                <c:ptCount val="29"/>
                <c:pt idx="0">
                  <c:v>昭和22年４月</c:v>
                </c:pt>
                <c:pt idx="1">
                  <c:v>昭和24年１月</c:v>
                </c:pt>
                <c:pt idx="2">
                  <c:v>昭和27年10月</c:v>
                </c:pt>
                <c:pt idx="3">
                  <c:v>昭和28年４月</c:v>
                </c:pt>
                <c:pt idx="4">
                  <c:v>昭和30年２月</c:v>
                </c:pt>
                <c:pt idx="5">
                  <c:v>昭和33年５月</c:v>
                </c:pt>
                <c:pt idx="6">
                  <c:v>昭和35年11月</c:v>
                </c:pt>
                <c:pt idx="7">
                  <c:v>昭和38年11月</c:v>
                </c:pt>
                <c:pt idx="8">
                  <c:v>昭和42年１月</c:v>
                </c:pt>
                <c:pt idx="9">
                  <c:v>昭和44年12月</c:v>
                </c:pt>
                <c:pt idx="10">
                  <c:v>昭和47年12月</c:v>
                </c:pt>
                <c:pt idx="11">
                  <c:v>昭和51年12月</c:v>
                </c:pt>
                <c:pt idx="12">
                  <c:v>昭和54年10月</c:v>
                </c:pt>
                <c:pt idx="13">
                  <c:v>昭和55年６月</c:v>
                </c:pt>
                <c:pt idx="14">
                  <c:v>昭和58年12月</c:v>
                </c:pt>
                <c:pt idx="15">
                  <c:v>昭和61年７月</c:v>
                </c:pt>
                <c:pt idx="16">
                  <c:v>平成２年２月</c:v>
                </c:pt>
                <c:pt idx="17">
                  <c:v>平成５年７月</c:v>
                </c:pt>
                <c:pt idx="18">
                  <c:v>平成８年10月</c:v>
                </c:pt>
                <c:pt idx="19">
                  <c:v>平成12年６月</c:v>
                </c:pt>
                <c:pt idx="20">
                  <c:v>平成15年11月</c:v>
                </c:pt>
                <c:pt idx="21">
                  <c:v>平成17年９月</c:v>
                </c:pt>
                <c:pt idx="22">
                  <c:v>平成21年８月</c:v>
                </c:pt>
                <c:pt idx="23">
                  <c:v>平成24年12月</c:v>
                </c:pt>
                <c:pt idx="24">
                  <c:v>平成26年12月</c:v>
                </c:pt>
                <c:pt idx="25">
                  <c:v>平成29年10月</c:v>
                </c:pt>
                <c:pt idx="26">
                  <c:v>令和３年10月</c:v>
                </c:pt>
                <c:pt idx="27">
                  <c:v>令和６年10月</c:v>
                </c:pt>
                <c:pt idx="28">
                  <c:v>令和８年２月</c:v>
                </c:pt>
              </c:strCache>
            </c:strRef>
          </c:cat>
          <c:val>
            <c:numRef>
              <c:f>'衆議院選挙（データ）'!$G$4:$G$32</c:f>
              <c:numCache>
                <c:formatCode>0.00_ </c:formatCode>
                <c:ptCount val="29"/>
                <c:pt idx="0">
                  <c:v>66.33</c:v>
                </c:pt>
                <c:pt idx="1">
                  <c:v>69.48</c:v>
                </c:pt>
                <c:pt idx="2">
                  <c:v>79.180000000000007</c:v>
                </c:pt>
                <c:pt idx="3">
                  <c:v>76.59</c:v>
                </c:pt>
                <c:pt idx="4">
                  <c:v>79.61</c:v>
                </c:pt>
                <c:pt idx="5">
                  <c:v>77.400000000000006</c:v>
                </c:pt>
                <c:pt idx="6">
                  <c:v>74.39</c:v>
                </c:pt>
                <c:pt idx="7">
                  <c:v>72.98</c:v>
                </c:pt>
                <c:pt idx="8">
                  <c:v>76.23</c:v>
                </c:pt>
                <c:pt idx="9">
                  <c:v>73.17</c:v>
                </c:pt>
                <c:pt idx="10">
                  <c:v>77.150000000000006</c:v>
                </c:pt>
                <c:pt idx="11">
                  <c:v>78.39</c:v>
                </c:pt>
                <c:pt idx="12">
                  <c:v>71.91</c:v>
                </c:pt>
                <c:pt idx="13">
                  <c:v>75.260000000000005</c:v>
                </c:pt>
                <c:pt idx="14">
                  <c:v>69.61</c:v>
                </c:pt>
                <c:pt idx="15">
                  <c:v>71.73</c:v>
                </c:pt>
                <c:pt idx="16">
                  <c:v>75.78</c:v>
                </c:pt>
                <c:pt idx="17">
                  <c:v>66.010000000000005</c:v>
                </c:pt>
                <c:pt idx="18">
                  <c:v>57.53</c:v>
                </c:pt>
                <c:pt idx="19">
                  <c:v>59.7</c:v>
                </c:pt>
                <c:pt idx="20">
                  <c:v>58.92</c:v>
                </c:pt>
                <c:pt idx="21">
                  <c:v>64.58</c:v>
                </c:pt>
                <c:pt idx="22">
                  <c:v>67.349999999999994</c:v>
                </c:pt>
                <c:pt idx="23">
                  <c:v>55.24</c:v>
                </c:pt>
                <c:pt idx="24">
                  <c:v>49.23</c:v>
                </c:pt>
                <c:pt idx="25">
                  <c:v>52.83</c:v>
                </c:pt>
                <c:pt idx="26">
                  <c:v>55.87</c:v>
                </c:pt>
                <c:pt idx="27">
                  <c:v>52.16</c:v>
                </c:pt>
                <c:pt idx="28">
                  <c:v>56.08</c:v>
                </c:pt>
              </c:numCache>
            </c:numRef>
          </c:val>
          <c:smooth val="0"/>
          <c:extLst>
            <c:ext xmlns:c16="http://schemas.microsoft.com/office/drawing/2014/chart" uri="{C3380CC4-5D6E-409C-BE32-E72D297353CC}">
              <c16:uniqueId val="{00000053-B302-46FA-AA3F-B97D54CAE318}"/>
            </c:ext>
          </c:extLst>
        </c:ser>
        <c:dLbls>
          <c:showLegendKey val="0"/>
          <c:showVal val="0"/>
          <c:showCatName val="0"/>
          <c:showSerName val="0"/>
          <c:showPercent val="0"/>
          <c:showBubbleSize val="0"/>
        </c:dLbls>
        <c:smooth val="0"/>
        <c:axId val="496494104"/>
        <c:axId val="1"/>
      </c:lineChart>
      <c:catAx>
        <c:axId val="496494104"/>
        <c:scaling>
          <c:orientation val="minMax"/>
        </c:scaling>
        <c:delete val="0"/>
        <c:axPos val="b"/>
        <c:numFmt formatCode="General" sourceLinked="1"/>
        <c:majorTickMark val="out"/>
        <c:minorTickMark val="none"/>
        <c:tickLblPos val="nextTo"/>
        <c:txPr>
          <a:bodyPr/>
          <a:lstStyle/>
          <a:p>
            <a:pPr>
              <a:defRPr sz="500"/>
            </a:pPr>
            <a:endParaRPr lang="ja-JP"/>
          </a:p>
        </c:txPr>
        <c:crossAx val="1"/>
        <c:crosses val="autoZero"/>
        <c:auto val="0"/>
        <c:lblAlgn val="ctr"/>
        <c:lblOffset val="100"/>
        <c:noMultiLvlLbl val="0"/>
      </c:catAx>
      <c:valAx>
        <c:axId val="1"/>
        <c:scaling>
          <c:orientation val="minMax"/>
          <c:max val="85"/>
          <c:min val="45"/>
        </c:scaling>
        <c:delete val="0"/>
        <c:axPos val="l"/>
        <c:majorGridlines/>
        <c:numFmt formatCode="General" sourceLinked="0"/>
        <c:majorTickMark val="out"/>
        <c:minorTickMark val="none"/>
        <c:tickLblPos val="nextTo"/>
        <c:crossAx val="496494104"/>
        <c:crosses val="autoZero"/>
        <c:crossBetween val="between"/>
        <c:majorUnit val="5"/>
      </c:valAx>
    </c:plotArea>
    <c:legend>
      <c:legendPos val="r"/>
      <c:layout>
        <c:manualLayout>
          <c:xMode val="edge"/>
          <c:yMode val="edge"/>
          <c:x val="0.65525765529308833"/>
          <c:y val="4.343708014423403E-2"/>
          <c:w val="0.1063829787234043"/>
          <c:h val="0.15891232879166556"/>
        </c:manualLayout>
      </c:layout>
      <c:overlay val="0"/>
      <c:spPr>
        <a:solidFill>
          <a:schemeClr val="lt1"/>
        </a:solidFill>
        <a:ln w="6350" cap="flat" cmpd="sng" algn="ctr">
          <a:solidFill>
            <a:schemeClr val="tx1"/>
          </a:solidFill>
          <a:prstDash val="solid"/>
        </a:ln>
        <a:effectLst/>
      </c:spPr>
      <c:txPr>
        <a:bodyPr/>
        <a:lstStyle/>
        <a:p>
          <a:pPr>
            <a:defRPr sz="800">
              <a:solidFill>
                <a:schemeClr val="dk1"/>
              </a:solidFill>
              <a:latin typeface="+mn-lt"/>
              <a:ea typeface="+mn-ea"/>
              <a:cs typeface="+mn-cs"/>
            </a:defRPr>
          </a:pPr>
          <a:endParaRPr lang="ja-JP"/>
        </a:p>
      </c:txPr>
    </c:legend>
    <c:plotVisOnly val="1"/>
    <c:dispBlanksAs val="gap"/>
    <c:showDLblsOverMax val="0"/>
  </c:chart>
  <c:spPr>
    <a:ln>
      <a:noFill/>
    </a:ln>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24E6E0-8B21-4C7D-A2D4-9B03AF90003D}" type="doc">
      <dgm:prSet loTypeId="urn:microsoft.com/office/officeart/2008/layout/VerticalCurvedList" loCatId="list" qsTypeId="urn:microsoft.com/office/officeart/2005/8/quickstyle/simple3" qsCatId="simple" csTypeId="urn:microsoft.com/office/officeart/2005/8/colors/accent3_1" csCatId="accent3" phldr="1"/>
      <dgm:spPr/>
      <dgm:t>
        <a:bodyPr/>
        <a:lstStyle/>
        <a:p>
          <a:endParaRPr kumimoji="1" lang="ja-JP" altLang="en-US"/>
        </a:p>
      </dgm:t>
    </dgm:pt>
    <dgm:pt modelId="{4FFFA3F5-4199-447D-9E73-04CF0880A48B}">
      <dgm:prSet phldrT="[テキスト]" custT="1"/>
      <dgm:spPr/>
      <dgm:t>
        <a:bodyPr/>
        <a:lstStyle/>
        <a:p>
          <a:r>
            <a:rPr lang="ja-JP" altLang="en-US" sz="2000" b="1" dirty="0">
              <a:solidFill>
                <a:srgbClr val="000000"/>
              </a:solidFill>
              <a:latin typeface="BIZ UDゴシック" panose="020B0400000000000000" pitchFamily="49" charset="-128"/>
              <a:ea typeface="BIZ UDゴシック" panose="020B0400000000000000" pitchFamily="49" charset="-128"/>
              <a:cs typeface="メイリオ" pitchFamily="50" charset="-128"/>
              <a:sym typeface="ＭＳ Ｐゴシック" pitchFamily="50" charset="-128"/>
            </a:rPr>
            <a:t>　　　　　　　　　学校・図書館・公園</a:t>
          </a:r>
          <a:endParaRPr kumimoji="1" lang="ja-JP" altLang="en-US" sz="2000" b="1" dirty="0">
            <a:latin typeface="BIZ UDゴシック" panose="020B0400000000000000" pitchFamily="49" charset="-128"/>
            <a:ea typeface="BIZ UDゴシック" panose="020B0400000000000000" pitchFamily="49" charset="-128"/>
            <a:cs typeface="メイリオ" pitchFamily="50" charset="-128"/>
          </a:endParaRPr>
        </a:p>
      </dgm:t>
    </dgm:pt>
    <dgm:pt modelId="{6B846906-ADC2-44B2-9633-63138C6FD5FC}" type="parTrans" cxnId="{6DB9F19A-DEB5-4EE0-B9BF-7F0DE75FB71B}">
      <dgm:prSet/>
      <dgm:spPr/>
      <dgm:t>
        <a:bodyPr/>
        <a:lstStyle/>
        <a:p>
          <a:endParaRPr kumimoji="1" lang="ja-JP" altLang="en-US" sz="2000" b="1">
            <a:latin typeface="Yomogi" pitchFamily="2" charset="-128"/>
            <a:ea typeface="Yomogi" pitchFamily="2" charset="-128"/>
          </a:endParaRPr>
        </a:p>
      </dgm:t>
    </dgm:pt>
    <dgm:pt modelId="{D946323C-1766-4B2E-893A-78E985EE161F}" type="sibTrans" cxnId="{6DB9F19A-DEB5-4EE0-B9BF-7F0DE75FB71B}">
      <dgm:prSet/>
      <dgm:spPr/>
      <dgm:t>
        <a:bodyPr/>
        <a:lstStyle/>
        <a:p>
          <a:endParaRPr kumimoji="1" lang="ja-JP" altLang="en-US" sz="2000" b="1">
            <a:latin typeface="Yomogi" pitchFamily="2" charset="-128"/>
            <a:ea typeface="Yomogi" pitchFamily="2" charset="-128"/>
          </a:endParaRPr>
        </a:p>
      </dgm:t>
    </dgm:pt>
    <dgm:pt modelId="{F3D71741-18AD-4B6A-968F-8E05649816A3}">
      <dgm:prSet phldrT="[テキスト]" custT="1"/>
      <dgm:spPr/>
      <dgm:t>
        <a:bodyPr/>
        <a:lstStyle/>
        <a:p>
          <a:r>
            <a:rPr kumimoji="1" lang="ja-JP" altLang="en-US" sz="2000" b="1" dirty="0">
              <a:latin typeface="BIZ UDゴシック" panose="020B0400000000000000" pitchFamily="49" charset="-128"/>
              <a:ea typeface="BIZ UDゴシック" panose="020B0400000000000000" pitchFamily="49" charset="-128"/>
              <a:cs typeface="メイリオ" pitchFamily="50" charset="-128"/>
            </a:rPr>
            <a:t>　　　　　　</a:t>
          </a:r>
          <a:r>
            <a:rPr lang="ja-JP" altLang="en-US" sz="2000" b="1" dirty="0">
              <a:solidFill>
                <a:srgbClr val="000000"/>
              </a:solidFill>
              <a:latin typeface="BIZ UDゴシック" panose="020B0400000000000000" pitchFamily="49" charset="-128"/>
              <a:ea typeface="BIZ UDゴシック" panose="020B0400000000000000" pitchFamily="49" charset="-128"/>
              <a:cs typeface="メイリオ" pitchFamily="50" charset="-128"/>
              <a:sym typeface="ＭＳ Ｐゴシック" pitchFamily="50" charset="-128"/>
            </a:rPr>
            <a:t>　　消防・警察・防衛</a:t>
          </a:r>
          <a:endParaRPr kumimoji="1" lang="ja-JP" altLang="en-US" sz="2000" b="1" dirty="0">
            <a:latin typeface="BIZ UDゴシック" panose="020B0400000000000000" pitchFamily="49" charset="-128"/>
            <a:ea typeface="BIZ UDゴシック" panose="020B0400000000000000" pitchFamily="49" charset="-128"/>
            <a:cs typeface="メイリオ" pitchFamily="50" charset="-128"/>
          </a:endParaRPr>
        </a:p>
      </dgm:t>
    </dgm:pt>
    <dgm:pt modelId="{4F63617C-DB21-48A9-8521-37A367D5C113}" type="parTrans" cxnId="{36180BF0-11D8-4538-9A23-0F9B607769B5}">
      <dgm:prSet/>
      <dgm:spPr/>
      <dgm:t>
        <a:bodyPr/>
        <a:lstStyle/>
        <a:p>
          <a:endParaRPr kumimoji="1" lang="ja-JP" altLang="en-US" sz="2000" b="1">
            <a:latin typeface="Yomogi" pitchFamily="2" charset="-128"/>
            <a:ea typeface="Yomogi" pitchFamily="2" charset="-128"/>
          </a:endParaRPr>
        </a:p>
      </dgm:t>
    </dgm:pt>
    <dgm:pt modelId="{35E03C4E-954D-4302-8DB0-682EC1BEF741}" type="sibTrans" cxnId="{36180BF0-11D8-4538-9A23-0F9B607769B5}">
      <dgm:prSet/>
      <dgm:spPr/>
      <dgm:t>
        <a:bodyPr/>
        <a:lstStyle/>
        <a:p>
          <a:endParaRPr kumimoji="1" lang="ja-JP" altLang="en-US" sz="2000" b="1">
            <a:latin typeface="Yomogi" pitchFamily="2" charset="-128"/>
            <a:ea typeface="Yomogi" pitchFamily="2" charset="-128"/>
          </a:endParaRPr>
        </a:p>
      </dgm:t>
    </dgm:pt>
    <dgm:pt modelId="{E5BCACD9-BC5A-4C11-9637-4C481E76D721}">
      <dgm:prSet phldrT="[テキスト]" custT="1"/>
      <dgm:spPr/>
      <dgm:t>
        <a:bodyPr/>
        <a:lstStyle/>
        <a:p>
          <a:r>
            <a:rPr kumimoji="1" lang="ja-JP" altLang="en-US" sz="2000" b="1" dirty="0">
              <a:latin typeface="BIZ UDゴシック" panose="020B0400000000000000" pitchFamily="49" charset="-128"/>
              <a:ea typeface="BIZ UDゴシック" panose="020B0400000000000000" pitchFamily="49" charset="-128"/>
              <a:cs typeface="メイリオ" pitchFamily="50" charset="-128"/>
            </a:rPr>
            <a:t>　　　　　 　　医療・介護・年金・子育て</a:t>
          </a:r>
          <a:endParaRPr kumimoji="1" lang="ja-JP" altLang="en-US" sz="1800" b="1" dirty="0">
            <a:latin typeface="BIZ UDゴシック" panose="020B0400000000000000" pitchFamily="49" charset="-128"/>
            <a:ea typeface="BIZ UDゴシック" panose="020B0400000000000000" pitchFamily="49" charset="-128"/>
            <a:cs typeface="メイリオ" pitchFamily="50" charset="-128"/>
          </a:endParaRPr>
        </a:p>
      </dgm:t>
    </dgm:pt>
    <dgm:pt modelId="{370DFC5C-8A28-41B1-AF25-2E36DCB4DC0E}" type="parTrans" cxnId="{E3C9008A-AA6E-45E4-83A0-9FA2EA2E0068}">
      <dgm:prSet/>
      <dgm:spPr/>
      <dgm:t>
        <a:bodyPr/>
        <a:lstStyle/>
        <a:p>
          <a:endParaRPr kumimoji="1" lang="ja-JP" altLang="en-US" sz="2000" b="1">
            <a:latin typeface="Yomogi" pitchFamily="2" charset="-128"/>
            <a:ea typeface="Yomogi" pitchFamily="2" charset="-128"/>
          </a:endParaRPr>
        </a:p>
      </dgm:t>
    </dgm:pt>
    <dgm:pt modelId="{1CE1AFD1-F64D-4433-9782-CCE6BC367955}" type="sibTrans" cxnId="{E3C9008A-AA6E-45E4-83A0-9FA2EA2E0068}">
      <dgm:prSet/>
      <dgm:spPr/>
      <dgm:t>
        <a:bodyPr/>
        <a:lstStyle/>
        <a:p>
          <a:endParaRPr kumimoji="1" lang="ja-JP" altLang="en-US" sz="2000" b="1">
            <a:latin typeface="Yomogi" pitchFamily="2" charset="-128"/>
            <a:ea typeface="Yomogi" pitchFamily="2" charset="-128"/>
          </a:endParaRPr>
        </a:p>
      </dgm:t>
    </dgm:pt>
    <dgm:pt modelId="{771B3045-6A29-45DA-8FD2-D5ECA34752BB}">
      <dgm:prSet phldrT="[テキスト]" custT="1"/>
      <dgm:spPr/>
      <dgm:t>
        <a:bodyPr/>
        <a:lstStyle/>
        <a:p>
          <a:r>
            <a:rPr kumimoji="1" lang="ja-JP" altLang="en-US" sz="2000" b="1" dirty="0">
              <a:latin typeface="BIZ UDゴシック" panose="020B0400000000000000" pitchFamily="49" charset="-128"/>
              <a:ea typeface="BIZ UDゴシック" panose="020B0400000000000000" pitchFamily="49" charset="-128"/>
              <a:cs typeface="メイリオ" pitchFamily="50" charset="-128"/>
            </a:rPr>
            <a:t>　　　　　　　　道路・都市計画・インフラ整備</a:t>
          </a:r>
        </a:p>
      </dgm:t>
    </dgm:pt>
    <dgm:pt modelId="{A7A8F7EB-5961-4243-8C36-69C5D5AB003A}" type="sibTrans" cxnId="{EECB7F84-D1B1-4C7D-953F-FA6F6C94A584}">
      <dgm:prSet/>
      <dgm:spPr/>
      <dgm:t>
        <a:bodyPr/>
        <a:lstStyle/>
        <a:p>
          <a:endParaRPr kumimoji="1" lang="ja-JP" altLang="en-US" sz="2000" b="1">
            <a:latin typeface="Yomogi" pitchFamily="2" charset="-128"/>
            <a:ea typeface="Yomogi" pitchFamily="2" charset="-128"/>
          </a:endParaRPr>
        </a:p>
      </dgm:t>
    </dgm:pt>
    <dgm:pt modelId="{6D4D462E-2C59-46F4-8117-224B02BDCEED}" type="parTrans" cxnId="{EECB7F84-D1B1-4C7D-953F-FA6F6C94A584}">
      <dgm:prSet/>
      <dgm:spPr/>
      <dgm:t>
        <a:bodyPr/>
        <a:lstStyle/>
        <a:p>
          <a:endParaRPr kumimoji="1" lang="ja-JP" altLang="en-US" sz="2000" b="1">
            <a:latin typeface="Yomogi" pitchFamily="2" charset="-128"/>
            <a:ea typeface="Yomogi" pitchFamily="2" charset="-128"/>
          </a:endParaRPr>
        </a:p>
      </dgm:t>
    </dgm:pt>
    <dgm:pt modelId="{81419F02-153C-4CDE-B7C1-328F957F7E8E}">
      <dgm:prSet phldrT="[テキスト]" custT="1"/>
      <dgm:spPr/>
      <dgm:t>
        <a:bodyPr/>
        <a:lstStyle/>
        <a:p>
          <a:r>
            <a:rPr kumimoji="1" lang="ja-JP" altLang="en-US" sz="2000" b="1" dirty="0">
              <a:latin typeface="BIZ UDゴシック" panose="020B0400000000000000" pitchFamily="49" charset="-128"/>
              <a:ea typeface="BIZ UDゴシック" panose="020B0400000000000000" pitchFamily="49" charset="-128"/>
              <a:cs typeface="メイリオ" pitchFamily="50" charset="-128"/>
            </a:rPr>
            <a:t>　　　　　　　　　地球温暖化対策・廃棄物処分</a:t>
          </a:r>
        </a:p>
      </dgm:t>
    </dgm:pt>
    <dgm:pt modelId="{3A74FD12-C0D5-4E9D-987D-F1BF2BD25ED0}" type="sibTrans" cxnId="{49FAFE15-8ABF-448E-8B33-62FCA47194EF}">
      <dgm:prSet/>
      <dgm:spPr/>
      <dgm:t>
        <a:bodyPr/>
        <a:lstStyle/>
        <a:p>
          <a:endParaRPr kumimoji="1" lang="ja-JP" altLang="en-US" sz="2000" b="1">
            <a:latin typeface="Yomogi" pitchFamily="2" charset="-128"/>
            <a:ea typeface="Yomogi" pitchFamily="2" charset="-128"/>
          </a:endParaRPr>
        </a:p>
      </dgm:t>
    </dgm:pt>
    <dgm:pt modelId="{02CE199D-447D-4694-93D2-C2C9AACBA855}" type="parTrans" cxnId="{49FAFE15-8ABF-448E-8B33-62FCA47194EF}">
      <dgm:prSet/>
      <dgm:spPr/>
      <dgm:t>
        <a:bodyPr/>
        <a:lstStyle/>
        <a:p>
          <a:endParaRPr kumimoji="1" lang="ja-JP" altLang="en-US" sz="2000" b="1">
            <a:latin typeface="Yomogi" pitchFamily="2" charset="-128"/>
            <a:ea typeface="Yomogi" pitchFamily="2" charset="-128"/>
          </a:endParaRPr>
        </a:p>
      </dgm:t>
    </dgm:pt>
    <dgm:pt modelId="{F034B972-2391-4E2C-9B22-EB6D56819C9C}" type="pres">
      <dgm:prSet presAssocID="{C224E6E0-8B21-4C7D-A2D4-9B03AF90003D}" presName="Name0" presStyleCnt="0">
        <dgm:presLayoutVars>
          <dgm:chMax val="7"/>
          <dgm:chPref val="7"/>
          <dgm:dir/>
        </dgm:presLayoutVars>
      </dgm:prSet>
      <dgm:spPr/>
    </dgm:pt>
    <dgm:pt modelId="{B938C6F7-E82E-44AC-9B46-0E1CE18004A0}" type="pres">
      <dgm:prSet presAssocID="{C224E6E0-8B21-4C7D-A2D4-9B03AF90003D}" presName="Name1" presStyleCnt="0"/>
      <dgm:spPr/>
    </dgm:pt>
    <dgm:pt modelId="{358778A5-96BB-465C-97E1-8495A4CFA051}" type="pres">
      <dgm:prSet presAssocID="{C224E6E0-8B21-4C7D-A2D4-9B03AF90003D}" presName="cycle" presStyleCnt="0"/>
      <dgm:spPr/>
    </dgm:pt>
    <dgm:pt modelId="{7579E4DD-E47D-44C1-8250-F63DF2C47055}" type="pres">
      <dgm:prSet presAssocID="{C224E6E0-8B21-4C7D-A2D4-9B03AF90003D}" presName="srcNode" presStyleLbl="node1" presStyleIdx="0" presStyleCnt="5"/>
      <dgm:spPr/>
    </dgm:pt>
    <dgm:pt modelId="{40CA880C-3537-4477-8E87-70CE48416C86}" type="pres">
      <dgm:prSet presAssocID="{C224E6E0-8B21-4C7D-A2D4-9B03AF90003D}" presName="conn" presStyleLbl="parChTrans1D2" presStyleIdx="0" presStyleCnt="1"/>
      <dgm:spPr/>
    </dgm:pt>
    <dgm:pt modelId="{83B3949D-10C8-455D-B2DD-E01D99152B73}" type="pres">
      <dgm:prSet presAssocID="{C224E6E0-8B21-4C7D-A2D4-9B03AF90003D}" presName="extraNode" presStyleLbl="node1" presStyleIdx="0" presStyleCnt="5"/>
      <dgm:spPr/>
    </dgm:pt>
    <dgm:pt modelId="{DDF19720-147C-43ED-9E5A-C502885E3618}" type="pres">
      <dgm:prSet presAssocID="{C224E6E0-8B21-4C7D-A2D4-9B03AF90003D}" presName="dstNode" presStyleLbl="node1" presStyleIdx="0" presStyleCnt="5"/>
      <dgm:spPr/>
    </dgm:pt>
    <dgm:pt modelId="{0BB22C22-5850-4613-B782-B32545269CB7}" type="pres">
      <dgm:prSet presAssocID="{4FFFA3F5-4199-447D-9E73-04CF0880A48B}" presName="text_1" presStyleLbl="node1" presStyleIdx="0" presStyleCnt="5">
        <dgm:presLayoutVars>
          <dgm:bulletEnabled val="1"/>
        </dgm:presLayoutVars>
      </dgm:prSet>
      <dgm:spPr/>
    </dgm:pt>
    <dgm:pt modelId="{BD5AA44C-F4E8-4108-8768-A5D1EA91F933}" type="pres">
      <dgm:prSet presAssocID="{4FFFA3F5-4199-447D-9E73-04CF0880A48B}" presName="accent_1" presStyleCnt="0"/>
      <dgm:spPr/>
    </dgm:pt>
    <dgm:pt modelId="{C6BC92B5-5936-4150-BA31-FA04741BEB24}" type="pres">
      <dgm:prSet presAssocID="{4FFFA3F5-4199-447D-9E73-04CF0880A48B}" presName="accentRepeatNode" presStyleLbl="solidFgAcc1" presStyleIdx="0" presStyleCnt="5" custScaleX="136811" custScaleY="136810"/>
      <dgm:spPr>
        <a:ln>
          <a:solidFill>
            <a:srgbClr val="00B050"/>
          </a:solidFill>
        </a:ln>
      </dgm:spPr>
    </dgm:pt>
    <dgm:pt modelId="{F38A370C-E861-46F2-A379-4662B425DB41}" type="pres">
      <dgm:prSet presAssocID="{F3D71741-18AD-4B6A-968F-8E05649816A3}" presName="text_2" presStyleLbl="node1" presStyleIdx="1" presStyleCnt="5">
        <dgm:presLayoutVars>
          <dgm:bulletEnabled val="1"/>
        </dgm:presLayoutVars>
      </dgm:prSet>
      <dgm:spPr/>
    </dgm:pt>
    <dgm:pt modelId="{397CA8A2-B4C8-4D4A-9C49-D059C1CFB293}" type="pres">
      <dgm:prSet presAssocID="{F3D71741-18AD-4B6A-968F-8E05649816A3}" presName="accent_2" presStyleCnt="0"/>
      <dgm:spPr/>
    </dgm:pt>
    <dgm:pt modelId="{65479815-26AE-44A5-B605-E7A1F487D393}" type="pres">
      <dgm:prSet presAssocID="{F3D71741-18AD-4B6A-968F-8E05649816A3}" presName="accentRepeatNode" presStyleLbl="solidFgAcc1" presStyleIdx="1" presStyleCnt="5" custScaleX="136811" custScaleY="136810"/>
      <dgm:spPr>
        <a:ln>
          <a:solidFill>
            <a:srgbClr val="00B050"/>
          </a:solidFill>
        </a:ln>
      </dgm:spPr>
    </dgm:pt>
    <dgm:pt modelId="{C6074383-66D8-4D7B-8747-7652C51ACF8F}" type="pres">
      <dgm:prSet presAssocID="{E5BCACD9-BC5A-4C11-9637-4C481E76D721}" presName="text_3" presStyleLbl="node1" presStyleIdx="2" presStyleCnt="5">
        <dgm:presLayoutVars>
          <dgm:bulletEnabled val="1"/>
        </dgm:presLayoutVars>
      </dgm:prSet>
      <dgm:spPr/>
    </dgm:pt>
    <dgm:pt modelId="{4AD39AB4-A85E-4E54-B903-4707CCCD0883}" type="pres">
      <dgm:prSet presAssocID="{E5BCACD9-BC5A-4C11-9637-4C481E76D721}" presName="accent_3" presStyleCnt="0"/>
      <dgm:spPr/>
    </dgm:pt>
    <dgm:pt modelId="{0B8DD455-65FC-446A-B58D-2B96C835F511}" type="pres">
      <dgm:prSet presAssocID="{E5BCACD9-BC5A-4C11-9637-4C481E76D721}" presName="accentRepeatNode" presStyleLbl="solidFgAcc1" presStyleIdx="2" presStyleCnt="5" custScaleX="136811" custScaleY="136810"/>
      <dgm:spPr>
        <a:ln>
          <a:solidFill>
            <a:srgbClr val="00B050"/>
          </a:solidFill>
        </a:ln>
      </dgm:spPr>
    </dgm:pt>
    <dgm:pt modelId="{696E3801-E08D-4D56-84B7-7A0CC442C3B2}" type="pres">
      <dgm:prSet presAssocID="{771B3045-6A29-45DA-8FD2-D5ECA34752BB}" presName="text_4" presStyleLbl="node1" presStyleIdx="3" presStyleCnt="5">
        <dgm:presLayoutVars>
          <dgm:bulletEnabled val="1"/>
        </dgm:presLayoutVars>
      </dgm:prSet>
      <dgm:spPr/>
    </dgm:pt>
    <dgm:pt modelId="{C14D5091-39D6-44C5-B829-073FE7603BC0}" type="pres">
      <dgm:prSet presAssocID="{771B3045-6A29-45DA-8FD2-D5ECA34752BB}" presName="accent_4" presStyleCnt="0"/>
      <dgm:spPr/>
    </dgm:pt>
    <dgm:pt modelId="{7C897201-DB59-46B1-BACE-B40EAC2C2565}" type="pres">
      <dgm:prSet presAssocID="{771B3045-6A29-45DA-8FD2-D5ECA34752BB}" presName="accentRepeatNode" presStyleLbl="solidFgAcc1" presStyleIdx="3" presStyleCnt="5" custScaleX="136811" custScaleY="136810"/>
      <dgm:spPr>
        <a:ln>
          <a:solidFill>
            <a:srgbClr val="00B050"/>
          </a:solidFill>
        </a:ln>
      </dgm:spPr>
    </dgm:pt>
    <dgm:pt modelId="{ED0228EE-3315-4097-90AC-D9F156ED9264}" type="pres">
      <dgm:prSet presAssocID="{81419F02-153C-4CDE-B7C1-328F957F7E8E}" presName="text_5" presStyleLbl="node1" presStyleIdx="4" presStyleCnt="5">
        <dgm:presLayoutVars>
          <dgm:bulletEnabled val="1"/>
        </dgm:presLayoutVars>
      </dgm:prSet>
      <dgm:spPr/>
    </dgm:pt>
    <dgm:pt modelId="{518355B0-E15C-4A15-A9D9-40B03B00583A}" type="pres">
      <dgm:prSet presAssocID="{81419F02-153C-4CDE-B7C1-328F957F7E8E}" presName="accent_5" presStyleCnt="0"/>
      <dgm:spPr/>
    </dgm:pt>
    <dgm:pt modelId="{7B8B2699-960B-49D6-850A-0699358FA2EF}" type="pres">
      <dgm:prSet presAssocID="{81419F02-153C-4CDE-B7C1-328F957F7E8E}" presName="accentRepeatNode" presStyleLbl="solidFgAcc1" presStyleIdx="4" presStyleCnt="5" custScaleX="136811" custScaleY="136810"/>
      <dgm:spPr>
        <a:ln>
          <a:solidFill>
            <a:srgbClr val="00B050"/>
          </a:solidFill>
        </a:ln>
      </dgm:spPr>
    </dgm:pt>
  </dgm:ptLst>
  <dgm:cxnLst>
    <dgm:cxn modelId="{49FAFE15-8ABF-448E-8B33-62FCA47194EF}" srcId="{C224E6E0-8B21-4C7D-A2D4-9B03AF90003D}" destId="{81419F02-153C-4CDE-B7C1-328F957F7E8E}" srcOrd="4" destOrd="0" parTransId="{02CE199D-447D-4694-93D2-C2C9AACBA855}" sibTransId="{3A74FD12-C0D5-4E9D-987D-F1BF2BD25ED0}"/>
    <dgm:cxn modelId="{E4F4E717-1629-40AD-B6B6-BA057ECFBD74}" type="presOf" srcId="{E5BCACD9-BC5A-4C11-9637-4C481E76D721}" destId="{C6074383-66D8-4D7B-8747-7652C51ACF8F}" srcOrd="0" destOrd="0" presId="urn:microsoft.com/office/officeart/2008/layout/VerticalCurvedList"/>
    <dgm:cxn modelId="{84D7026D-EFEC-4948-B269-525870400BB2}" type="presOf" srcId="{771B3045-6A29-45DA-8FD2-D5ECA34752BB}" destId="{696E3801-E08D-4D56-84B7-7A0CC442C3B2}" srcOrd="0" destOrd="0" presId="urn:microsoft.com/office/officeart/2008/layout/VerticalCurvedList"/>
    <dgm:cxn modelId="{22669C77-00C2-43D2-BADD-9769E68BACD1}" type="presOf" srcId="{81419F02-153C-4CDE-B7C1-328F957F7E8E}" destId="{ED0228EE-3315-4097-90AC-D9F156ED9264}" srcOrd="0" destOrd="0" presId="urn:microsoft.com/office/officeart/2008/layout/VerticalCurvedList"/>
    <dgm:cxn modelId="{EECB7F84-D1B1-4C7D-953F-FA6F6C94A584}" srcId="{C224E6E0-8B21-4C7D-A2D4-9B03AF90003D}" destId="{771B3045-6A29-45DA-8FD2-D5ECA34752BB}" srcOrd="3" destOrd="0" parTransId="{6D4D462E-2C59-46F4-8117-224B02BDCEED}" sibTransId="{A7A8F7EB-5961-4243-8C36-69C5D5AB003A}"/>
    <dgm:cxn modelId="{E3C9008A-AA6E-45E4-83A0-9FA2EA2E0068}" srcId="{C224E6E0-8B21-4C7D-A2D4-9B03AF90003D}" destId="{E5BCACD9-BC5A-4C11-9637-4C481E76D721}" srcOrd="2" destOrd="0" parTransId="{370DFC5C-8A28-41B1-AF25-2E36DCB4DC0E}" sibTransId="{1CE1AFD1-F64D-4433-9782-CCE6BC367955}"/>
    <dgm:cxn modelId="{FFE0418E-C265-4FE9-9470-489D4F1DD1A3}" type="presOf" srcId="{4FFFA3F5-4199-447D-9E73-04CF0880A48B}" destId="{0BB22C22-5850-4613-B782-B32545269CB7}" srcOrd="0" destOrd="0" presId="urn:microsoft.com/office/officeart/2008/layout/VerticalCurvedList"/>
    <dgm:cxn modelId="{6DB9F19A-DEB5-4EE0-B9BF-7F0DE75FB71B}" srcId="{C224E6E0-8B21-4C7D-A2D4-9B03AF90003D}" destId="{4FFFA3F5-4199-447D-9E73-04CF0880A48B}" srcOrd="0" destOrd="0" parTransId="{6B846906-ADC2-44B2-9633-63138C6FD5FC}" sibTransId="{D946323C-1766-4B2E-893A-78E985EE161F}"/>
    <dgm:cxn modelId="{D69E19E0-D141-47DD-80CC-E068ECA75A4B}" type="presOf" srcId="{D946323C-1766-4B2E-893A-78E985EE161F}" destId="{40CA880C-3537-4477-8E87-70CE48416C86}" srcOrd="0" destOrd="0" presId="urn:microsoft.com/office/officeart/2008/layout/VerticalCurvedList"/>
    <dgm:cxn modelId="{36180BF0-11D8-4538-9A23-0F9B607769B5}" srcId="{C224E6E0-8B21-4C7D-A2D4-9B03AF90003D}" destId="{F3D71741-18AD-4B6A-968F-8E05649816A3}" srcOrd="1" destOrd="0" parTransId="{4F63617C-DB21-48A9-8521-37A367D5C113}" sibTransId="{35E03C4E-954D-4302-8DB0-682EC1BEF741}"/>
    <dgm:cxn modelId="{676B1CF9-8731-4443-8AAC-3B082C9057AA}" type="presOf" srcId="{F3D71741-18AD-4B6A-968F-8E05649816A3}" destId="{F38A370C-E861-46F2-A379-4662B425DB41}" srcOrd="0" destOrd="0" presId="urn:microsoft.com/office/officeart/2008/layout/VerticalCurvedList"/>
    <dgm:cxn modelId="{AE20B8FF-2E63-4343-9702-FAD9051E497B}" type="presOf" srcId="{C224E6E0-8B21-4C7D-A2D4-9B03AF90003D}" destId="{F034B972-2391-4E2C-9B22-EB6D56819C9C}" srcOrd="0" destOrd="0" presId="urn:microsoft.com/office/officeart/2008/layout/VerticalCurvedList"/>
    <dgm:cxn modelId="{7BB831B2-28AA-4665-B60D-F3F1426B73E4}" type="presParOf" srcId="{F034B972-2391-4E2C-9B22-EB6D56819C9C}" destId="{B938C6F7-E82E-44AC-9B46-0E1CE18004A0}" srcOrd="0" destOrd="0" presId="urn:microsoft.com/office/officeart/2008/layout/VerticalCurvedList"/>
    <dgm:cxn modelId="{1616DBA8-F16F-44A7-9B2C-4710F4F27DE1}" type="presParOf" srcId="{B938C6F7-E82E-44AC-9B46-0E1CE18004A0}" destId="{358778A5-96BB-465C-97E1-8495A4CFA051}" srcOrd="0" destOrd="0" presId="urn:microsoft.com/office/officeart/2008/layout/VerticalCurvedList"/>
    <dgm:cxn modelId="{74984A55-E9F9-4A7B-B849-CE0A820A3D39}" type="presParOf" srcId="{358778A5-96BB-465C-97E1-8495A4CFA051}" destId="{7579E4DD-E47D-44C1-8250-F63DF2C47055}" srcOrd="0" destOrd="0" presId="urn:microsoft.com/office/officeart/2008/layout/VerticalCurvedList"/>
    <dgm:cxn modelId="{C1D2E6C7-6B19-416F-9E6D-2C6C973D52A8}" type="presParOf" srcId="{358778A5-96BB-465C-97E1-8495A4CFA051}" destId="{40CA880C-3537-4477-8E87-70CE48416C86}" srcOrd="1" destOrd="0" presId="urn:microsoft.com/office/officeart/2008/layout/VerticalCurvedList"/>
    <dgm:cxn modelId="{65886267-DDE7-4110-97B5-4D8E1DF6399A}" type="presParOf" srcId="{358778A5-96BB-465C-97E1-8495A4CFA051}" destId="{83B3949D-10C8-455D-B2DD-E01D99152B73}" srcOrd="2" destOrd="0" presId="urn:microsoft.com/office/officeart/2008/layout/VerticalCurvedList"/>
    <dgm:cxn modelId="{3BAA52FC-2D07-4503-9756-7411C19B24B6}" type="presParOf" srcId="{358778A5-96BB-465C-97E1-8495A4CFA051}" destId="{DDF19720-147C-43ED-9E5A-C502885E3618}" srcOrd="3" destOrd="0" presId="urn:microsoft.com/office/officeart/2008/layout/VerticalCurvedList"/>
    <dgm:cxn modelId="{631020BC-E102-4C4A-8C86-7FB0C022AC56}" type="presParOf" srcId="{B938C6F7-E82E-44AC-9B46-0E1CE18004A0}" destId="{0BB22C22-5850-4613-B782-B32545269CB7}" srcOrd="1" destOrd="0" presId="urn:microsoft.com/office/officeart/2008/layout/VerticalCurvedList"/>
    <dgm:cxn modelId="{18B708A4-9630-4046-85F3-D4B4BF9E8E3A}" type="presParOf" srcId="{B938C6F7-E82E-44AC-9B46-0E1CE18004A0}" destId="{BD5AA44C-F4E8-4108-8768-A5D1EA91F933}" srcOrd="2" destOrd="0" presId="urn:microsoft.com/office/officeart/2008/layout/VerticalCurvedList"/>
    <dgm:cxn modelId="{879E5B99-1088-4A88-9A61-3861F741B5E8}" type="presParOf" srcId="{BD5AA44C-F4E8-4108-8768-A5D1EA91F933}" destId="{C6BC92B5-5936-4150-BA31-FA04741BEB24}" srcOrd="0" destOrd="0" presId="urn:microsoft.com/office/officeart/2008/layout/VerticalCurvedList"/>
    <dgm:cxn modelId="{44798F0E-0CF2-491E-92E5-B8A0D566C5FE}" type="presParOf" srcId="{B938C6F7-E82E-44AC-9B46-0E1CE18004A0}" destId="{F38A370C-E861-46F2-A379-4662B425DB41}" srcOrd="3" destOrd="0" presId="urn:microsoft.com/office/officeart/2008/layout/VerticalCurvedList"/>
    <dgm:cxn modelId="{39638E04-B4C2-4D73-95A4-4EC7D1FFA711}" type="presParOf" srcId="{B938C6F7-E82E-44AC-9B46-0E1CE18004A0}" destId="{397CA8A2-B4C8-4D4A-9C49-D059C1CFB293}" srcOrd="4" destOrd="0" presId="urn:microsoft.com/office/officeart/2008/layout/VerticalCurvedList"/>
    <dgm:cxn modelId="{C792AB7C-715F-4AB5-850A-D2202311B86F}" type="presParOf" srcId="{397CA8A2-B4C8-4D4A-9C49-D059C1CFB293}" destId="{65479815-26AE-44A5-B605-E7A1F487D393}" srcOrd="0" destOrd="0" presId="urn:microsoft.com/office/officeart/2008/layout/VerticalCurvedList"/>
    <dgm:cxn modelId="{E113C895-22AB-42AB-A561-B44DD3EDF427}" type="presParOf" srcId="{B938C6F7-E82E-44AC-9B46-0E1CE18004A0}" destId="{C6074383-66D8-4D7B-8747-7652C51ACF8F}" srcOrd="5" destOrd="0" presId="urn:microsoft.com/office/officeart/2008/layout/VerticalCurvedList"/>
    <dgm:cxn modelId="{35477A52-1455-40D6-9590-22160297D7EA}" type="presParOf" srcId="{B938C6F7-E82E-44AC-9B46-0E1CE18004A0}" destId="{4AD39AB4-A85E-4E54-B903-4707CCCD0883}" srcOrd="6" destOrd="0" presId="urn:microsoft.com/office/officeart/2008/layout/VerticalCurvedList"/>
    <dgm:cxn modelId="{65193347-05DB-4076-9350-C552E3CD28D5}" type="presParOf" srcId="{4AD39AB4-A85E-4E54-B903-4707CCCD0883}" destId="{0B8DD455-65FC-446A-B58D-2B96C835F511}" srcOrd="0" destOrd="0" presId="urn:microsoft.com/office/officeart/2008/layout/VerticalCurvedList"/>
    <dgm:cxn modelId="{84FC543A-AB19-44A5-B82A-9880212F36DC}" type="presParOf" srcId="{B938C6F7-E82E-44AC-9B46-0E1CE18004A0}" destId="{696E3801-E08D-4D56-84B7-7A0CC442C3B2}" srcOrd="7" destOrd="0" presId="urn:microsoft.com/office/officeart/2008/layout/VerticalCurvedList"/>
    <dgm:cxn modelId="{50A95180-9329-4CFE-9435-878FA043E350}" type="presParOf" srcId="{B938C6F7-E82E-44AC-9B46-0E1CE18004A0}" destId="{C14D5091-39D6-44C5-B829-073FE7603BC0}" srcOrd="8" destOrd="0" presId="urn:microsoft.com/office/officeart/2008/layout/VerticalCurvedList"/>
    <dgm:cxn modelId="{B8F0412E-AEFC-49F1-97B6-194DBBD97108}" type="presParOf" srcId="{C14D5091-39D6-44C5-B829-073FE7603BC0}" destId="{7C897201-DB59-46B1-BACE-B40EAC2C2565}" srcOrd="0" destOrd="0" presId="urn:microsoft.com/office/officeart/2008/layout/VerticalCurvedList"/>
    <dgm:cxn modelId="{6F5FBE6D-10EA-460D-99EC-66273C2FF1D0}" type="presParOf" srcId="{B938C6F7-E82E-44AC-9B46-0E1CE18004A0}" destId="{ED0228EE-3315-4097-90AC-D9F156ED9264}" srcOrd="9" destOrd="0" presId="urn:microsoft.com/office/officeart/2008/layout/VerticalCurvedList"/>
    <dgm:cxn modelId="{FE6F86B4-27DD-4223-AED6-B13E3707D85C}" type="presParOf" srcId="{B938C6F7-E82E-44AC-9B46-0E1CE18004A0}" destId="{518355B0-E15C-4A15-A9D9-40B03B00583A}" srcOrd="10" destOrd="0" presId="urn:microsoft.com/office/officeart/2008/layout/VerticalCurvedList"/>
    <dgm:cxn modelId="{2BAC5126-DAE5-4532-AF8F-348AD8ADAEFF}" type="presParOf" srcId="{518355B0-E15C-4A15-A9D9-40B03B00583A}" destId="{7B8B2699-960B-49D6-850A-0699358FA2EF}" srcOrd="0" destOrd="0" presId="urn:microsoft.com/office/officeart/2008/layout/VerticalCurvedLis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CA880C-3537-4477-8E87-70CE48416C86}">
      <dsp:nvSpPr>
        <dsp:cNvPr id="0" name=""/>
        <dsp:cNvSpPr/>
      </dsp:nvSpPr>
      <dsp:spPr>
        <a:xfrm>
          <a:off x="-3783138" y="-587512"/>
          <a:ext cx="4559401" cy="4559401"/>
        </a:xfrm>
        <a:prstGeom prst="blockArc">
          <a:avLst>
            <a:gd name="adj1" fmla="val 18900000"/>
            <a:gd name="adj2" fmla="val 2700000"/>
            <a:gd name="adj3" fmla="val 474"/>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B22C22-5850-4613-B782-B32545269CB7}">
      <dsp:nvSpPr>
        <dsp:cNvPr id="0" name=""/>
        <dsp:cNvSpPr/>
      </dsp:nvSpPr>
      <dsp:spPr>
        <a:xfrm>
          <a:off x="364019" y="211455"/>
          <a:ext cx="6474570" cy="423182"/>
        </a:xfrm>
        <a:prstGeom prst="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35901" tIns="50800" rIns="50800" bIns="50800" numCol="1" spcCol="1270" anchor="ctr" anchorCtr="0">
          <a:noAutofit/>
        </a:bodyPr>
        <a:lstStyle/>
        <a:p>
          <a:pPr marL="0" lvl="0" indent="0" algn="l" defTabSz="889000">
            <a:lnSpc>
              <a:spcPct val="90000"/>
            </a:lnSpc>
            <a:spcBef>
              <a:spcPct val="0"/>
            </a:spcBef>
            <a:spcAft>
              <a:spcPct val="35000"/>
            </a:spcAft>
            <a:buNone/>
          </a:pPr>
          <a:r>
            <a:rPr lang="ja-JP" altLang="en-US" sz="2000" b="1" kern="1200" dirty="0">
              <a:solidFill>
                <a:srgbClr val="000000"/>
              </a:solidFill>
              <a:latin typeface="BIZ UDゴシック" panose="020B0400000000000000" pitchFamily="49" charset="-128"/>
              <a:ea typeface="BIZ UDゴシック" panose="020B0400000000000000" pitchFamily="49" charset="-128"/>
              <a:cs typeface="メイリオ" pitchFamily="50" charset="-128"/>
              <a:sym typeface="ＭＳ Ｐゴシック" pitchFamily="50" charset="-128"/>
            </a:rPr>
            <a:t>　　　　　　　　　学校・図書館・公園</a:t>
          </a:r>
          <a:endParaRPr kumimoji="1" lang="ja-JP" altLang="en-US" sz="2000" b="1" kern="1200" dirty="0">
            <a:latin typeface="BIZ UDゴシック" panose="020B0400000000000000" pitchFamily="49" charset="-128"/>
            <a:ea typeface="BIZ UDゴシック" panose="020B0400000000000000" pitchFamily="49" charset="-128"/>
            <a:cs typeface="メイリオ" pitchFamily="50" charset="-128"/>
          </a:endParaRPr>
        </a:p>
      </dsp:txBody>
      <dsp:txXfrm>
        <a:off x="364019" y="211455"/>
        <a:ext cx="6474570" cy="423182"/>
      </dsp:txXfrm>
    </dsp:sp>
    <dsp:sp modelId="{C6BC92B5-5936-4150-BA31-FA04741BEB24}">
      <dsp:nvSpPr>
        <dsp:cNvPr id="0" name=""/>
        <dsp:cNvSpPr/>
      </dsp:nvSpPr>
      <dsp:spPr>
        <a:xfrm>
          <a:off x="2169" y="61199"/>
          <a:ext cx="723700" cy="723694"/>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rgbClr val="00B050"/>
          </a:solidFill>
          <a:prstDash val="solid"/>
        </a:ln>
        <a:effectLst/>
      </dsp:spPr>
      <dsp:style>
        <a:lnRef idx="1">
          <a:scrgbClr r="0" g="0" b="0"/>
        </a:lnRef>
        <a:fillRef idx="2">
          <a:scrgbClr r="0" g="0" b="0"/>
        </a:fillRef>
        <a:effectRef idx="0">
          <a:scrgbClr r="0" g="0" b="0"/>
        </a:effectRef>
        <a:fontRef idx="minor"/>
      </dsp:style>
    </dsp:sp>
    <dsp:sp modelId="{F38A370C-E861-46F2-A379-4662B425DB41}">
      <dsp:nvSpPr>
        <dsp:cNvPr id="0" name=""/>
        <dsp:cNvSpPr/>
      </dsp:nvSpPr>
      <dsp:spPr>
        <a:xfrm>
          <a:off x="667259" y="846026"/>
          <a:ext cx="6171330" cy="423182"/>
        </a:xfrm>
        <a:prstGeom prst="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35901" tIns="50800" rIns="50800" bIns="50800" numCol="1" spcCol="1270" anchor="ctr" anchorCtr="0">
          <a:noAutofit/>
        </a:bodyPr>
        <a:lstStyle/>
        <a:p>
          <a:pPr marL="0" lvl="0" indent="0" algn="l" defTabSz="889000">
            <a:lnSpc>
              <a:spcPct val="90000"/>
            </a:lnSpc>
            <a:spcBef>
              <a:spcPct val="0"/>
            </a:spcBef>
            <a:spcAft>
              <a:spcPct val="35000"/>
            </a:spcAft>
            <a:buNone/>
          </a:pPr>
          <a:r>
            <a:rPr kumimoji="1" lang="ja-JP" altLang="en-US" sz="2000" b="1" kern="1200" dirty="0">
              <a:latin typeface="BIZ UDゴシック" panose="020B0400000000000000" pitchFamily="49" charset="-128"/>
              <a:ea typeface="BIZ UDゴシック" panose="020B0400000000000000" pitchFamily="49" charset="-128"/>
              <a:cs typeface="メイリオ" pitchFamily="50" charset="-128"/>
            </a:rPr>
            <a:t>　　　　　　</a:t>
          </a:r>
          <a:r>
            <a:rPr lang="ja-JP" altLang="en-US" sz="2000" b="1" kern="1200" dirty="0">
              <a:solidFill>
                <a:srgbClr val="000000"/>
              </a:solidFill>
              <a:latin typeface="BIZ UDゴシック" panose="020B0400000000000000" pitchFamily="49" charset="-128"/>
              <a:ea typeface="BIZ UDゴシック" panose="020B0400000000000000" pitchFamily="49" charset="-128"/>
              <a:cs typeface="メイリオ" pitchFamily="50" charset="-128"/>
              <a:sym typeface="ＭＳ Ｐゴシック" pitchFamily="50" charset="-128"/>
            </a:rPr>
            <a:t>　　消防・警察・防衛</a:t>
          </a:r>
          <a:endParaRPr kumimoji="1" lang="ja-JP" altLang="en-US" sz="2000" b="1" kern="1200" dirty="0">
            <a:latin typeface="BIZ UDゴシック" panose="020B0400000000000000" pitchFamily="49" charset="-128"/>
            <a:ea typeface="BIZ UDゴシック" panose="020B0400000000000000" pitchFamily="49" charset="-128"/>
            <a:cs typeface="メイリオ" pitchFamily="50" charset="-128"/>
          </a:endParaRPr>
        </a:p>
      </dsp:txBody>
      <dsp:txXfrm>
        <a:off x="667259" y="846026"/>
        <a:ext cx="6171330" cy="423182"/>
      </dsp:txXfrm>
    </dsp:sp>
    <dsp:sp modelId="{65479815-26AE-44A5-B605-E7A1F487D393}">
      <dsp:nvSpPr>
        <dsp:cNvPr id="0" name=""/>
        <dsp:cNvSpPr/>
      </dsp:nvSpPr>
      <dsp:spPr>
        <a:xfrm>
          <a:off x="305409" y="695770"/>
          <a:ext cx="723700" cy="723694"/>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rgbClr val="00B050"/>
          </a:solidFill>
          <a:prstDash val="solid"/>
        </a:ln>
        <a:effectLst/>
      </dsp:spPr>
      <dsp:style>
        <a:lnRef idx="1">
          <a:scrgbClr r="0" g="0" b="0"/>
        </a:lnRef>
        <a:fillRef idx="2">
          <a:scrgbClr r="0" g="0" b="0"/>
        </a:fillRef>
        <a:effectRef idx="0">
          <a:scrgbClr r="0" g="0" b="0"/>
        </a:effectRef>
        <a:fontRef idx="minor"/>
      </dsp:style>
    </dsp:sp>
    <dsp:sp modelId="{C6074383-66D8-4D7B-8747-7652C51ACF8F}">
      <dsp:nvSpPr>
        <dsp:cNvPr id="0" name=""/>
        <dsp:cNvSpPr/>
      </dsp:nvSpPr>
      <dsp:spPr>
        <a:xfrm>
          <a:off x="760330" y="1480596"/>
          <a:ext cx="6078260" cy="423182"/>
        </a:xfrm>
        <a:prstGeom prst="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35901" tIns="50800" rIns="50800" bIns="50800" numCol="1" spcCol="1270" anchor="ctr" anchorCtr="0">
          <a:noAutofit/>
        </a:bodyPr>
        <a:lstStyle/>
        <a:p>
          <a:pPr marL="0" lvl="0" indent="0" algn="l" defTabSz="889000">
            <a:lnSpc>
              <a:spcPct val="90000"/>
            </a:lnSpc>
            <a:spcBef>
              <a:spcPct val="0"/>
            </a:spcBef>
            <a:spcAft>
              <a:spcPct val="35000"/>
            </a:spcAft>
            <a:buNone/>
          </a:pPr>
          <a:r>
            <a:rPr kumimoji="1" lang="ja-JP" altLang="en-US" sz="2000" b="1" kern="1200" dirty="0">
              <a:latin typeface="BIZ UDゴシック" panose="020B0400000000000000" pitchFamily="49" charset="-128"/>
              <a:ea typeface="BIZ UDゴシック" panose="020B0400000000000000" pitchFamily="49" charset="-128"/>
              <a:cs typeface="メイリオ" pitchFamily="50" charset="-128"/>
            </a:rPr>
            <a:t>　　　　　 　　医療・介護・年金・子育て</a:t>
          </a:r>
          <a:endParaRPr kumimoji="1" lang="ja-JP" altLang="en-US" sz="1800" b="1" kern="1200" dirty="0">
            <a:latin typeface="BIZ UDゴシック" panose="020B0400000000000000" pitchFamily="49" charset="-128"/>
            <a:ea typeface="BIZ UDゴシック" panose="020B0400000000000000" pitchFamily="49" charset="-128"/>
            <a:cs typeface="メイリオ" pitchFamily="50" charset="-128"/>
          </a:endParaRPr>
        </a:p>
      </dsp:txBody>
      <dsp:txXfrm>
        <a:off x="760330" y="1480596"/>
        <a:ext cx="6078260" cy="423182"/>
      </dsp:txXfrm>
    </dsp:sp>
    <dsp:sp modelId="{0B8DD455-65FC-446A-B58D-2B96C835F511}">
      <dsp:nvSpPr>
        <dsp:cNvPr id="0" name=""/>
        <dsp:cNvSpPr/>
      </dsp:nvSpPr>
      <dsp:spPr>
        <a:xfrm>
          <a:off x="398480" y="1330340"/>
          <a:ext cx="723700" cy="723694"/>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rgbClr val="00B050"/>
          </a:solidFill>
          <a:prstDash val="solid"/>
        </a:ln>
        <a:effectLst/>
      </dsp:spPr>
      <dsp:style>
        <a:lnRef idx="1">
          <a:scrgbClr r="0" g="0" b="0"/>
        </a:lnRef>
        <a:fillRef idx="2">
          <a:scrgbClr r="0" g="0" b="0"/>
        </a:fillRef>
        <a:effectRef idx="0">
          <a:scrgbClr r="0" g="0" b="0"/>
        </a:effectRef>
        <a:fontRef idx="minor"/>
      </dsp:style>
    </dsp:sp>
    <dsp:sp modelId="{696E3801-E08D-4D56-84B7-7A0CC442C3B2}">
      <dsp:nvSpPr>
        <dsp:cNvPr id="0" name=""/>
        <dsp:cNvSpPr/>
      </dsp:nvSpPr>
      <dsp:spPr>
        <a:xfrm>
          <a:off x="667259" y="2115167"/>
          <a:ext cx="6171330" cy="423182"/>
        </a:xfrm>
        <a:prstGeom prst="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35901" tIns="50800" rIns="50800" bIns="50800" numCol="1" spcCol="1270" anchor="ctr" anchorCtr="0">
          <a:noAutofit/>
        </a:bodyPr>
        <a:lstStyle/>
        <a:p>
          <a:pPr marL="0" lvl="0" indent="0" algn="l" defTabSz="889000">
            <a:lnSpc>
              <a:spcPct val="90000"/>
            </a:lnSpc>
            <a:spcBef>
              <a:spcPct val="0"/>
            </a:spcBef>
            <a:spcAft>
              <a:spcPct val="35000"/>
            </a:spcAft>
            <a:buNone/>
          </a:pPr>
          <a:r>
            <a:rPr kumimoji="1" lang="ja-JP" altLang="en-US" sz="2000" b="1" kern="1200" dirty="0">
              <a:latin typeface="BIZ UDゴシック" panose="020B0400000000000000" pitchFamily="49" charset="-128"/>
              <a:ea typeface="BIZ UDゴシック" panose="020B0400000000000000" pitchFamily="49" charset="-128"/>
              <a:cs typeface="メイリオ" pitchFamily="50" charset="-128"/>
            </a:rPr>
            <a:t>　　　　　　　　道路・都市計画・インフラ整備</a:t>
          </a:r>
        </a:p>
      </dsp:txBody>
      <dsp:txXfrm>
        <a:off x="667259" y="2115167"/>
        <a:ext cx="6171330" cy="423182"/>
      </dsp:txXfrm>
    </dsp:sp>
    <dsp:sp modelId="{7C897201-DB59-46B1-BACE-B40EAC2C2565}">
      <dsp:nvSpPr>
        <dsp:cNvPr id="0" name=""/>
        <dsp:cNvSpPr/>
      </dsp:nvSpPr>
      <dsp:spPr>
        <a:xfrm>
          <a:off x="305409" y="1964911"/>
          <a:ext cx="723700" cy="723694"/>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rgbClr val="00B050"/>
          </a:solidFill>
          <a:prstDash val="solid"/>
        </a:ln>
        <a:effectLst/>
      </dsp:spPr>
      <dsp:style>
        <a:lnRef idx="1">
          <a:scrgbClr r="0" g="0" b="0"/>
        </a:lnRef>
        <a:fillRef idx="2">
          <a:scrgbClr r="0" g="0" b="0"/>
        </a:fillRef>
        <a:effectRef idx="0">
          <a:scrgbClr r="0" g="0" b="0"/>
        </a:effectRef>
        <a:fontRef idx="minor"/>
      </dsp:style>
    </dsp:sp>
    <dsp:sp modelId="{ED0228EE-3315-4097-90AC-D9F156ED9264}">
      <dsp:nvSpPr>
        <dsp:cNvPr id="0" name=""/>
        <dsp:cNvSpPr/>
      </dsp:nvSpPr>
      <dsp:spPr>
        <a:xfrm>
          <a:off x="364019" y="2749737"/>
          <a:ext cx="6474570" cy="423182"/>
        </a:xfrm>
        <a:prstGeom prst="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35901" tIns="50800" rIns="50800" bIns="50800" numCol="1" spcCol="1270" anchor="ctr" anchorCtr="0">
          <a:noAutofit/>
        </a:bodyPr>
        <a:lstStyle/>
        <a:p>
          <a:pPr marL="0" lvl="0" indent="0" algn="l" defTabSz="889000">
            <a:lnSpc>
              <a:spcPct val="90000"/>
            </a:lnSpc>
            <a:spcBef>
              <a:spcPct val="0"/>
            </a:spcBef>
            <a:spcAft>
              <a:spcPct val="35000"/>
            </a:spcAft>
            <a:buNone/>
          </a:pPr>
          <a:r>
            <a:rPr kumimoji="1" lang="ja-JP" altLang="en-US" sz="2000" b="1" kern="1200" dirty="0">
              <a:latin typeface="BIZ UDゴシック" panose="020B0400000000000000" pitchFamily="49" charset="-128"/>
              <a:ea typeface="BIZ UDゴシック" panose="020B0400000000000000" pitchFamily="49" charset="-128"/>
              <a:cs typeface="メイリオ" pitchFamily="50" charset="-128"/>
            </a:rPr>
            <a:t>　　　　　　　　　地球温暖化対策・廃棄物処分</a:t>
          </a:r>
        </a:p>
      </dsp:txBody>
      <dsp:txXfrm>
        <a:off x="364019" y="2749737"/>
        <a:ext cx="6474570" cy="423182"/>
      </dsp:txXfrm>
    </dsp:sp>
    <dsp:sp modelId="{7B8B2699-960B-49D6-850A-0699358FA2EF}">
      <dsp:nvSpPr>
        <dsp:cNvPr id="0" name=""/>
        <dsp:cNvSpPr/>
      </dsp:nvSpPr>
      <dsp:spPr>
        <a:xfrm>
          <a:off x="2169" y="2599481"/>
          <a:ext cx="723700" cy="723694"/>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rgbClr val="00B050"/>
          </a:solidFill>
          <a:prstDash val="solid"/>
        </a:ln>
        <a:effectLst/>
      </dsp:spPr>
      <dsp:style>
        <a:lnRef idx="1">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3" name="Rectangle 3"/>
          <p:cNvSpPr>
            <a:spLocks noGrp="1" noChangeArrowheads="1"/>
          </p:cNvSpPr>
          <p:nvPr>
            <p:ph type="dt" sz="quarter" idx="1"/>
          </p:nvPr>
        </p:nvSpPr>
        <p:spPr bwMode="auto">
          <a:xfrm>
            <a:off x="3857625" y="0"/>
            <a:ext cx="2949575" cy="496888"/>
          </a:xfrm>
          <a:prstGeom prst="rect">
            <a:avLst/>
          </a:prstGeom>
          <a:noFill/>
          <a:ln w="9525">
            <a:noFill/>
            <a:miter lim="800000"/>
            <a:headEnd/>
            <a:tailEnd/>
          </a:ln>
          <a:effectLst/>
        </p:spPr>
        <p:txBody>
          <a:bodyPr vert="horz" wrap="square" lIns="91385" tIns="45692" rIns="91385" bIns="45692" numCol="1" anchor="t" anchorCtr="0" compatLnSpc="1">
            <a:prstTxWarp prst="textNoShape">
              <a:avLst/>
            </a:prstTxWarp>
          </a:bodyPr>
          <a:lstStyle>
            <a:lvl1pPr algn="r" eaLnBrk="1" hangingPunct="1">
              <a:spcBef>
                <a:spcPct val="0"/>
              </a:spcBef>
              <a:buClrTx/>
              <a:buSzTx/>
              <a:buFontTx/>
              <a:buNone/>
              <a:defRPr sz="1200">
                <a:latin typeface="ＭＳ Ｐゴシック" pitchFamily="50" charset="-128"/>
                <a:ea typeface="ＭＳ Ｐゴシック" pitchFamily="50" charset="-128"/>
              </a:defRPr>
            </a:lvl1pPr>
          </a:lstStyle>
          <a:p>
            <a:pPr>
              <a:defRPr/>
            </a:pPr>
            <a:endParaRPr lang="en-US" altLang="ja-JP" dirty="0"/>
          </a:p>
        </p:txBody>
      </p:sp>
      <p:sp>
        <p:nvSpPr>
          <p:cNvPr id="6" name="スライド番号プレースホルダ 5"/>
          <p:cNvSpPr>
            <a:spLocks noGrp="1"/>
          </p:cNvSpPr>
          <p:nvPr>
            <p:ph type="sldNum" sz="quarter" idx="3"/>
          </p:nvPr>
        </p:nvSpPr>
        <p:spPr>
          <a:xfrm>
            <a:off x="3856038" y="9440863"/>
            <a:ext cx="2949575" cy="496887"/>
          </a:xfrm>
          <a:prstGeom prst="rect">
            <a:avLst/>
          </a:prstGeom>
        </p:spPr>
        <p:txBody>
          <a:bodyPr vert="horz" wrap="square" lIns="91423" tIns="45711" rIns="91423" bIns="45711" numCol="1" anchor="b" anchorCtr="0" compatLnSpc="1">
            <a:prstTxWarp prst="textNoShape">
              <a:avLst/>
            </a:prstTxWarp>
          </a:bodyPr>
          <a:lstStyle>
            <a:lvl1pPr algn="r" eaLnBrk="1" hangingPunct="1">
              <a:spcBef>
                <a:spcPct val="20000"/>
              </a:spcBef>
              <a:buClr>
                <a:schemeClr val="bg1"/>
              </a:buClr>
              <a:buSzPct val="100000"/>
              <a:buFont typeface="Wingdings" panose="05000000000000000000" pitchFamily="2" charset="2"/>
              <a:buChar char="n"/>
              <a:defRPr sz="1200"/>
            </a:lvl1pPr>
          </a:lstStyle>
          <a:p>
            <a:pPr>
              <a:defRPr/>
            </a:pPr>
            <a:fld id="{E82E613C-1E15-4248-9466-FF9E8C9FBA23}" type="slidenum">
              <a:rPr lang="ja-JP" altLang="en-US"/>
              <a:pPr>
                <a:defRPr/>
              </a:pPr>
              <a:t>‹#›</a:t>
            </a:fld>
            <a:endParaRPr lang="ja-JP" altLang="en-US" dirty="0"/>
          </a:p>
        </p:txBody>
      </p:sp>
      <p:sp>
        <p:nvSpPr>
          <p:cNvPr id="7" name="ヘッダー プレースホルダ 6"/>
          <p:cNvSpPr>
            <a:spLocks noGrp="1"/>
          </p:cNvSpPr>
          <p:nvPr>
            <p:ph type="hdr" sz="quarter"/>
          </p:nvPr>
        </p:nvSpPr>
        <p:spPr>
          <a:xfrm>
            <a:off x="1" y="0"/>
            <a:ext cx="2949575" cy="496888"/>
          </a:xfrm>
          <a:prstGeom prst="rect">
            <a:avLst/>
          </a:prstGeom>
        </p:spPr>
        <p:txBody>
          <a:bodyPr vert="horz" lIns="91423" tIns="45711" rIns="91423" bIns="45711" rtlCol="0"/>
          <a:lstStyle>
            <a:lvl1pPr algn="l" eaLnBrk="1" hangingPunct="1">
              <a:spcBef>
                <a:spcPct val="20000"/>
              </a:spcBef>
              <a:buClr>
                <a:schemeClr val="bg1"/>
              </a:buClr>
              <a:buSzPct val="100000"/>
              <a:buFont typeface="Wingdings" panose="05000000000000000000" pitchFamily="2" charset="2"/>
              <a:buChar char="n"/>
              <a:defRPr sz="1200">
                <a:ea typeface="ＭＳ Ｐゴシック" pitchFamily="50" charset="-128"/>
              </a:defRPr>
            </a:lvl1pPr>
          </a:lstStyle>
          <a:p>
            <a:pPr>
              <a:defRPr/>
            </a:pPr>
            <a:endParaRPr lang="ja-JP" altLang="en-US" dirty="0"/>
          </a:p>
        </p:txBody>
      </p:sp>
      <p:sp>
        <p:nvSpPr>
          <p:cNvPr id="8" name="フッター プレースホルダ 7"/>
          <p:cNvSpPr>
            <a:spLocks noGrp="1"/>
          </p:cNvSpPr>
          <p:nvPr>
            <p:ph type="ftr" sz="quarter" idx="2"/>
          </p:nvPr>
        </p:nvSpPr>
        <p:spPr>
          <a:xfrm>
            <a:off x="1" y="9440863"/>
            <a:ext cx="2949575" cy="496887"/>
          </a:xfrm>
          <a:prstGeom prst="rect">
            <a:avLst/>
          </a:prstGeom>
        </p:spPr>
        <p:txBody>
          <a:bodyPr vert="horz" lIns="91423" tIns="45711" rIns="91423" bIns="45711" rtlCol="0" anchor="b"/>
          <a:lstStyle>
            <a:lvl1pPr algn="l" eaLnBrk="1" hangingPunct="1">
              <a:spcBef>
                <a:spcPct val="20000"/>
              </a:spcBef>
              <a:buClr>
                <a:schemeClr val="bg1"/>
              </a:buClr>
              <a:buSzPct val="100000"/>
              <a:buFont typeface="Wingdings" panose="05000000000000000000" pitchFamily="2" charset="2"/>
              <a:buChar char="n"/>
              <a:defRPr sz="1200">
                <a:ea typeface="ＭＳ Ｐゴシック" pitchFamily="50" charset="-128"/>
              </a:defRPr>
            </a:lvl1pPr>
          </a:lstStyle>
          <a:p>
            <a:pPr>
              <a:defRPr/>
            </a:pPr>
            <a:endParaRPr lang="ja-JP"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0"/>
            <a:ext cx="2949575" cy="496888"/>
          </a:xfrm>
          <a:prstGeom prst="rect">
            <a:avLst/>
          </a:prstGeom>
          <a:noFill/>
          <a:ln w="9525">
            <a:noFill/>
            <a:miter lim="800000"/>
            <a:headEnd/>
            <a:tailEnd/>
          </a:ln>
          <a:effectLst/>
        </p:spPr>
        <p:txBody>
          <a:bodyPr vert="horz" wrap="square" lIns="91385" tIns="45692" rIns="91385" bIns="45692" numCol="1" anchor="t" anchorCtr="0" compatLnSpc="1">
            <a:prstTxWarp prst="textNoShape">
              <a:avLst/>
            </a:prstTxWarp>
          </a:bodyPr>
          <a:lstStyle>
            <a:lvl1pPr eaLnBrk="1" hangingPunct="1">
              <a:spcBef>
                <a:spcPct val="0"/>
              </a:spcBef>
              <a:buClrTx/>
              <a:buSzTx/>
              <a:buFontTx/>
              <a:buNone/>
              <a:defRPr sz="1200">
                <a:latin typeface="Times New Roman" charset="0"/>
                <a:ea typeface="ＭＳ Ｐゴシック" pitchFamily="50" charset="-128"/>
              </a:defRPr>
            </a:lvl1pPr>
          </a:lstStyle>
          <a:p>
            <a:pPr>
              <a:defRPr/>
            </a:pPr>
            <a:endParaRPr lang="en-US" altLang="ja-JP" dirty="0"/>
          </a:p>
        </p:txBody>
      </p:sp>
      <p:sp>
        <p:nvSpPr>
          <p:cNvPr id="3075" name="Rectangle 3"/>
          <p:cNvSpPr>
            <a:spLocks noGrp="1" noChangeArrowheads="1"/>
          </p:cNvSpPr>
          <p:nvPr>
            <p:ph type="dt" idx="1"/>
          </p:nvPr>
        </p:nvSpPr>
        <p:spPr bwMode="auto">
          <a:xfrm>
            <a:off x="3857625" y="0"/>
            <a:ext cx="2949575" cy="496888"/>
          </a:xfrm>
          <a:prstGeom prst="rect">
            <a:avLst/>
          </a:prstGeom>
          <a:noFill/>
          <a:ln w="9525">
            <a:noFill/>
            <a:miter lim="800000"/>
            <a:headEnd/>
            <a:tailEnd/>
          </a:ln>
          <a:effectLst/>
        </p:spPr>
        <p:txBody>
          <a:bodyPr vert="horz" wrap="square" lIns="91385" tIns="45692" rIns="91385" bIns="45692" numCol="1" anchor="t" anchorCtr="0" compatLnSpc="1">
            <a:prstTxWarp prst="textNoShape">
              <a:avLst/>
            </a:prstTxWarp>
          </a:bodyPr>
          <a:lstStyle>
            <a:lvl1pPr algn="r" eaLnBrk="1" hangingPunct="1">
              <a:spcBef>
                <a:spcPct val="0"/>
              </a:spcBef>
              <a:buClrTx/>
              <a:buSzTx/>
              <a:buFontTx/>
              <a:buNone/>
              <a:defRPr sz="1200">
                <a:latin typeface="ＭＳ Ｐゴシック" pitchFamily="50" charset="-128"/>
                <a:ea typeface="ＭＳ Ｐゴシック" pitchFamily="50" charset="-128"/>
              </a:defRPr>
            </a:lvl1pPr>
          </a:lstStyle>
          <a:p>
            <a:pPr>
              <a:defRPr/>
            </a:pPr>
            <a:endParaRPr lang="en-US" altLang="ja-JP" dirty="0"/>
          </a:p>
        </p:txBody>
      </p:sp>
      <p:sp>
        <p:nvSpPr>
          <p:cNvPr id="38916" name="Rectangle 4"/>
          <p:cNvSpPr>
            <a:spLocks noGrp="1" noRot="1" noChangeAspect="1" noChangeArrowheads="1" noTextEdit="1"/>
          </p:cNvSpPr>
          <p:nvPr>
            <p:ph type="sldImg" idx="2"/>
          </p:nvPr>
        </p:nvSpPr>
        <p:spPr bwMode="auto">
          <a:xfrm>
            <a:off x="912813" y="533400"/>
            <a:ext cx="4797425" cy="35988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381000" y="4343401"/>
            <a:ext cx="6172200" cy="5257800"/>
          </a:xfrm>
          <a:prstGeom prst="rect">
            <a:avLst/>
          </a:prstGeom>
          <a:noFill/>
          <a:ln w="9525">
            <a:solidFill>
              <a:schemeClr val="tx2"/>
            </a:solidFill>
            <a:miter lim="800000"/>
            <a:headEnd/>
            <a:tailEnd/>
          </a:ln>
          <a:effectLst/>
        </p:spPr>
        <p:txBody>
          <a:bodyPr vert="horz" wrap="square" lIns="91385" tIns="45692" rIns="91385" bIns="45692"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3079" name="Rectangle 7"/>
          <p:cNvSpPr>
            <a:spLocks noGrp="1" noChangeArrowheads="1"/>
          </p:cNvSpPr>
          <p:nvPr>
            <p:ph type="sldNum" sz="quarter" idx="5"/>
          </p:nvPr>
        </p:nvSpPr>
        <p:spPr bwMode="auto">
          <a:xfrm>
            <a:off x="3857625" y="9442451"/>
            <a:ext cx="2949575" cy="496888"/>
          </a:xfrm>
          <a:prstGeom prst="rect">
            <a:avLst/>
          </a:prstGeom>
          <a:noFill/>
          <a:ln w="9525">
            <a:noFill/>
            <a:miter lim="800000"/>
            <a:headEnd/>
            <a:tailEnd/>
          </a:ln>
          <a:effectLst/>
        </p:spPr>
        <p:txBody>
          <a:bodyPr vert="horz" wrap="square" lIns="91385" tIns="45692" rIns="91385" bIns="45692" numCol="1" anchor="b" anchorCtr="0" compatLnSpc="1">
            <a:prstTxWarp prst="textNoShape">
              <a:avLst/>
            </a:prstTxWarp>
          </a:bodyPr>
          <a:lstStyle>
            <a:lvl1pPr algn="r" eaLnBrk="1" hangingPunct="1">
              <a:spcBef>
                <a:spcPct val="0"/>
              </a:spcBef>
              <a:buClrTx/>
              <a:buSzTx/>
              <a:buFontTx/>
              <a:buNone/>
              <a:defRPr sz="1200">
                <a:latin typeface="Times New Roman" panose="02020603050405020304" pitchFamily="18" charset="0"/>
              </a:defRPr>
            </a:lvl1pPr>
          </a:lstStyle>
          <a:p>
            <a:pPr>
              <a:defRPr/>
            </a:pPr>
            <a:fld id="{5B97E971-FB07-4E58-9B37-9346C80CAF21}" type="slidenum">
              <a:rPr lang="en-US" altLang="ja-JP"/>
              <a:pPr>
                <a:defRPr/>
              </a:pPr>
              <a:t>‹#›</a:t>
            </a:fld>
            <a:endParaRPr lang="en-US" altLang="ja-JP" dirty="0"/>
          </a:p>
        </p:txBody>
      </p:sp>
      <p:sp>
        <p:nvSpPr>
          <p:cNvPr id="8" name="フッター プレースホルダ 7"/>
          <p:cNvSpPr>
            <a:spLocks noGrp="1"/>
          </p:cNvSpPr>
          <p:nvPr>
            <p:ph type="ftr" sz="quarter" idx="4"/>
          </p:nvPr>
        </p:nvSpPr>
        <p:spPr>
          <a:xfrm>
            <a:off x="1" y="9440863"/>
            <a:ext cx="2949575" cy="496887"/>
          </a:xfrm>
          <a:prstGeom prst="rect">
            <a:avLst/>
          </a:prstGeom>
        </p:spPr>
        <p:txBody>
          <a:bodyPr vert="horz" lIns="91423" tIns="45711" rIns="91423" bIns="45711" rtlCol="0" anchor="b"/>
          <a:lstStyle>
            <a:lvl1pPr algn="l" eaLnBrk="1" hangingPunct="1">
              <a:spcBef>
                <a:spcPct val="20000"/>
              </a:spcBef>
              <a:buClr>
                <a:schemeClr val="bg1"/>
              </a:buClr>
              <a:buSzPct val="100000"/>
              <a:buFont typeface="Wingdings" panose="05000000000000000000" pitchFamily="2" charset="2"/>
              <a:buChar char="n"/>
              <a:defRPr sz="1200">
                <a:ea typeface="ＭＳ Ｐゴシック" pitchFamily="50" charset="-128"/>
              </a:defRPr>
            </a:lvl1pPr>
          </a:lstStyle>
          <a:p>
            <a:pPr>
              <a:defRPr/>
            </a:pPr>
            <a:endParaRPr lang="ja-JP" altLang="en-US" dirty="0"/>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1pPr>
    <a:lvl2pPr marL="457200"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2pPr>
    <a:lvl3pPr marL="914400"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3pPr>
    <a:lvl4pPr marL="1371600"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4pPr>
    <a:lvl5pPr marL="1828800"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E1D1D-90C7-70F5-E704-7494C55793B8}"/>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9A574E1E-A61F-4A7A-F2B1-E63B4CE09424}"/>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254EDF32-F820-7A49-72ED-9F4805B4309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76D9100E-780A-4B0C-861F-661C1391AE6B}"/>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44407C7E-7C31-5522-586C-7F54EE929C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565025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31B3-D659-20A7-CAC3-85AD7B3299D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87A551C-BE4F-6FE5-D65E-4EA45D1FBBF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E6DCCE8-1BD2-C6B3-7F4B-438E7E572E7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○民主主義とは、政治のあり方を最終的に決める力（これを主権といいます）が国民私たちにあり、国民私たちみんなで話し合って物事を決めていく政治の仕組みのことです。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○民主主義は「国民が政治にどう参加するか」によって、大きく２つの種類に分かれます。それが直接民主主義と間接民主主義です。</a:t>
            </a:r>
            <a:endParaRPr lang="en-US" altLang="ja-JP" sz="1600" dirty="0">
              <a:latin typeface="ＭＳ ゴシック" panose="020B0609070205080204" pitchFamily="49" charset="-128"/>
              <a:ea typeface="ＭＳ ゴシック" panose="020B0609070205080204" pitchFamily="49" charset="-128"/>
            </a:endParaRPr>
          </a:p>
          <a:p>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直接民主主義は、自分たちが直接、政治の決定に参加するやり方、すなわち、全員でものごとを決める仕組みです。メリットは自分たちの意見が政治にダイレクトに反映され、「自分たちが決めている」という実感が強い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○デメリットとしては、人が多い国ではたくさん意見を聞いてまとめるので、時間とコストがかかってしまいます。日本のように人口が多い国では現実的には難しい仕組みです。</a:t>
            </a:r>
            <a:endParaRPr lang="en-US" altLang="ja-JP" sz="1600" dirty="0">
              <a:latin typeface="ＭＳ ゴシック" panose="020B0609070205080204" pitchFamily="49" charset="-128"/>
              <a:ea typeface="ＭＳ ゴシック" panose="020B0609070205080204" pitchFamily="49" charset="-128"/>
            </a:endParaRPr>
          </a:p>
          <a:p>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○一方、間接民主主義とは、自分たちが代表者（国会議員）を選び、自分たちの代表者が政治（ものごとを決める）仕組みです。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○日本は間接民主主義であるため、自分たちの代表者を決める選ぶために選挙が行われます</a:t>
            </a:r>
            <a:endParaRPr lang="en-US" altLang="ja-JP" sz="1600" dirty="0">
              <a:latin typeface="ＭＳ ゴシック" panose="020B0609070205080204" pitchFamily="49" charset="-128"/>
              <a:ea typeface="ＭＳ ゴシック" panose="020B0609070205080204" pitchFamily="49" charset="-128"/>
            </a:endParaRPr>
          </a:p>
          <a:p>
            <a:endParaRPr lang="en-US" altLang="ja-JP" sz="1600" dirty="0">
              <a:latin typeface="ＭＳ ゴシック" panose="020B0609070205080204" pitchFamily="49" charset="-128"/>
              <a:ea typeface="ＭＳ ゴシック" panose="020B0609070205080204" pitchFamily="49" charset="-128"/>
            </a:endParaRPr>
          </a:p>
          <a:p>
            <a:endParaRPr lang="en-US" altLang="ja-JP" sz="1600" dirty="0">
              <a:latin typeface="ＭＳ ゴシック" panose="020B0609070205080204" pitchFamily="49" charset="-128"/>
              <a:ea typeface="ＭＳ ゴシック" panose="020B0609070205080204" pitchFamily="49" charset="-128"/>
            </a:endParaRPr>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B5A8E53-C1E0-DC84-7948-FE4A17B2A9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0D3656F-9029-6870-B280-AD058080C8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840207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A0BBD-FB6D-F80D-F3B8-87C5F746A467}"/>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587A3A4C-25A8-D562-9231-79F7E5B81B51}"/>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1E70DAA7-9C3F-EEB5-0223-25A7FB051D0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○諸外国ではそもそも選挙が無かったり、選挙があっても監視下のもと自由に投票できなかったりする国もあります。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○日本の選挙は自分の意思を自由に反映させられる仕組みですが、これも当たり前なのか考えてほしいと思います。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D81E3E46-E3DA-FDB8-7EAF-381E3AC75863}"/>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FBCED8DE-5F2D-5F93-AD8B-762B6CAE8BF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672511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F4359-0848-2882-E772-7B1A3E24ED2A}"/>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FE1E96DF-B52D-D877-CCF5-7BF28C586C9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7ACD02DF-6019-91D8-A0C8-A86DC068FBF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EEA18C3-A8DA-9F75-C226-6544D545CBD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F72FBF08-1080-4E75-B964-C2682B29300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874714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10CDA-BC15-AC0A-6DB6-32D6CECFEB37}"/>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3F2B11FA-22AB-4D13-136F-33F6866F873B}"/>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DD0A2F6E-19E3-2D3C-AD1D-DC8C633E93E0}"/>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ADC48823-E5EA-08B9-EEB1-72D28909659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230C0564-FFC5-AFD5-8E3A-9EE4A688538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286653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6</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943072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77F14-B483-0142-7DA3-9D36E5403B7F}"/>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938B22C-E972-493D-794C-3876A5919D6A}"/>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BB1A809F-0BF4-85AF-16D8-B90363D79A9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E43DCB73-505E-D80A-026B-AF352B46A83A}"/>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AE90E6AC-E89F-A239-27FE-D2DE1A545FE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7</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579526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89E71-18C8-0EA0-65E3-292E91B67959}"/>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8F1870D-2D9C-3DEA-CEC2-5C691665B15C}"/>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0D97324C-8C01-96A4-9AB1-9BB097240DE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DD0F9683-E324-864D-3519-3AC938050B4F}"/>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044DAA39-E1D6-AC6E-73E6-E80C40BA013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8</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85109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9</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477255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267BC-1482-1709-F8F3-2287BE2DB85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81C183F0-14DA-513D-02F4-F57930B9E70F}"/>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47463B76-ADB5-E5B3-CA55-2F428FD0D50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○そもそも、税金って、どんなことに使われているかというと</a:t>
            </a:r>
          </a:p>
          <a:p>
            <a:r>
              <a:rPr lang="ja-JP" altLang="en-US" sz="1600" dirty="0">
                <a:latin typeface="ＭＳ ゴシック" panose="020B0609070205080204" pitchFamily="49" charset="-128"/>
                <a:ea typeface="ＭＳ ゴシック" panose="020B0609070205080204" pitchFamily="49" charset="-128"/>
              </a:rPr>
              <a:t>○ごく一部ですが、身近なところでは、例えば，</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●学校、図書館などの「教育」に関わるもの</a:t>
            </a:r>
          </a:p>
          <a:p>
            <a:r>
              <a:rPr lang="ja-JP" altLang="en-US" sz="1600" dirty="0">
                <a:latin typeface="ＭＳ ゴシック" panose="020B0609070205080204" pitchFamily="49" charset="-128"/>
                <a:ea typeface="ＭＳ ゴシック" panose="020B0609070205080204" pitchFamily="49" charset="-128"/>
              </a:rPr>
              <a:t>●消防、警察などの「防災」に関わるもの</a:t>
            </a:r>
          </a:p>
          <a:p>
            <a:r>
              <a:rPr lang="ja-JP" altLang="en-US" sz="1600" dirty="0">
                <a:latin typeface="ＭＳ ゴシック" panose="020B0609070205080204" pitchFamily="49" charset="-128"/>
                <a:ea typeface="ＭＳ ゴシック" panose="020B0609070205080204" pitchFamily="49" charset="-128"/>
              </a:rPr>
              <a:t>●介護・医療などの「福祉」に関わるもの</a:t>
            </a:r>
          </a:p>
          <a:p>
            <a:r>
              <a:rPr lang="ja-JP" altLang="en-US" sz="1600" dirty="0">
                <a:latin typeface="ＭＳ ゴシック" panose="020B0609070205080204" pitchFamily="49" charset="-128"/>
                <a:ea typeface="ＭＳ ゴシック" panose="020B0609070205080204" pitchFamily="49" charset="-128"/>
              </a:rPr>
              <a:t>●道路を作ったりする「公共事業」に関わるもの</a:t>
            </a:r>
          </a:p>
          <a:p>
            <a:r>
              <a:rPr lang="ja-JP" altLang="en-US" sz="1600" dirty="0">
                <a:latin typeface="ＭＳ ゴシック" panose="020B0609070205080204" pitchFamily="49" charset="-128"/>
                <a:ea typeface="ＭＳ ゴシック" panose="020B0609070205080204" pitchFamily="49" charset="-128"/>
              </a:rPr>
              <a:t>●地球温暖化対策・ごみの処分などの「環境」に関わるもの</a:t>
            </a:r>
          </a:p>
          <a:p>
            <a:r>
              <a:rPr lang="ja-JP" altLang="en-US" sz="1600" dirty="0">
                <a:latin typeface="ＭＳ ゴシック" panose="020B0609070205080204" pitchFamily="49" charset="-128"/>
                <a:ea typeface="ＭＳ ゴシック" panose="020B0609070205080204" pitchFamily="49" charset="-128"/>
              </a:rPr>
              <a:t>●宮城県においては過去に起きた東日本大震災の復興関係、世界的に流行した新型コロナ感染症関係だったり、最近のニュースでは防衛費に何兆円といったように、その時の日本・世界の情勢で何にお金を使うか考えられ、社会のありとあらゆる分野に税金が使われています。</a:t>
            </a:r>
          </a:p>
          <a:p>
            <a:r>
              <a:rPr lang="ja-JP" altLang="en-US" sz="1600" dirty="0">
                <a:latin typeface="ＭＳ ゴシック" panose="020B0609070205080204" pitchFamily="49" charset="-128"/>
                <a:ea typeface="ＭＳ ゴシック" panose="020B0609070205080204" pitchFamily="49" charset="-128"/>
              </a:rPr>
              <a:t>○この中で、皆さんが納めている、あるいは今後納める税金を、何に使って欲しいか、何に使われるなら納得できるか？</a:t>
            </a:r>
          </a:p>
          <a:p>
            <a:r>
              <a:rPr lang="ja-JP" altLang="en-US" sz="1600" dirty="0">
                <a:latin typeface="ＭＳ ゴシック" panose="020B0609070205080204" pitchFamily="49" charset="-128"/>
                <a:ea typeface="ＭＳ ゴシック" panose="020B0609070205080204" pitchFamily="49" charset="-128"/>
              </a:rPr>
              <a:t>○例えば、地球温暖化対策に使って欲しいという人もいれば、教育と福祉にそれぞれ使って欲しいという人もいるかもしれません。</a:t>
            </a:r>
          </a:p>
          <a:p>
            <a:r>
              <a:rPr lang="ja-JP" altLang="en-US" sz="1600" dirty="0">
                <a:latin typeface="ＭＳ ゴシック" panose="020B0609070205080204" pitchFamily="49" charset="-128"/>
                <a:ea typeface="ＭＳ ゴシック" panose="020B0609070205080204" pitchFamily="49" charset="-128"/>
              </a:rPr>
              <a:t>○考え方は人によっていろいろあると思います。</a:t>
            </a:r>
            <a:endParaRPr lang="en-US" altLang="ja-JP" sz="1600" dirty="0">
              <a:latin typeface="ＭＳ ゴシック" panose="020B0609070205080204" pitchFamily="49" charset="-128"/>
              <a:ea typeface="ＭＳ ゴシック" panose="020B0609070205080204" pitchFamily="49" charset="-128"/>
            </a:endParaRPr>
          </a:p>
          <a:p>
            <a:endParaRPr lang="en-US" altLang="ja-JP" sz="1600" dirty="0">
              <a:latin typeface="ＭＳ ゴシック" panose="020B0609070205080204" pitchFamily="49" charset="-128"/>
              <a:ea typeface="ＭＳ ゴシック" panose="020B0609070205080204" pitchFamily="49" charset="-128"/>
            </a:endParaRPr>
          </a:p>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学校現場（教育）にも多くの税金が活用されていることを説明するとよい。</a:t>
            </a:r>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097C7B40-6BC7-A8AB-0817-BD40AE19E890}"/>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9454A4A-2057-6918-16C1-B055F04F24A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10</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94716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8891736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B21BF-DDB9-7881-9EF0-2545CC6FE091}"/>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91370BFF-B6A3-DA85-1B56-0C6596B10162}"/>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68A01630-D14B-3DF8-F4DC-342F04B2862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A0B1DE57-6383-080C-EFAC-5F51657A6461}"/>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6149F5B5-8B7F-2AE5-8813-6006CCD0659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12</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0802670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51178-2918-E024-89D9-6C04DC9B6073}"/>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A9148FB9-1B6B-2C2F-E483-2164680F57F2}"/>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3A6A0865-D554-67C8-CD0D-6AB66F2BA08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6377656-7343-0F5C-AAFE-98C470F8EEFA}"/>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C72DA9EA-95BA-CFAC-8BCC-C7134FB2CF3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13</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054270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77206-BB03-E871-83F3-E5E7F6CB4873}"/>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3B0B87B1-665C-8558-E67C-2BC24752FB9B}"/>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D7DD2356-0F3C-2E99-3219-7758F4BF5F9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○これまで税金の使い道について話してきましたが、その使い道は最終的には議会において議員が決めています。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○税金の使い道は予算という形で現れますが、国であれば国会において、国会議員が、市であれば市議会において、市議会議員が予算を決めることとなります。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CCAF86A3-DCED-4907-999F-FBBE634BB7D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C86881C6-B6EC-33A6-438D-7ECA7FFFD85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14</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3183600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2BFC7-0C1D-9C56-C43C-A005A7618598}"/>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8E9BA6F7-4FAD-3EFF-E4B7-063E90F42AFC}"/>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66B08E79-A368-0374-5E14-FD1899C1BFC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46C2707B-4159-C470-597D-BFC85331258C}"/>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CD755544-BFEE-685A-6E16-D3AC2E9CD95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15</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144103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057DD-99E3-E717-0CED-DD07E919C893}"/>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7B1D6314-2837-9AA9-CC07-F3EEE8A95A94}"/>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5D4FC51A-620B-6720-05C5-7BE5C8B0DCB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E55765B7-C5C9-BC0E-87EF-1804EE8C2359}"/>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972E101A-F327-3C3D-CBC0-57594B4488D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16</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153908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FBF3E-2191-EEB8-1FA9-CBF833BBCD71}"/>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CD7760D7-02AF-36D9-D69A-BB385D54358B}"/>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D7545CB9-EA3E-690C-04D1-3B3CD3C7050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985775BD-23E4-E816-CB37-90B63FF280A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C49F7989-3BBA-8877-5DF0-A45DF9BFB23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17</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949157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31B3-D659-20A7-CAC3-85AD7B3299D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87A551C-BE4F-6FE5-D65E-4EA45D1FBBF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E6DCCE8-1BD2-C6B3-7F4B-438E7E572E7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○私たちの考え（民意）が、選挙という仕組みを通じて代表者（議員）を選び、その議員が議会という場で政治を行うことで社会が回っています。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B5A8E53-C1E0-DC84-7948-FE4A17B2A9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0D3656F-9029-6870-B280-AD058080C8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18</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145077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31B3-D659-20A7-CAC3-85AD7B3299D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87A551C-BE4F-6FE5-D65E-4EA45D1FBBF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E6DCCE8-1BD2-C6B3-7F4B-438E7E572E7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B5A8E53-C1E0-DC84-7948-FE4A17B2A9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0D3656F-9029-6870-B280-AD058080C8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19</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8863220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31B3-D659-20A7-CAC3-85AD7B3299D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87A551C-BE4F-6FE5-D65E-4EA45D1FBBF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E6DCCE8-1BD2-C6B3-7F4B-438E7E572E7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自分たちが選挙で選んだ議員が、税金の使い道を決めたり、世の中のさまざまな問題や課題の解決に向けた議論やルール作りを行っているので、自分たちの生活する社会がどのようになるかは、選挙で投票する一票が大きく影響し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○だから、選挙は大事なのです。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○こう考えると、世の中は私たちの選び方次第！と言えますし、では今の社会の在り方は誰の責任なのか？ということになります。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○ぜひ、考えてみてください。</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B5A8E53-C1E0-DC84-7948-FE4A17B2A9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0D3656F-9029-6870-B280-AD058080C8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20</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9089359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7BE0D-CC0B-515B-7809-EA130EB0AC7D}"/>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F0C95A51-CA16-72D3-D906-CB5863C999C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40994170-3C48-770B-8405-C0B9975FADD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A7F2C730-F6F7-D0E3-3610-EC7DB74FEC4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AF5BDC6-B7BE-4A3D-2EFF-57DABD57708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931888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○若者と選挙の現実について、投票者数を見てみましょう。</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○まず、</a:t>
            </a:r>
            <a:r>
              <a:rPr lang="en-US" altLang="ja-JP" sz="1600" dirty="0">
                <a:latin typeface="ＭＳ ゴシック" panose="020B0609070205080204" pitchFamily="49" charset="-128"/>
                <a:ea typeface="ＭＳ ゴシック" panose="020B0609070205080204" pitchFamily="49" charset="-128"/>
              </a:rPr>
              <a:t>18</a:t>
            </a:r>
            <a:r>
              <a:rPr lang="ja-JP" altLang="en-US" sz="1600" dirty="0">
                <a:latin typeface="ＭＳ ゴシック" panose="020B0609070205080204" pitchFamily="49" charset="-128"/>
                <a:ea typeface="ＭＳ ゴシック" panose="020B0609070205080204" pitchFamily="49" charset="-128"/>
              </a:rPr>
              <a:t>歳から</a:t>
            </a:r>
            <a:r>
              <a:rPr lang="en-US" altLang="ja-JP" sz="1600" dirty="0">
                <a:latin typeface="ＭＳ ゴシック" panose="020B0609070205080204" pitchFamily="49" charset="-128"/>
                <a:ea typeface="ＭＳ ゴシック" panose="020B0609070205080204" pitchFamily="49" charset="-128"/>
              </a:rPr>
              <a:t>29</a:t>
            </a:r>
            <a:r>
              <a:rPr lang="ja-JP" altLang="en-US" sz="1600" dirty="0">
                <a:latin typeface="ＭＳ ゴシック" panose="020B0609070205080204" pitchFamily="49" charset="-128"/>
                <a:ea typeface="ＭＳ ゴシック" panose="020B0609070205080204" pitchFamily="49" charset="-128"/>
              </a:rPr>
              <a:t>歳は約</a:t>
            </a:r>
            <a:r>
              <a:rPr lang="en-US" altLang="ja-JP" sz="1600" dirty="0">
                <a:latin typeface="ＭＳ ゴシック" panose="020B0609070205080204" pitchFamily="49" charset="-128"/>
                <a:ea typeface="ＭＳ ゴシック" panose="020B0609070205080204" pitchFamily="49" charset="-128"/>
              </a:rPr>
              <a:t>542</a:t>
            </a:r>
            <a:r>
              <a:rPr lang="ja-JP" altLang="en-US" sz="1600" dirty="0">
                <a:latin typeface="ＭＳ ゴシック" panose="020B0609070205080204" pitchFamily="49" charset="-128"/>
                <a:ea typeface="ＭＳ ゴシック" panose="020B0609070205080204" pitchFamily="49" charset="-128"/>
              </a:rPr>
              <a:t>万人です。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○一方、</a:t>
            </a:r>
            <a:r>
              <a:rPr lang="en-US" altLang="ja-JP" sz="1600" dirty="0">
                <a:latin typeface="ＭＳ ゴシック" panose="020B0609070205080204" pitchFamily="49" charset="-128"/>
                <a:ea typeface="ＭＳ ゴシック" panose="020B0609070205080204" pitchFamily="49" charset="-128"/>
              </a:rPr>
              <a:t>60</a:t>
            </a:r>
            <a:r>
              <a:rPr lang="ja-JP" altLang="en-US" sz="1600" dirty="0">
                <a:latin typeface="ＭＳ ゴシック" panose="020B0609070205080204" pitchFamily="49" charset="-128"/>
                <a:ea typeface="ＭＳ ゴシック" panose="020B0609070205080204" pitchFamily="49" charset="-128"/>
              </a:rPr>
              <a:t>歳代は</a:t>
            </a:r>
            <a:r>
              <a:rPr lang="en-US" altLang="ja-JP" sz="1600" dirty="0">
                <a:latin typeface="ＭＳ ゴシック" panose="020B0609070205080204" pitchFamily="49" charset="-128"/>
                <a:ea typeface="ＭＳ ゴシック" panose="020B0609070205080204" pitchFamily="49" charset="-128"/>
              </a:rPr>
              <a:t>1040</a:t>
            </a:r>
            <a:r>
              <a:rPr lang="ja-JP" altLang="en-US" sz="1600" dirty="0">
                <a:latin typeface="ＭＳ ゴシック" panose="020B0609070205080204" pitchFamily="49" charset="-128"/>
                <a:ea typeface="ＭＳ ゴシック" panose="020B0609070205080204" pitchFamily="49" charset="-128"/>
              </a:rPr>
              <a:t>万人です。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○なんと投票者数に</a:t>
            </a:r>
            <a:r>
              <a:rPr lang="en-US" altLang="ja-JP" sz="1600" dirty="0">
                <a:latin typeface="ＭＳ ゴシック" panose="020B0609070205080204" pitchFamily="49" charset="-128"/>
                <a:ea typeface="ＭＳ ゴシック" panose="020B0609070205080204" pitchFamily="49" charset="-128"/>
              </a:rPr>
              <a:t>2</a:t>
            </a:r>
            <a:r>
              <a:rPr lang="ja-JP" altLang="en-US" sz="1600" dirty="0">
                <a:latin typeface="ＭＳ ゴシック" panose="020B0609070205080204" pitchFamily="49" charset="-128"/>
                <a:ea typeface="ＭＳ ゴシック" panose="020B0609070205080204" pitchFamily="49" charset="-128"/>
              </a:rPr>
              <a:t>倍の開きがあります。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○このような状況では、候補者や政治家は、どちらの世代の声をより意識するでしょうか。</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○もちろん、すべての世代の意見を大切にする必要がありますが、政治を行う側から見ると、投票に来てくれる人たちの意見は、より強く意識されやすくなります。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22</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8966465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○ただ、この図で大事なのは実は投票者数ではありません。</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○その投票者数の出し方を見てください。</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a:t>
            </a:r>
            <a:r>
              <a:rPr lang="en-US" altLang="ja-JP" sz="1600" dirty="0">
                <a:latin typeface="ＭＳ ゴシック" panose="020B0609070205080204" pitchFamily="49" charset="-128"/>
                <a:ea typeface="ＭＳ ゴシック" panose="020B0609070205080204" pitchFamily="49" charset="-128"/>
              </a:rPr>
              <a:t>18</a:t>
            </a:r>
            <a:r>
              <a:rPr lang="ja-JP" altLang="en-US" sz="1600" dirty="0">
                <a:latin typeface="ＭＳ ゴシック" panose="020B0609070205080204" pitchFamily="49" charset="-128"/>
                <a:ea typeface="ＭＳ ゴシック" panose="020B0609070205080204" pitchFamily="49" charset="-128"/>
              </a:rPr>
              <a:t>歳から</a:t>
            </a:r>
            <a:r>
              <a:rPr lang="en-US" altLang="ja-JP" sz="1600" dirty="0">
                <a:latin typeface="ＭＳ ゴシック" panose="020B0609070205080204" pitchFamily="49" charset="-128"/>
                <a:ea typeface="ＭＳ ゴシック" panose="020B0609070205080204" pitchFamily="49" charset="-128"/>
              </a:rPr>
              <a:t>29</a:t>
            </a:r>
            <a:r>
              <a:rPr lang="ja-JP" altLang="en-US" sz="1600" dirty="0">
                <a:latin typeface="ＭＳ ゴシック" panose="020B0609070205080204" pitchFamily="49" charset="-128"/>
                <a:ea typeface="ＭＳ ゴシック" panose="020B0609070205080204" pitchFamily="49" charset="-128"/>
              </a:rPr>
              <a:t>歳は約</a:t>
            </a:r>
            <a:r>
              <a:rPr lang="en-US" altLang="ja-JP" sz="1600" dirty="0">
                <a:latin typeface="ＭＳ ゴシック" panose="020B0609070205080204" pitchFamily="49" charset="-128"/>
                <a:ea typeface="ＭＳ ゴシック" panose="020B0609070205080204" pitchFamily="49" charset="-128"/>
              </a:rPr>
              <a:t>1,363</a:t>
            </a:r>
            <a:r>
              <a:rPr lang="ja-JP" altLang="en-US" sz="1600" dirty="0">
                <a:latin typeface="ＭＳ ゴシック" panose="020B0609070205080204" pitchFamily="49" charset="-128"/>
                <a:ea typeface="ＭＳ ゴシック" panose="020B0609070205080204" pitchFamily="49" charset="-128"/>
              </a:rPr>
              <a:t>万人の</a:t>
            </a:r>
            <a:r>
              <a:rPr lang="en-US" altLang="ja-JP" sz="1600" dirty="0">
                <a:latin typeface="ＭＳ ゴシック" panose="020B0609070205080204" pitchFamily="49" charset="-128"/>
                <a:ea typeface="ＭＳ ゴシック" panose="020B0609070205080204" pitchFamily="49" charset="-128"/>
              </a:rPr>
              <a:t>40%</a:t>
            </a:r>
            <a:r>
              <a:rPr lang="ja-JP" altLang="en-US" sz="1600" dirty="0">
                <a:latin typeface="ＭＳ ゴシック" panose="020B0609070205080204" pitchFamily="49" charset="-128"/>
                <a:ea typeface="ＭＳ ゴシック" panose="020B0609070205080204" pitchFamily="49" charset="-128"/>
              </a:rPr>
              <a:t>が投票に行っています。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○一方、</a:t>
            </a:r>
            <a:r>
              <a:rPr lang="en-US" altLang="ja-JP" sz="1600" dirty="0">
                <a:latin typeface="ＭＳ ゴシック" panose="020B0609070205080204" pitchFamily="49" charset="-128"/>
                <a:ea typeface="ＭＳ ゴシック" panose="020B0609070205080204" pitchFamily="49" charset="-128"/>
              </a:rPr>
              <a:t>60</a:t>
            </a:r>
            <a:r>
              <a:rPr lang="ja-JP" altLang="en-US" sz="1600" dirty="0">
                <a:latin typeface="ＭＳ ゴシック" panose="020B0609070205080204" pitchFamily="49" charset="-128"/>
                <a:ea typeface="ＭＳ ゴシック" panose="020B0609070205080204" pitchFamily="49" charset="-128"/>
              </a:rPr>
              <a:t>歳代は約</a:t>
            </a:r>
            <a:r>
              <a:rPr lang="en-US" altLang="ja-JP" sz="1600" dirty="0">
                <a:latin typeface="ＭＳ ゴシック" panose="020B0609070205080204" pitchFamily="49" charset="-128"/>
                <a:ea typeface="ＭＳ ゴシック" panose="020B0609070205080204" pitchFamily="49" charset="-128"/>
              </a:rPr>
              <a:t>1,480</a:t>
            </a:r>
            <a:r>
              <a:rPr lang="ja-JP" altLang="en-US" sz="1600" dirty="0">
                <a:latin typeface="ＭＳ ゴシック" panose="020B0609070205080204" pitchFamily="49" charset="-128"/>
                <a:ea typeface="ＭＳ ゴシック" panose="020B0609070205080204" pitchFamily="49" charset="-128"/>
              </a:rPr>
              <a:t>万人の</a:t>
            </a:r>
            <a:r>
              <a:rPr lang="en-US" altLang="ja-JP" sz="1600" dirty="0">
                <a:latin typeface="ＭＳ ゴシック" panose="020B0609070205080204" pitchFamily="49" charset="-128"/>
                <a:ea typeface="ＭＳ ゴシック" panose="020B0609070205080204" pitchFamily="49" charset="-128"/>
              </a:rPr>
              <a:t>70%</a:t>
            </a:r>
            <a:r>
              <a:rPr lang="ja-JP" altLang="en-US" sz="1600" dirty="0">
                <a:latin typeface="ＭＳ ゴシック" panose="020B0609070205080204" pitchFamily="49" charset="-128"/>
                <a:ea typeface="ＭＳ ゴシック" panose="020B0609070205080204" pitchFamily="49" charset="-128"/>
              </a:rPr>
              <a:t>が投票に行っています。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○こうみると、どうでしょう。</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○少子高齢化の進展で差が開いている可能性はありますが、この時点での人口差は約</a:t>
            </a:r>
            <a:r>
              <a:rPr lang="en-US" altLang="ja-JP" sz="1600" dirty="0">
                <a:latin typeface="ＭＳ ゴシック" panose="020B0609070205080204" pitchFamily="49" charset="-128"/>
                <a:ea typeface="ＭＳ ゴシック" panose="020B0609070205080204" pitchFamily="49" charset="-128"/>
              </a:rPr>
              <a:t>100</a:t>
            </a:r>
            <a:r>
              <a:rPr lang="ja-JP" altLang="en-US" sz="1600" dirty="0">
                <a:latin typeface="ＭＳ ゴシック" panose="020B0609070205080204" pitchFamily="49" charset="-128"/>
                <a:ea typeface="ＭＳ ゴシック" panose="020B0609070205080204" pitchFamily="49" charset="-128"/>
              </a:rPr>
              <a:t>万人ほどです。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○啓発に行くと、よく「少子高齢化で若い人が</a:t>
            </a:r>
            <a:r>
              <a:rPr lang="en-US" altLang="ja-JP" sz="1600" dirty="0">
                <a:latin typeface="ＭＳ ゴシック" panose="020B0609070205080204" pitchFamily="49" charset="-128"/>
                <a:ea typeface="ＭＳ ゴシック" panose="020B0609070205080204" pitchFamily="49" charset="-128"/>
              </a:rPr>
              <a:t>1</a:t>
            </a:r>
            <a:r>
              <a:rPr lang="ja-JP" altLang="en-US" sz="1600" dirty="0">
                <a:latin typeface="ＭＳ ゴシック" panose="020B0609070205080204" pitchFamily="49" charset="-128"/>
                <a:ea typeface="ＭＳ ゴシック" panose="020B0609070205080204" pitchFamily="49" charset="-128"/>
              </a:rPr>
              <a:t>票入れても意味がいない」という方がいますが、どうでしょうか。</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○思ったほど、人口差はないと感じるのではないでしょうか。</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○鍵を握っているのは、見てのとおり投票率です。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○投票率次第では、十分逆転可能だと思います。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○「若者は人数が少ないから政治に影響を与えられない」</a:t>
            </a:r>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そうではないということをご理解いただければと思います。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○一人ひとりが投票に参加することで、若い世代の意見が政治に届きやすくなります。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○皆さんの一票は、単なる一票ではなく、若い世代全体の声を届ける大切な力になります。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23</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7186150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45A61-1AB0-4263-882A-93C265B7B6AD}"/>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4A35F4B0-7DE4-B5E7-00E9-19E509C0F63A}"/>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7604C403-D2D0-07AD-3F9B-313635EE098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t>○それでは、若い人たちの投票率が低いと何が問題かというと、こういうことが考えられます。</a:t>
            </a:r>
          </a:p>
          <a:p>
            <a:r>
              <a:rPr lang="ja-JP" altLang="en-US" sz="1600" dirty="0"/>
              <a:t>○「政治への無関心」から●「若者の投票率が低下」します。</a:t>
            </a:r>
          </a:p>
          <a:p>
            <a:r>
              <a:rPr lang="ja-JP" altLang="en-US" sz="1600" dirty="0"/>
              <a:t>○そのため、●「若者の意見を代弁する候補者が当選しない」。つまり、若い人の声を国や県や町に届けてくれる政治家が当選しない。</a:t>
            </a:r>
          </a:p>
          <a:p>
            <a:r>
              <a:rPr lang="ja-JP" altLang="en-US" sz="1600" dirty="0"/>
              <a:t>○そうすると、●「若者の意見が政治・政策に反映されない」。</a:t>
            </a:r>
          </a:p>
          <a:p>
            <a:r>
              <a:rPr lang="ja-JP" altLang="en-US" sz="1600" dirty="0"/>
              <a:t>●意見が反映されないから、「自分には関係ないや」と、また政治に無関心となる。</a:t>
            </a:r>
          </a:p>
          <a:p>
            <a:r>
              <a:rPr lang="ja-JP" altLang="en-US" sz="1600" dirty="0"/>
              <a:t>○このような●悪循環を招くということになります。</a:t>
            </a:r>
            <a:endParaRPr lang="en-US" altLang="ja-JP" sz="1600" dirty="0"/>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95783D97-4B3C-B1FA-BD02-71C36E056DF9}"/>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F3139BC4-1F94-AB16-2F20-135252EA731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24</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5703790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○だからこそ、若者自らが選ぶことが重要です。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○このような現状を捉えて「シルバー民主主義」という言葉もあります。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○これは、高齢者が有権者の多数派となることで結果的に政治に影響力を持ち、世代間格差を広げている可能性があるとも言われるものです。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○ただし、これは良し悪しで評価するのは難しいです。もしかしたら、人生経験豊富な高齢者が多く投票した方が世の中が良くなるかもしれません。</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○ただ、それぞれの世代にはそれぞれの意見や考えがあるはずです。それが偏って政治に反映されることが本当にいいのかどうか考えてほしいと思います。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25</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1505479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FCF06-3CB2-DDFF-EDE0-40D428F2D1A6}"/>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7C760186-6992-2124-B51A-93171DBA8DD6}"/>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08204A5B-16D6-2ED4-64A8-20F7E75205F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一般的な投票率の傾向</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56E78D62-873B-2B1A-715A-637846672609}"/>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4D6370D9-ABDD-5C2C-18CE-AE697EC3581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26</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0640255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31B3-D659-20A7-CAC3-85AD7B3299D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87A551C-BE4F-6FE5-D65E-4EA45D1FBBF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E6DCCE8-1BD2-C6B3-7F4B-438E7E572E7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○年齢別では、どの選挙においても、また全国的に見ても</a:t>
            </a:r>
            <a:r>
              <a:rPr lang="en-US" altLang="ja-JP" sz="1600" dirty="0">
                <a:latin typeface="ＭＳ ゴシック" panose="020B0609070205080204" pitchFamily="49" charset="-128"/>
                <a:ea typeface="ＭＳ ゴシック" panose="020B0609070205080204" pitchFamily="49" charset="-128"/>
              </a:rPr>
              <a:t>20</a:t>
            </a:r>
            <a:r>
              <a:rPr lang="ja-JP" altLang="en-US" sz="1600" dirty="0">
                <a:latin typeface="ＭＳ ゴシック" panose="020B0609070205080204" pitchFamily="49" charset="-128"/>
                <a:ea typeface="ＭＳ ゴシック" panose="020B0609070205080204" pitchFamily="49" charset="-128"/>
              </a:rPr>
              <a:t>代前半が最も投票率が低い傾向にあります。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B5A8E53-C1E0-DC84-7948-FE4A17B2A9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0D3656F-9029-6870-B280-AD058080C8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27</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1405419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○若者が投票に行かない理由については、様々な全国調査がありますが、どの調査結果を見ても、基本的には「選挙への興味・関心の無さ」が１位になっています。</a:t>
            </a:r>
            <a:endParaRPr lang="en-US" altLang="ja-JP" sz="1600" dirty="0">
              <a:latin typeface="ＭＳ ゴシック" panose="020B0609070205080204" pitchFamily="49" charset="-128"/>
              <a:ea typeface="ＭＳ ゴシック" panose="020B0609070205080204" pitchFamily="49" charset="-128"/>
            </a:endParaRPr>
          </a:p>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複数回答可のため、全体として</a:t>
            </a:r>
            <a:r>
              <a:rPr lang="en-US" altLang="ja-JP" sz="1600" dirty="0">
                <a:latin typeface="ＭＳ ゴシック" panose="020B0609070205080204" pitchFamily="49" charset="-128"/>
                <a:ea typeface="ＭＳ ゴシック" panose="020B0609070205080204" pitchFamily="49" charset="-128"/>
              </a:rPr>
              <a:t>10%</a:t>
            </a:r>
            <a:r>
              <a:rPr lang="ja-JP" altLang="en-US" sz="1600" dirty="0">
                <a:latin typeface="ＭＳ ゴシック" panose="020B0609070205080204" pitchFamily="49" charset="-128"/>
                <a:ea typeface="ＭＳ ゴシック" panose="020B0609070205080204" pitchFamily="49" charset="-128"/>
              </a:rPr>
              <a:t>とはならない。</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その他の理由として、「仕事や用事」を挙げるものもありますが、期日前投票も充実してきている今、なかなかそれだけでは理由にならず、やはり、「選挙への興味・関心の無さ」につながっていると思っ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○また、「候補者についてよく分からない」という声もありますが、今は候補者自身が</a:t>
            </a:r>
            <a:r>
              <a:rPr lang="en-US" altLang="ja-JP" sz="1600" dirty="0">
                <a:latin typeface="ＭＳ ゴシック" panose="020B0609070205080204" pitchFamily="49" charset="-128"/>
                <a:ea typeface="ＭＳ ゴシック" panose="020B0609070205080204" pitchFamily="49" charset="-128"/>
              </a:rPr>
              <a:t>SNS</a:t>
            </a:r>
            <a:r>
              <a:rPr lang="ja-JP" altLang="en-US" sz="1600" dirty="0">
                <a:latin typeface="ＭＳ ゴシック" panose="020B0609070205080204" pitchFamily="49" charset="-128"/>
                <a:ea typeface="ＭＳ ゴシック" panose="020B0609070205080204" pitchFamily="49" charset="-128"/>
              </a:rPr>
              <a:t>で発信している時代で、昔に比べればはるかに候補者の情報や掲げる政策等にはアクセスしやすくなっているはずです。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○先ほどお話ししたとおり、情報について受身にはなっていないでしょうか？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28</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7815830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○「選挙に関心が無い」から「若者が選挙に行かない」</a:t>
            </a:r>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この状況で良いのかどうか、ぜひ皆さんに考えてほしいと思います。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29</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7457769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○これは、過去からの投票率の推移です。</a:t>
            </a:r>
            <a:br>
              <a:rPr lang="en-US" altLang="ja-JP" sz="1600" dirty="0">
                <a:latin typeface="ＭＳ ゴシック" panose="020B0609070205080204" pitchFamily="49" charset="-128"/>
                <a:ea typeface="ＭＳ ゴシック" panose="020B0609070205080204" pitchFamily="49" charset="-128"/>
              </a:rPr>
            </a:br>
            <a:r>
              <a:rPr lang="ja-JP" altLang="en-US" sz="1600" dirty="0">
                <a:latin typeface="ＭＳ ゴシック" panose="020B0609070205080204" pitchFamily="49" charset="-128"/>
                <a:ea typeface="ＭＳ ゴシック" panose="020B0609070205080204" pitchFamily="49" charset="-128"/>
              </a:rPr>
              <a:t>○昭和代から投票率は右肩下がりです。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30</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5151492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90305-AD5D-6AC2-26B6-99E5CFCF5D19}"/>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2D70912A-4F60-F6FD-AB58-A5EA8E21E9A1}"/>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748C39A1-1081-E888-FBF4-440748E5F5A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○ただし、平成</a:t>
            </a:r>
            <a:r>
              <a:rPr lang="en-US" altLang="ja-JP" sz="1600" dirty="0">
                <a:latin typeface="ＭＳ ゴシック" panose="020B0609070205080204" pitchFamily="49" charset="-128"/>
                <a:ea typeface="ＭＳ ゴシック" panose="020B0609070205080204" pitchFamily="49" charset="-128"/>
              </a:rPr>
              <a:t>26</a:t>
            </a:r>
            <a:r>
              <a:rPr lang="ja-JP" altLang="en-US" sz="1600" dirty="0">
                <a:latin typeface="ＭＳ ゴシック" panose="020B0609070205080204" pitchFamily="49" charset="-128"/>
                <a:ea typeface="ＭＳ ゴシック" panose="020B0609070205080204" pitchFamily="49" charset="-128"/>
              </a:rPr>
              <a:t>年以降、右肩上がりになりつつあるようにも見えます（基本的にはどの選挙も同じ傾向）。</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○この時期は、平成</a:t>
            </a:r>
            <a:r>
              <a:rPr lang="en-US" altLang="ja-JP" sz="1600" dirty="0">
                <a:latin typeface="ＭＳ ゴシック" panose="020B0609070205080204" pitchFamily="49" charset="-128"/>
                <a:ea typeface="ＭＳ ゴシック" panose="020B0609070205080204" pitchFamily="49" charset="-128"/>
              </a:rPr>
              <a:t>28</a:t>
            </a:r>
            <a:r>
              <a:rPr lang="ja-JP" altLang="en-US" sz="1600" dirty="0">
                <a:latin typeface="ＭＳ ゴシック" panose="020B0609070205080204" pitchFamily="49" charset="-128"/>
                <a:ea typeface="ＭＳ ゴシック" panose="020B0609070205080204" pitchFamily="49" charset="-128"/>
              </a:rPr>
              <a:t>年の参議院議員通常選挙から</a:t>
            </a:r>
            <a:r>
              <a:rPr lang="en-US" altLang="ja-JP" sz="1600" dirty="0">
                <a:latin typeface="ＭＳ ゴシック" panose="020B0609070205080204" pitchFamily="49" charset="-128"/>
                <a:ea typeface="ＭＳ ゴシック" panose="020B0609070205080204" pitchFamily="49" charset="-128"/>
              </a:rPr>
              <a:t>18</a:t>
            </a:r>
            <a:r>
              <a:rPr lang="ja-JP" altLang="en-US" sz="1600" dirty="0">
                <a:latin typeface="ＭＳ ゴシック" panose="020B0609070205080204" pitchFamily="49" charset="-128"/>
                <a:ea typeface="ＭＳ ゴシック" panose="020B0609070205080204" pitchFamily="49" charset="-128"/>
              </a:rPr>
              <a:t>歳選挙権が導入され、主権者教育の重要性が特に叫ばれるようになったころに当たります。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○今後、どのような傾向になるのかは分かりませんが、主権者教育により、選挙の重要性が理解され、今後も投票率が上がっていくことを期待しています。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08E3E3C-D04F-05CE-DDE2-28954B9026C7}"/>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9193685E-B640-DC71-93AD-A58D3F79CBC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3425928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2DCBD-80A0-47B5-CE54-4EC5A5D2E187}"/>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A25324AA-02BC-236A-DAE5-15024A0D87CE}"/>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78CBF100-FB7D-4629-B220-ED2F1554233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F177ED41-33F0-7D72-936D-5741F03BF517}"/>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8FB6A7C-45AE-2C6D-E882-048FACE322E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32</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1530917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31B3-D659-20A7-CAC3-85AD7B3299D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87A551C-BE4F-6FE5-D65E-4EA45D1FBBF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E6DCCE8-1BD2-C6B3-7F4B-438E7E572E7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B5A8E53-C1E0-DC84-7948-FE4A17B2A9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0D3656F-9029-6870-B280-AD058080C8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33</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352761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072DE-B201-B12A-121A-8396AA1B179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22F4EEA2-B03C-8865-DCDC-2AE9B6CB879E}"/>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03746668-0379-D226-9A32-2F8827E9239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FA2B7103-F8E8-02C4-452B-9FED1BC7C89A}"/>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1067F005-1877-9497-0B25-6523E2B85CA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34</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5953882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○次に、実際に投票所に入ってからの投票の方法について説明します。投票所の中はおよそこのようなレイアウトになっています。</a:t>
            </a:r>
          </a:p>
          <a:p>
            <a:r>
              <a:rPr lang="ja-JP" altLang="en-US" sz="1600" dirty="0">
                <a:latin typeface="ＭＳ ゴシック" panose="020B0609070205080204" pitchFamily="49" charset="-128"/>
                <a:ea typeface="ＭＳ ゴシック" panose="020B0609070205080204" pitchFamily="49" charset="-128"/>
              </a:rPr>
              <a:t>○まず投票所に入ったら、①の受付を行い、持ってきた入場券を渡します。</a:t>
            </a:r>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ただし、入場券が無くても本人確認ができれば投票できます。</a:t>
            </a:r>
          </a:p>
          <a:p>
            <a:r>
              <a:rPr lang="ja-JP" altLang="en-US" sz="1600" dirty="0">
                <a:latin typeface="ＭＳ ゴシック" panose="020B0609070205080204" pitchFamily="49" charset="-128"/>
                <a:ea typeface="ＭＳ ゴシック" panose="020B0609070205080204" pitchFamily="49" charset="-128"/>
              </a:rPr>
              <a:t>○そして、②で本人確認を受けて、③投票用紙の交付を受けます。</a:t>
            </a:r>
          </a:p>
          <a:p>
            <a:r>
              <a:rPr lang="ja-JP" altLang="en-US" sz="1600" dirty="0">
                <a:latin typeface="ＭＳ ゴシック" panose="020B0609070205080204" pitchFamily="49" charset="-128"/>
                <a:ea typeface="ＭＳ ゴシック" panose="020B0609070205080204" pitchFamily="49" charset="-128"/>
              </a:rPr>
              <a:t>○投票用紙の交付を受けたら、④の記載台で投票用紙に記入をします。記入が終わったら、⑤投票箱に投票用紙を入れます。これで終わりです。</a:t>
            </a:r>
          </a:p>
          <a:p>
            <a:r>
              <a:rPr lang="ja-JP" altLang="en-US" sz="1600" dirty="0">
                <a:latin typeface="ＭＳ ゴシック" panose="020B0609070205080204" pitchFamily="49" charset="-128"/>
                <a:ea typeface="ＭＳ ゴシック" panose="020B0609070205080204" pitchFamily="49" charset="-128"/>
              </a:rPr>
              <a:t>○ちなみに、右側に投票所の責任者と立会役の人がいますが、何もなければ皆さんがやりとりすることはありません。</a:t>
            </a:r>
          </a:p>
          <a:p>
            <a:r>
              <a:rPr lang="ja-JP" altLang="en-US" sz="1600" dirty="0">
                <a:latin typeface="ＭＳ ゴシック" panose="020B0609070205080204" pitchFamily="49" charset="-128"/>
                <a:ea typeface="ＭＳ ゴシック" panose="020B0609070205080204" pitchFamily="49" charset="-128"/>
              </a:rPr>
              <a:t>○ちなみに一般的には、投票所に着いてから、投票を終えるのにかかる時間の平均は５分と言われています。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○投票の方法自体は、決して難しいものではなく、サッと行って、サッと帰ってこれる、気軽に行けるものだと思ってください。</a:t>
            </a:r>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35</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0109573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A54A5-0F55-045B-ADB4-B89933249B34}"/>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3CAAFFC6-8ED3-B6A3-1C6D-41898F4959D0}"/>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2D0CE213-2D9D-E31D-7FFD-DED615D5661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○最近、啓発の取組の中で若い人たちとお話をすると、「投票所は監視されているようで行きにくい」という声を聞くことが多くあります。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○実はその感覚はすごく健全です。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○日本の選挙では、自由意志、すなわち、自分の意思を誰にも邪魔されることなく、自由かつ正確に投票に反映することをすごく大事にしています。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○その意味で、日本の選挙の仕組みでは、投票所において、この投票立会人の果たす役割をとても重要であると考えています。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○みなさんも、投票所に行けば、記載台で、誰にも邪魔されることなく、自由に投票先を選んで、投票できるのがわかると思います。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○これは実は当たり前ではありません。</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○日本でも戦前は、記名投票（投票用紙に自分の名前も書く）だったり、投票所に警察官が配置され、警察権力による監視や選挙干渉が行われていた時代もあると言われています。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○そう考えれば、投票所の秩序保持に貢献している投票立会人を見る目も変わりませんか？</a:t>
            </a:r>
            <a:endParaRPr lang="en-US" altLang="ja-JP" sz="1600" dirty="0">
              <a:latin typeface="ＭＳ ゴシック" panose="020B0609070205080204" pitchFamily="49" charset="-128"/>
              <a:ea typeface="ＭＳ ゴシック" panose="020B0609070205080204" pitchFamily="49" charset="-128"/>
            </a:endParaRPr>
          </a:p>
          <a:p>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（補足）</a:t>
            </a:r>
            <a:br>
              <a:rPr lang="en-US" altLang="ja-JP" sz="1600" dirty="0">
                <a:latin typeface="ＭＳ ゴシック" panose="020B0609070205080204" pitchFamily="49" charset="-128"/>
                <a:ea typeface="ＭＳ ゴシック" panose="020B0609070205080204" pitchFamily="49" charset="-128"/>
              </a:rPr>
            </a:br>
            <a:r>
              <a:rPr lang="ja-JP" altLang="en-US" sz="1600" dirty="0">
                <a:latin typeface="ＭＳ ゴシック" panose="020B0609070205080204" pitchFamily="49" charset="-128"/>
                <a:ea typeface="ＭＳ ゴシック" panose="020B0609070205080204" pitchFamily="49" charset="-128"/>
              </a:rPr>
              <a:t>○なお、若いみなさんはインターネットで気軽に投票できればいいなと思う人も沢山いると思います。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○なかなか実現しない理由はいろいろありますが（コストやセキュリティ、安定性など）、実は「投票立会人がいない中での投票」というのもその理由の一つです。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○例えば、みなさんが働いているとして、会社の社長から「いまこの場で○○に投票しろ」と言われたら断れますか？</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○会社や宗教、各種団体など、投票立会人がいない場合、不当な権力の行使が行われ、投票干渉や投票の秘密が脅かされることが懸念されているのです。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○その意味では、投票所での投票が、いかに自由で安心なものか分かっていただけると思います。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3CCCC070-EBC1-10B8-46BA-37749A715CD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103FE0C2-AD3E-2A68-1597-BFF03C7F2FE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36</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7265765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ED126-1A3A-AA07-7743-0472DF57E9A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FF8635D6-A612-D9C0-B8F9-B452EB7717F0}"/>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59326550-2634-2788-3A4D-A1272BBF562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○実は、この話題は、インターネット投票の実現にも関係してきます。</a:t>
            </a:r>
            <a:br>
              <a:rPr lang="en-US" altLang="ja-JP" sz="1600" dirty="0">
                <a:latin typeface="ＭＳ ゴシック" panose="020B0609070205080204" pitchFamily="49" charset="-128"/>
                <a:ea typeface="ＭＳ ゴシック" panose="020B0609070205080204" pitchFamily="49" charset="-128"/>
              </a:rPr>
            </a:br>
            <a:r>
              <a:rPr lang="ja-JP" altLang="en-US" sz="1600" dirty="0">
                <a:latin typeface="ＭＳ ゴシック" panose="020B0609070205080204" pitchFamily="49" charset="-128"/>
                <a:ea typeface="ＭＳ ゴシック" panose="020B0609070205080204" pitchFamily="49" charset="-128"/>
              </a:rPr>
              <a:t>○みなさんも、スマートフォンなどで投票が出来たら便利だと思いませんか？</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○インターネット投票には、いつでもどこでも投票出来たり、無効票が無くなったりなど、様々なメリットが見込まれます。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C7790297-53D9-474E-A5A1-787A39A1126C}"/>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FDAFE3D1-0A25-F6F0-69D0-382F5D7C302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37</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0150866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87C02-8978-0F19-0F85-281B364FA784}"/>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C6DE959C-A904-CD04-F4CD-5E0A6F36E601}"/>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2061E4ED-4780-19A3-EF14-ACC8DEE5EA5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○ただ、日本の選挙には非常に重要な４原則があります。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○これは、投票者の意志を平等に、自由に投票に反映させるための考え方です。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○この考え方によって、日本の選挙の仕組みは整備されています。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77804182-2F39-532B-DF62-64E31F270EC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F10C3F56-6D8D-3F7E-4797-F539369AF36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38</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2527580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F1AEF-2A06-91CC-36AA-B0E1E1315636}"/>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4360B196-F83C-A695-85F2-F041153E0C24}"/>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AA92773B-CB3C-EB71-1ECF-0A8FD11A5A00}"/>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○インターネット投票の場合は、日本の選挙の原則から考えたときに、様々な課題があります。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2AC8F68A-D5A8-3BC1-782F-A4051B95778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4DF88487-C179-3A0A-0518-5BB375CACA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39</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8226026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7961F-EBF7-EC0A-72F4-F9A3518B4808}"/>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F192639F-E8B8-E4FA-C436-14D58FECE4B4}"/>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024A5E67-380C-6E5E-B16D-3ABD31CF96D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ja-JP" altLang="en-US" sz="1600" dirty="0">
                <a:latin typeface="ＭＳ ゴシック" panose="020B0609070205080204" pitchFamily="49" charset="-128"/>
                <a:ea typeface="ＭＳ ゴシック" panose="020B0609070205080204" pitchFamily="49" charset="-128"/>
              </a:rPr>
              <a:t>○インターネット投票の場合は、日本の選挙の原則から考えたときに、様々な課題があります。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○例えば、なりすましの対策をどうするのかや、セキュリティは大丈夫なのかといった点です。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○また、特に大きな課題と考えられているのが、買収や投票の強要をどう防ぐかです。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○どこでも投票できるということは、「選挙立会人」、つまり、第三者がいない状況での投票となります。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○例えば、みなさんが大人になって会社に勤めたとして、会社の偉い人から「いまこの場で○○に投票しないとクビだ！」と言われたら断れるでしょうか。</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○そう考えると、実は、投票所での投票はそのような心配はありません。自由に誰にも知られることなく、自分が投票したい候補者などを選ぶことができます。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○やはり、「投票立会人」の果たしている役割は大きいと言えます。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6549A38A-1DFD-00F7-DEE7-2EDCDA904681}"/>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E4C0094E-A1B8-338F-E2E9-E1D6E965626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40</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3534440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FA89B-1FA3-A693-F0A9-9AAD22DA1AF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07467FD7-95C2-80F6-90B7-38841FAE4A1B}"/>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C251AFFD-33CD-4382-44F3-C32C9342027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○もちろん、対策が検討されていないわけではありません。</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例えば、本人確認にマイナンバーカードを使うとか、投票できる「期間」を設けて、その期間内なら「投票のやり直しが出来る（つまり、家に帰ってから投票先を変えることが出来る）」など、様々考えられては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○ただし、万が一、インターネット投票のシステムが止まって、投票できなくなってしまうと、選挙のやり直しになってしまう可能性もあります。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○そのため、「全国で不具合なく、安定的に稼働するシステムを構築」するのは、実は今の仕組みよりも「費用が掛かる可能性があるのではないか」とも言われています。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○そのような様々な、克服すべき課題が多くあるため、なかなか実現には至っていないのです。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○ただ、これも、若い人たちがたくさん声を上げれば、早く検討が進み、実現するかもしれません。</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794D922A-F1C1-7BA0-D874-0FFFACBABC55}"/>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61CCDBA6-603F-3B3F-165E-F080EC2C47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1879721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42</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5720125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43</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0023397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42F9A-D589-A998-F1F2-E49E42692515}"/>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878179E8-36EA-8F92-40B1-45EAEB4DBA55}"/>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C678A169-14BB-BF7F-5B33-826E869ED6D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9D4201DC-F775-220B-1BC2-3B98548ECD6A}"/>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770D4042-9CDE-9661-93B3-2D787DB74E9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44</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9923277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955C8-6D61-8B6F-39FC-D77F00BC1967}"/>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6F787DF-055F-02C0-CAA1-4CF8D3A6C27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4B17CB79-A7D4-8922-B736-7305A502DF4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氏名等掲示としてダメな例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02F606C5-78E5-70ED-2B5B-1534E694EAF6}"/>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D3A96006-E32B-A77C-F92F-70E02849157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45</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3573713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00385-DCFB-04C6-3F27-E53B9B1AD56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7D649B27-6013-8E53-1214-CAA5214594D2}"/>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223A2315-F741-16A7-002B-E59950714EF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72A1AA25-0792-031C-2C7F-9B68FD3705D0}"/>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D631B99E-AA94-B6A4-CE51-A5F696E2212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46</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3495870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○時に、おとなでも投票先を選ぶのは難しいことです。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○場合によっては、投票先に「ベスト」はなく、「ベター」しかないかもしれません。</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○それでも、「この人になられては困る</a:t>
            </a:r>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」そういった視点も時には大事だと思います。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○いずれにしても、それは投票行動が無ければ、決して反映されることはありません。</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47</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5655753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E4838-F6E2-34D9-646C-5DD0A6B53001}"/>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ADD57B01-E907-8D0E-1652-5A32629048A8}"/>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6B554600-F97A-64C6-9C52-D813EC17CC3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○悩ましい場合は、身近なテーマや話題、分野、地域などで考えてみるはどうでしょうか。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302BBA05-3E57-29F1-42EF-321CE355DDCD}"/>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82F5C6DA-031F-5797-0D1D-D15240A0A61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48</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7793892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AAF56-F0FE-42F0-0F65-0CAE37F67D45}"/>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003CE384-5C5F-A33A-4D28-955DE06819AB}"/>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47635A97-753B-A8B4-0E55-A88902A2002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○例えば、「経済より福祉、環境より教育を重視した方がいいな」とか、地域に「商業施設を誘致するより、公園を整備した方がいいな」とか。</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○そういった視点で、候補者が言っていることを見ると、違った視点でとらえることができるかもしれません。</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D16BDA37-E9F0-878F-F8A8-93109C743FAD}"/>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AF5688B6-E318-D4AF-0873-C480E492982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49</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2924176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○もっと具体的に考えるのであれば、政策を深堀すると良いと思います。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○例えば、日本の目指す方向性として低負担低福祉の方が良いのか、高負担高福祉の方が良いのか。</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○それに紐づく財源として、消費税率は高い方がいいのか、低い方が良いのかなど。</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○日本では消費税が</a:t>
            </a:r>
            <a:r>
              <a:rPr lang="en-US" altLang="ja-JP" sz="1600" dirty="0">
                <a:latin typeface="ＭＳ ゴシック" panose="020B0609070205080204" pitchFamily="49" charset="-128"/>
                <a:ea typeface="ＭＳ ゴシック" panose="020B0609070205080204" pitchFamily="49" charset="-128"/>
              </a:rPr>
              <a:t>10%</a:t>
            </a:r>
            <a:r>
              <a:rPr lang="ja-JP" altLang="en-US" sz="1600" dirty="0">
                <a:latin typeface="ＭＳ ゴシック" panose="020B0609070205080204" pitchFamily="49" charset="-128"/>
                <a:ea typeface="ＭＳ ゴシック" panose="020B0609070205080204" pitchFamily="49" charset="-128"/>
              </a:rPr>
              <a:t>（軽減税率</a:t>
            </a:r>
            <a:r>
              <a:rPr lang="en-US" altLang="ja-JP" sz="1600" dirty="0">
                <a:latin typeface="ＭＳ ゴシック" panose="020B0609070205080204" pitchFamily="49" charset="-128"/>
                <a:ea typeface="ＭＳ ゴシック" panose="020B0609070205080204" pitchFamily="49" charset="-128"/>
              </a:rPr>
              <a:t>8%</a:t>
            </a:r>
            <a:r>
              <a:rPr lang="ja-JP" altLang="en-US" sz="1600" dirty="0">
                <a:latin typeface="ＭＳ ゴシック" panose="020B0609070205080204" pitchFamily="49" charset="-128"/>
                <a:ea typeface="ＭＳ ゴシック" panose="020B0609070205080204" pitchFamily="49" charset="-128"/>
              </a:rPr>
              <a:t>）ですが、ヨーロッパの方の高負担高福祉の国は、税率が</a:t>
            </a:r>
            <a:r>
              <a:rPr lang="en-US" altLang="ja-JP" sz="1600" dirty="0">
                <a:latin typeface="ＭＳ ゴシック" panose="020B0609070205080204" pitchFamily="49" charset="-128"/>
                <a:ea typeface="ＭＳ ゴシック" panose="020B0609070205080204" pitchFamily="49" charset="-128"/>
              </a:rPr>
              <a:t>20%</a:t>
            </a:r>
            <a:r>
              <a:rPr lang="ja-JP" altLang="en-US" sz="1600" dirty="0">
                <a:latin typeface="ＭＳ ゴシック" panose="020B0609070205080204" pitchFamily="49" charset="-128"/>
                <a:ea typeface="ＭＳ ゴシック" panose="020B0609070205080204" pitchFamily="49" charset="-128"/>
              </a:rPr>
              <a:t>を超える国もあります。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○必ずしも、日本の今の在り方が当たり前ではないのです。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50</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7008875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○先ほどもお話ししましたが、選挙と</a:t>
            </a:r>
            <a:r>
              <a:rPr lang="en-US" altLang="ja-JP" sz="1600" dirty="0">
                <a:latin typeface="ＭＳ ゴシック" panose="020B0609070205080204" pitchFamily="49" charset="-128"/>
                <a:ea typeface="ＭＳ ゴシック" panose="020B0609070205080204" pitchFamily="49" charset="-128"/>
              </a:rPr>
              <a:t>SNS</a:t>
            </a:r>
            <a:r>
              <a:rPr lang="ja-JP" altLang="en-US" sz="1600" dirty="0">
                <a:latin typeface="ＭＳ ゴシック" panose="020B0609070205080204" pitchFamily="49" charset="-128"/>
                <a:ea typeface="ＭＳ ゴシック" panose="020B0609070205080204" pitchFamily="49" charset="-128"/>
              </a:rPr>
              <a:t>はもはや切っても切れない関係です。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a:t>
            </a:r>
            <a:r>
              <a:rPr lang="en-US" altLang="ja-JP" sz="1600" dirty="0">
                <a:latin typeface="ＭＳ ゴシック" panose="020B0609070205080204" pitchFamily="49" charset="-128"/>
                <a:ea typeface="ＭＳ ゴシック" panose="020B0609070205080204" pitchFamily="49" charset="-128"/>
              </a:rPr>
              <a:t>SNS</a:t>
            </a:r>
            <a:r>
              <a:rPr lang="ja-JP" altLang="en-US" sz="1600" dirty="0">
                <a:latin typeface="ＭＳ ゴシック" panose="020B0609070205080204" pitchFamily="49" charset="-128"/>
                <a:ea typeface="ＭＳ ゴシック" panose="020B0609070205080204" pitchFamily="49" charset="-128"/>
              </a:rPr>
              <a:t>で様々な情報を得ることができますし、昔ながらのポスター掲示場や選挙公報などからも候補者の情報を得ることができます。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○ただし、いずれも受身の姿勢だと、なかなか選挙に関する情報、特に有意義で正しい情報は入ってこないかもしれません。</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679630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○候補者を知る方法としては、ポスター掲示場に候補者が貼るポスターや、候補者の街頭演説、選挙管理委員会が作成する選挙公報などがあります。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52</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1520875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50C58-4F8D-8784-C647-7CEC2A6791B0}"/>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057C0C08-2DE7-85FB-6446-D099DEF7EBDC}"/>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104C8E86-31E9-A7FC-D467-56933836FA1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a:t>
            </a:r>
            <a:r>
              <a:rPr lang="en-US" altLang="ja-JP" sz="1600" dirty="0">
                <a:latin typeface="ＭＳ ゴシック" panose="020B0609070205080204" pitchFamily="49" charset="-128"/>
                <a:ea typeface="ＭＳ ゴシック" panose="020B0609070205080204" pitchFamily="49" charset="-128"/>
              </a:rPr>
              <a:t>SNS</a:t>
            </a:r>
            <a:r>
              <a:rPr lang="ja-JP" altLang="en-US" sz="1600" dirty="0">
                <a:latin typeface="ＭＳ ゴシック" panose="020B0609070205080204" pitchFamily="49" charset="-128"/>
                <a:ea typeface="ＭＳ ゴシック" panose="020B0609070205080204" pitchFamily="49" charset="-128"/>
              </a:rPr>
              <a:t>は若いみなさんの方が使っているはずです。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○何度もお話ししていますが、</a:t>
            </a:r>
            <a:r>
              <a:rPr lang="en-US" altLang="ja-JP" sz="1600" dirty="0">
                <a:latin typeface="ＭＳ ゴシック" panose="020B0609070205080204" pitchFamily="49" charset="-128"/>
                <a:ea typeface="ＭＳ ゴシック" panose="020B0609070205080204" pitchFamily="49" charset="-128"/>
              </a:rPr>
              <a:t>SNS</a:t>
            </a:r>
            <a:r>
              <a:rPr lang="ja-JP" altLang="en-US" sz="1600" dirty="0">
                <a:latin typeface="ＭＳ ゴシック" panose="020B0609070205080204" pitchFamily="49" charset="-128"/>
                <a:ea typeface="ＭＳ ゴシック" panose="020B0609070205080204" pitchFamily="49" charset="-128"/>
              </a:rPr>
              <a:t>はその特性などをよく理解した上で、有効に活用しましょう。</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38A75842-D410-863E-77D6-A0B5A40B7EAA}"/>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FBBCBDA-0164-E270-0923-B6D6CD21256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53</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8778736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31B3-D659-20A7-CAC3-85AD7B3299D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87A551C-BE4F-6FE5-D65E-4EA45D1FBBF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E6DCCE8-1BD2-C6B3-7F4B-438E7E572E7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ja-JP" altLang="en-US" sz="1600" dirty="0"/>
              <a:t>（演説を実施する場合は、立候補者役の演説を実施）</a:t>
            </a:r>
            <a:endParaRPr lang="en-US" altLang="ja-JP" sz="1600" dirty="0"/>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B5A8E53-C1E0-DC84-7948-FE4A17B2A9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0D3656F-9029-6870-B280-AD058080C8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54</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7972712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2C214-BD66-BA62-688D-9F07A9982AC5}"/>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9A7BC94D-77DF-81FA-B923-9A4BC1B4E282}"/>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D0FF666C-3A87-8FB9-FE2E-7CC40798B85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ja-JP" altLang="en-US" sz="1600" dirty="0"/>
              <a:t>（演説を実施する場合は、立候補者役の演説を実施）</a:t>
            </a:r>
            <a:endParaRPr lang="en-US" altLang="ja-JP" sz="1600" dirty="0"/>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E3E1D0E6-5B19-FAD1-E24F-2144BF3558B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395FA156-ECDE-477C-76B8-CC9DDF87E29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55</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0906066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1949A-5067-AD06-E82C-DB61D258DC3D}"/>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480981B2-52D4-ABE8-163A-BB26F6913E78}"/>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A1EA4DB1-7ABE-6FA0-7940-31F18AE2996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ja-JP" altLang="en-US" sz="1600" dirty="0"/>
              <a:t>（演説を実施する場合は、立候補者役の演説を実施）</a:t>
            </a:r>
            <a:endParaRPr lang="en-US" altLang="ja-JP" sz="1600" dirty="0"/>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DB9D597B-63E6-7CE4-3923-6329C9DDCE5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AA3A871B-61E4-810C-D5BE-C34410EF4BE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56</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3698524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9FF0F-D3CD-A8FC-502A-00334ECC1C7F}"/>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FC65AC18-DE3E-4EDF-9A7E-BFD0C25B06CE}"/>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EAAE87D1-C7FB-6F90-2950-28F8C11E465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ja-JP" altLang="en-US" sz="1600" dirty="0"/>
              <a:t>（演説を実施する場合は、立候補者役の演説を実施）</a:t>
            </a:r>
            <a:endParaRPr lang="en-US" altLang="ja-JP" sz="1600" dirty="0"/>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D1CCEBEC-F07D-2A98-306F-5C88E05EA75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8A75B136-E65A-FFF4-1586-341690D7E48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57</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8232616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A83BD-BAD4-2600-1E13-269C39C33322}"/>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7143557F-BAE9-9120-4E8B-9D245A53194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505410E0-1556-42A5-83BD-22AE6E0DB29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ja-JP" altLang="en-US" sz="1600" dirty="0"/>
              <a:t>（演説を実施する場合は、立候補者役の演説を実施）</a:t>
            </a:r>
            <a:endParaRPr lang="en-US" altLang="ja-JP" sz="1600" dirty="0"/>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B4A11C92-178F-7B2C-8E7A-89EA67B875F9}"/>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96754AB3-1B74-0F20-E1C4-ACF83B42E13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58</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889953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03094-1861-7F02-AC13-99D0BE96D809}"/>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74347843-F463-106A-7568-042DC9796D85}"/>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04BE92A5-AAEE-17FF-81E3-59834682F9E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37D1E210-7FFE-23A2-EB07-617276AF2C7F}"/>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33D3F4C3-D8A5-3C9F-1C98-2134AA0F178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59</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5021786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EFF05-F898-B602-AEC6-63C7779DAEA5}"/>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A1AA8522-70F1-F63B-67D7-85420C3065EC}"/>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C6BE564D-4CA7-4C24-23A8-92B8BAE93BE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○どちらも当たり前のようですが、実際にやってみると何か気づきがあるかもしれません。</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DD3B71E1-3F84-941B-58AC-ABEFE6592CE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C2E4C0C6-7DCB-7920-948F-1CB84B17E35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60</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9363237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4DA19-0F23-590A-0F6A-5880771EBE9A}"/>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3AB2473-A96A-07A2-736A-30D2CE247C46}"/>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B4AF98D1-0034-C5BC-1FEE-2D9DB5E349D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時間に余裕がある場合は、生徒同士で話し合いの時間を設ける。投票後に振り返りを行っても良い。</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F39AC166-2D17-4B1E-A858-07B53A7FE816}"/>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185A4A5E-59AF-B7F9-415F-28EF99965AD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61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97046526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C124E-C891-28E8-311D-87A303E2A6D0}"/>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326F3C7-E256-AFEB-D109-E60A00D153E8}"/>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E2C7FF2E-F3CF-704E-F939-CFB829569F1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76306DD9-0CE4-92F4-79F6-D13AA8DD6B75}"/>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B057AA2-9B17-08EA-BDF5-50E8F383EE1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62</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7850283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0" descr="D:\intra.seisaku\img\en_head.gif"/>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1" descr="D:\intra.seisaku\img\en_head_2.gif"/>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2" descr="D:\intra.seisaku\img\en_head_back.gif"/>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14800" y="6229350"/>
            <a:ext cx="9144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3" descr="宮城県マーク"/>
          <p:cNvPicPr>
            <a:picLocks noChangeAspect="1" noChangeArrowheads="1"/>
          </p:cNvPicPr>
          <p:nvPr userDrawn="1"/>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924800" y="0"/>
            <a:ext cx="6858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4"/>
          <p:cNvSpPr>
            <a:spLocks noChangeArrowheads="1"/>
          </p:cNvSpPr>
          <p:nvPr userDrawn="1"/>
        </p:nvSpPr>
        <p:spPr bwMode="gray">
          <a:xfrm>
            <a:off x="381000" y="3124200"/>
            <a:ext cx="8226425" cy="36513"/>
          </a:xfrm>
          <a:prstGeom prst="rect">
            <a:avLst/>
          </a:prstGeom>
          <a:gradFill rotWithShape="0">
            <a:gsLst>
              <a:gs pos="0">
                <a:schemeClr val="bg1"/>
              </a:gs>
              <a:gs pos="50000">
                <a:schemeClr val="bg2"/>
              </a:gs>
              <a:gs pos="100000">
                <a:schemeClr val="bg1"/>
              </a:gs>
            </a:gsLst>
            <a:lin ang="0" scaled="1"/>
          </a:gradFill>
          <a:ln w="9525">
            <a:noFill/>
            <a:miter lim="800000"/>
            <a:headEnd/>
            <a:tailEnd/>
          </a:ln>
          <a:effectLst/>
        </p:spPr>
        <p:txBody>
          <a:bodyPr wrap="none" anchor="ctr"/>
          <a:lstStyle/>
          <a:p>
            <a:pPr algn="ctr" eaLnBrk="1" hangingPunct="1">
              <a:spcBef>
                <a:spcPct val="20000"/>
              </a:spcBef>
              <a:buClr>
                <a:schemeClr val="bg1"/>
              </a:buClr>
              <a:buSzPct val="100000"/>
              <a:buFont typeface="Wingdings" panose="05000000000000000000" pitchFamily="2" charset="2"/>
              <a:buChar char="n"/>
              <a:defRPr/>
            </a:pPr>
            <a:endParaRPr lang="ja-JP" altLang="ja-JP" dirty="0"/>
          </a:p>
        </p:txBody>
      </p:sp>
      <p:sp>
        <p:nvSpPr>
          <p:cNvPr id="9" name="Rectangle 37"/>
          <p:cNvSpPr>
            <a:spLocks noChangeArrowheads="1"/>
          </p:cNvSpPr>
          <p:nvPr userDrawn="1"/>
        </p:nvSpPr>
        <p:spPr bwMode="auto">
          <a:xfrm>
            <a:off x="8424863" y="150813"/>
            <a:ext cx="717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spcBef>
                <a:spcPct val="20000"/>
              </a:spcBef>
              <a:buClr>
                <a:schemeClr val="bg1"/>
              </a:buClr>
              <a:buSzPct val="100000"/>
              <a:buFont typeface="Wingdings" panose="05000000000000000000" pitchFamily="2" charset="2"/>
              <a:buChar char="n"/>
              <a:defRPr/>
            </a:pPr>
            <a:r>
              <a:rPr kumimoji="0" lang="ja-JP" altLang="en-US" sz="1400" dirty="0">
                <a:solidFill>
                  <a:srgbClr val="008000"/>
                </a:solidFill>
                <a:ea typeface="HGP創英角ｺﾞｼｯｸUB" pitchFamily="50" charset="-128"/>
              </a:rPr>
              <a:t>宮城県</a:t>
            </a:r>
          </a:p>
        </p:txBody>
      </p:sp>
      <p:sp>
        <p:nvSpPr>
          <p:cNvPr id="14348" name="Rectangle 12"/>
          <p:cNvSpPr>
            <a:spLocks noGrp="1" noChangeArrowheads="1"/>
          </p:cNvSpPr>
          <p:nvPr>
            <p:ph type="ctrTitle"/>
          </p:nvPr>
        </p:nvSpPr>
        <p:spPr>
          <a:xfrm>
            <a:off x="990600" y="1828800"/>
            <a:ext cx="7772400" cy="1143000"/>
          </a:xfrm>
        </p:spPr>
        <p:txBody>
          <a:bodyPr/>
          <a:lstStyle>
            <a:lvl1pPr>
              <a:defRPr/>
            </a:lvl1pPr>
          </a:lstStyle>
          <a:p>
            <a:r>
              <a:rPr lang="ja-JP" altLang="en-US"/>
              <a:t>マスター タイトルの書式設定</a:t>
            </a:r>
          </a:p>
        </p:txBody>
      </p:sp>
      <p:sp>
        <p:nvSpPr>
          <p:cNvPr id="14349"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ja-JP" altLang="en-US"/>
              <a:t>マスター サブタイトルの書式設定</a:t>
            </a:r>
          </a:p>
        </p:txBody>
      </p:sp>
      <p:sp>
        <p:nvSpPr>
          <p:cNvPr id="10" name="Rectangle 16"/>
          <p:cNvSpPr>
            <a:spLocks noGrp="1" noChangeArrowheads="1"/>
          </p:cNvSpPr>
          <p:nvPr>
            <p:ph type="sldNum" sz="quarter" idx="10"/>
          </p:nvPr>
        </p:nvSpPr>
        <p:spPr>
          <a:xfrm>
            <a:off x="7239000" y="57912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2E1B9E02-ACDD-4B0A-BD5F-C7AFD99FC89D}" type="slidenum">
              <a:rPr lang="en-US" altLang="ja-JP"/>
              <a:pPr>
                <a:defRPr/>
              </a:pPr>
              <a:t>‹#›</a:t>
            </a:fld>
            <a:endParaRPr lang="en-US" altLang="ja-JP" dirty="0"/>
          </a:p>
        </p:txBody>
      </p:sp>
    </p:spTree>
    <p:extLst>
      <p:ext uri="{BB962C8B-B14F-4D97-AF65-F5344CB8AC3E}">
        <p14:creationId xmlns:p14="http://schemas.microsoft.com/office/powerpoint/2010/main" val="216766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ja-JP" altLang="en-US" dirty="0"/>
          </a:p>
        </p:txBody>
      </p:sp>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テキスト プレースホルダー 5"/>
          <p:cNvSpPr>
            <a:spLocks noGrp="1"/>
          </p:cNvSpPr>
          <p:nvPr>
            <p:ph type="body" sz="quarter" idx="11"/>
          </p:nvPr>
        </p:nvSpPr>
        <p:spPr>
          <a:xfrm>
            <a:off x="250825" y="1124744"/>
            <a:ext cx="8642350" cy="719138"/>
          </a:xfrm>
        </p:spPr>
        <p:txBody>
          <a:bodyPr anchor="ctr"/>
          <a:lstStyle>
            <a:lvl1pPr marL="342900" indent="-342900">
              <a:buFont typeface="Wingdings" panose="05000000000000000000" pitchFamily="2" charset="2"/>
              <a:buChar char="u"/>
              <a:defRPr/>
            </a:lvl1pPr>
            <a:lvl2pPr marL="457200" indent="0">
              <a:buNone/>
              <a:defRPr/>
            </a:lvl2pPr>
            <a:lvl3pPr marL="914400" indent="0">
              <a:buNone/>
              <a:defRPr/>
            </a:lvl3pPr>
            <a:lvl4pPr marL="1371600" indent="0">
              <a:buNone/>
              <a:defRPr/>
            </a:lvl4pPr>
            <a:lvl5pPr marL="1828800" indent="0">
              <a:buNone/>
              <a:defRPr/>
            </a:lvl5pPr>
          </a:lstStyle>
          <a:p>
            <a:pPr lvl="0"/>
            <a:r>
              <a:rPr lang="ja-JP" altLang="en-US"/>
              <a:t>マスター テキストの書式設定</a:t>
            </a:r>
          </a:p>
        </p:txBody>
      </p:sp>
    </p:spTree>
    <p:extLst>
      <p:ext uri="{BB962C8B-B14F-4D97-AF65-F5344CB8AC3E}">
        <p14:creationId xmlns:p14="http://schemas.microsoft.com/office/powerpoint/2010/main" val="303782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B2E0BB3E-F555-4E0F-A86C-31C7D0B5304E}" type="slidenum">
              <a:rPr lang="en-US" altLang="ja-JP"/>
              <a:pPr>
                <a:defRPr/>
              </a:pPr>
              <a:t>‹#›</a:t>
            </a:fld>
            <a:endParaRPr lang="en-US" altLang="ja-JP" dirty="0"/>
          </a:p>
        </p:txBody>
      </p:sp>
    </p:spTree>
    <p:extLst>
      <p:ext uri="{BB962C8B-B14F-4D97-AF65-F5344CB8AC3E}">
        <p14:creationId xmlns:p14="http://schemas.microsoft.com/office/powerpoint/2010/main" val="2426882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 2"/>
          <p:cNvSpPr>
            <a:spLocks noGrp="1"/>
          </p:cNvSpPr>
          <p:nvPr>
            <p:ph sz="half" idx="1"/>
          </p:nvPr>
        </p:nvSpPr>
        <p:spPr>
          <a:xfrm>
            <a:off x="68356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596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テキスト プレースホルダー 6"/>
          <p:cNvSpPr>
            <a:spLocks noGrp="1"/>
          </p:cNvSpPr>
          <p:nvPr>
            <p:ph type="body" sz="quarter" idx="11"/>
          </p:nvPr>
        </p:nvSpPr>
        <p:spPr>
          <a:xfrm>
            <a:off x="250825" y="1125538"/>
            <a:ext cx="8642350" cy="719137"/>
          </a:xfrm>
        </p:spPr>
        <p:txBody>
          <a:bodyPr anchor="ctr"/>
          <a:lstStyle>
            <a:lvl1pPr marL="342900" indent="-342900">
              <a:buFont typeface="Wingdings" panose="05000000000000000000" pitchFamily="2" charset="2"/>
              <a:buChar char="u"/>
              <a:defRPr/>
            </a:lvl1pPr>
          </a:lstStyle>
          <a:p>
            <a:pPr lvl="0"/>
            <a:r>
              <a:rPr lang="ja-JP" altLang="en-US"/>
              <a:t>マスター テキストの書式設定</a:t>
            </a:r>
          </a:p>
        </p:txBody>
      </p:sp>
    </p:spTree>
    <p:extLst>
      <p:ext uri="{BB962C8B-B14F-4D97-AF65-F5344CB8AC3E}">
        <p14:creationId xmlns:p14="http://schemas.microsoft.com/office/powerpoint/2010/main" val="3751393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sp>
        <p:nvSpPr>
          <p:cNvPr id="3" name="テキスト プレースホルダ 2"/>
          <p:cNvSpPr>
            <a:spLocks noGrp="1"/>
          </p:cNvSpPr>
          <p:nvPr>
            <p:ph type="body" idx="1"/>
          </p:nvPr>
        </p:nvSpPr>
        <p:spPr>
          <a:xfrm>
            <a:off x="457200" y="2141166"/>
            <a:ext cx="4040188" cy="639762"/>
          </a:xfrm>
        </p:spPr>
        <p:txBody>
          <a:bodyPr anchor="ctr"/>
          <a:lstStyle>
            <a:lvl1pPr marL="342900" indent="-342900">
              <a:buFont typeface="Wingdings" panose="05000000000000000000" pitchFamily="2" charset="2"/>
              <a:buChar char="Ø"/>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 3"/>
          <p:cNvSpPr>
            <a:spLocks noGrp="1"/>
          </p:cNvSpPr>
          <p:nvPr>
            <p:ph sz="half" idx="2"/>
          </p:nvPr>
        </p:nvSpPr>
        <p:spPr>
          <a:xfrm>
            <a:off x="457200" y="2780929"/>
            <a:ext cx="4040188" cy="334523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5" name="テキスト プレースホルダ 4"/>
          <p:cNvSpPr>
            <a:spLocks noGrp="1"/>
          </p:cNvSpPr>
          <p:nvPr>
            <p:ph type="body" sz="quarter" idx="3"/>
          </p:nvPr>
        </p:nvSpPr>
        <p:spPr>
          <a:xfrm>
            <a:off x="4645025" y="2141166"/>
            <a:ext cx="4041775" cy="639762"/>
          </a:xfrm>
        </p:spPr>
        <p:txBody>
          <a:bodyPr anchor="ctr"/>
          <a:lstStyle>
            <a:lvl1pPr marL="342900" indent="-342900">
              <a:buFont typeface="Wingdings" panose="05000000000000000000" pitchFamily="2" charset="2"/>
              <a:buChar char="Ø"/>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 5"/>
          <p:cNvSpPr>
            <a:spLocks noGrp="1"/>
          </p:cNvSpPr>
          <p:nvPr>
            <p:ph sz="quarter" idx="4"/>
          </p:nvPr>
        </p:nvSpPr>
        <p:spPr>
          <a:xfrm>
            <a:off x="4645025" y="2780929"/>
            <a:ext cx="4041775" cy="334523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タイトル 1"/>
          <p:cNvSpPr>
            <a:spLocks noGrp="1"/>
          </p:cNvSpPr>
          <p:nvPr>
            <p:ph type="title"/>
          </p:nvPr>
        </p:nvSpPr>
        <p:spPr>
          <a:xfrm>
            <a:off x="239985" y="44624"/>
            <a:ext cx="7572375" cy="838200"/>
          </a:xfrm>
        </p:spPr>
        <p:txBody>
          <a:bodyPr/>
          <a:lstStyle/>
          <a:p>
            <a:r>
              <a:rPr lang="ja-JP" altLang="en-US"/>
              <a:t>マスター タイトルの書式設定</a:t>
            </a:r>
          </a:p>
        </p:txBody>
      </p:sp>
      <p:sp>
        <p:nvSpPr>
          <p:cNvPr id="9" name="テキスト プレースホルダー 6"/>
          <p:cNvSpPr>
            <a:spLocks noGrp="1"/>
          </p:cNvSpPr>
          <p:nvPr>
            <p:ph type="body" sz="quarter" idx="11"/>
          </p:nvPr>
        </p:nvSpPr>
        <p:spPr>
          <a:xfrm>
            <a:off x="250825" y="1125538"/>
            <a:ext cx="8642350" cy="719137"/>
          </a:xfrm>
        </p:spPr>
        <p:txBody>
          <a:bodyPr anchor="ctr"/>
          <a:lstStyle>
            <a:lvl1pPr marL="342900" indent="-342900">
              <a:buFont typeface="Wingdings" panose="05000000000000000000" pitchFamily="2" charset="2"/>
              <a:buChar char="u"/>
              <a:defRPr/>
            </a:lvl1pPr>
          </a:lstStyle>
          <a:p>
            <a:pPr lvl="0"/>
            <a:r>
              <a:rPr lang="ja-JP" altLang="en-US"/>
              <a:t>マスター テキストの書式設定</a:t>
            </a:r>
          </a:p>
        </p:txBody>
      </p:sp>
    </p:spTree>
    <p:extLst>
      <p:ext uri="{BB962C8B-B14F-4D97-AF65-F5344CB8AC3E}">
        <p14:creationId xmlns:p14="http://schemas.microsoft.com/office/powerpoint/2010/main" val="2172166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0BEB04C9-AB6A-4348-AFC6-0B440534663D}" type="slidenum">
              <a:rPr lang="en-US" altLang="ja-JP"/>
              <a:pPr>
                <a:defRPr/>
              </a:pPr>
              <a:t>‹#›</a:t>
            </a:fld>
            <a:endParaRPr lang="en-US" altLang="ja-JP" dirty="0"/>
          </a:p>
        </p:txBody>
      </p:sp>
    </p:spTree>
    <p:extLst>
      <p:ext uri="{BB962C8B-B14F-4D97-AF65-F5344CB8AC3E}">
        <p14:creationId xmlns:p14="http://schemas.microsoft.com/office/powerpoint/2010/main" val="92070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3" name="テキスト ボックス 2"/>
          <p:cNvSpPr txBox="1"/>
          <p:nvPr userDrawn="1"/>
        </p:nvSpPr>
        <p:spPr bwMode="auto">
          <a:xfrm>
            <a:off x="107504" y="260648"/>
            <a:ext cx="56166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p>
            <a:pPr>
              <a:buNone/>
            </a:pPr>
            <a:r>
              <a:rPr kumimoji="1" lang="ja-JP" altLang="en-US" sz="1400" b="1" kern="0" dirty="0">
                <a:solidFill>
                  <a:srgbClr val="00B0F0"/>
                </a:solidFill>
                <a:latin typeface="BIZ UDゴシック" panose="020B0400000000000000" pitchFamily="49" charset="-128"/>
                <a:ea typeface="BIZ UDゴシック" panose="020B0400000000000000" pitchFamily="49" charset="-128"/>
              </a:rPr>
              <a:t>知ろうよ、選挙。行こうよ、投票。</a:t>
            </a:r>
          </a:p>
        </p:txBody>
      </p:sp>
      <p:sp>
        <p:nvSpPr>
          <p:cNvPr id="4" name="スライド番号プレースホルダー 4">
            <a:extLst>
              <a:ext uri="{FF2B5EF4-FFF2-40B4-BE49-F238E27FC236}">
                <a16:creationId xmlns:a16="http://schemas.microsoft.com/office/drawing/2014/main" id="{CBB27D57-7213-7234-8E04-08D2B45CFDD9}"/>
              </a:ext>
            </a:extLst>
          </p:cNvPr>
          <p:cNvSpPr txBox="1">
            <a:spLocks/>
          </p:cNvSpPr>
          <p:nvPr userDrawn="1"/>
        </p:nvSpPr>
        <p:spPr>
          <a:xfrm>
            <a:off x="8388424" y="6309320"/>
            <a:ext cx="698376" cy="457200"/>
          </a:xfrm>
          <a:prstGeom prst="rect">
            <a:avLst/>
          </a:prstGeom>
        </p:spPr>
        <p:txBody>
          <a:bodyPr/>
          <a:lstStyle>
            <a:defPPr>
              <a:defRPr lang="ja-JP"/>
            </a:defPPr>
            <a:lvl1pPr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pPr algn="r">
              <a:defRPr/>
            </a:pPr>
            <a:fld id="{C2CEA55F-5D23-4DEF-A2A0-F7BFEE8BA99D}" type="slidenum">
              <a:rPr lang="en-US" altLang="ja-JP" smtClean="0"/>
              <a:pPr algn="r">
                <a:defRPr/>
              </a:pPr>
              <a:t>‹#›</a:t>
            </a:fld>
            <a:endParaRPr lang="en-US" altLang="ja-JP" dirty="0"/>
          </a:p>
        </p:txBody>
      </p:sp>
    </p:spTree>
    <p:extLst>
      <p:ext uri="{BB962C8B-B14F-4D97-AF65-F5344CB8AC3E}">
        <p14:creationId xmlns:p14="http://schemas.microsoft.com/office/powerpoint/2010/main" val="999002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a:t>マスター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DD0533AF-EE1B-4D80-A4B2-E7206B60D39D}" type="slidenum">
              <a:rPr lang="en-US" altLang="ja-JP"/>
              <a:pPr>
                <a:defRPr/>
              </a:pPr>
              <a:t>‹#›</a:t>
            </a:fld>
            <a:endParaRPr lang="en-US" altLang="ja-JP" dirty="0"/>
          </a:p>
        </p:txBody>
      </p:sp>
    </p:spTree>
    <p:extLst>
      <p:ext uri="{BB962C8B-B14F-4D97-AF65-F5344CB8AC3E}">
        <p14:creationId xmlns:p14="http://schemas.microsoft.com/office/powerpoint/2010/main" val="668312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a:t>マスター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dirty="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8DDE3E7C-AC13-45B6-82FA-9C9D34772A81}" type="slidenum">
              <a:rPr lang="en-US" altLang="ja-JP"/>
              <a:pPr>
                <a:defRPr/>
              </a:pPr>
              <a:t>‹#›</a:t>
            </a:fld>
            <a:endParaRPr lang="en-US" altLang="ja-JP" dirty="0"/>
          </a:p>
        </p:txBody>
      </p:sp>
    </p:spTree>
    <p:extLst>
      <p:ext uri="{BB962C8B-B14F-4D97-AF65-F5344CB8AC3E}">
        <p14:creationId xmlns:p14="http://schemas.microsoft.com/office/powerpoint/2010/main" val="2264898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A93C98B0-5B20-4A3A-AB74-D8C47B6C15CB}" type="slidenum">
              <a:rPr lang="en-US" altLang="ja-JP"/>
              <a:pPr>
                <a:defRPr/>
              </a:pPr>
              <a:t>‹#›</a:t>
            </a:fld>
            <a:endParaRPr lang="en-US" altLang="ja-JP" dirty="0"/>
          </a:p>
        </p:txBody>
      </p:sp>
    </p:spTree>
    <p:extLst>
      <p:ext uri="{BB962C8B-B14F-4D97-AF65-F5344CB8AC3E}">
        <p14:creationId xmlns:p14="http://schemas.microsoft.com/office/powerpoint/2010/main" val="2508823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11988" y="762000"/>
            <a:ext cx="1943100" cy="5370513"/>
          </a:xfrm>
        </p:spPr>
        <p:txBody>
          <a:bodyPr vert="eaVert"/>
          <a:lstStyle/>
          <a:p>
            <a:r>
              <a:rPr lang="ja-JP" altLang="en-US"/>
              <a:t>マスター タイトルの書式設定</a:t>
            </a:r>
          </a:p>
        </p:txBody>
      </p:sp>
      <p:sp>
        <p:nvSpPr>
          <p:cNvPr id="3" name="縦書きテキスト プレースホルダ 2"/>
          <p:cNvSpPr>
            <a:spLocks noGrp="1"/>
          </p:cNvSpPr>
          <p:nvPr>
            <p:ph type="body" orient="vert" idx="1"/>
          </p:nvPr>
        </p:nvSpPr>
        <p:spPr>
          <a:xfrm>
            <a:off x="1182688" y="762000"/>
            <a:ext cx="5676900" cy="537051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7854691B-A84A-4C1B-827D-01868C71BB2F}" type="slidenum">
              <a:rPr lang="en-US" altLang="ja-JP"/>
              <a:pPr>
                <a:defRPr/>
              </a:pPr>
              <a:t>‹#›</a:t>
            </a:fld>
            <a:endParaRPr lang="en-US" altLang="ja-JP" dirty="0"/>
          </a:p>
        </p:txBody>
      </p:sp>
    </p:spTree>
    <p:extLst>
      <p:ext uri="{BB962C8B-B14F-4D97-AF65-F5344CB8AC3E}">
        <p14:creationId xmlns:p14="http://schemas.microsoft.com/office/powerpoint/2010/main" val="81244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8240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pPr>
              <a:defRPr/>
            </a:pPr>
            <a:fld id="{822B280E-C3DC-4DFD-8E0B-FDD510FD7F14}" type="slidenum">
              <a:rPr lang="ja-JP" altLang="en-US"/>
              <a:pPr>
                <a:defRPr/>
              </a:pPr>
              <a:t>‹#›</a:t>
            </a:fld>
            <a:endParaRPr lang="ja-JP" altLang="en-US" dirty="0"/>
          </a:p>
        </p:txBody>
      </p:sp>
    </p:spTree>
    <p:extLst>
      <p:ext uri="{BB962C8B-B14F-4D97-AF65-F5344CB8AC3E}">
        <p14:creationId xmlns:p14="http://schemas.microsoft.com/office/powerpoint/2010/main" val="31532351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p:txBody>
          <a:bodyPr/>
          <a:lstStyle>
            <a:lvl1pPr>
              <a:defRPr kumimoji="0"/>
            </a:lvl1pPr>
          </a:lstStyle>
          <a:p>
            <a:pPr>
              <a:defRPr/>
            </a:pPr>
            <a:fld id="{FC271E5E-D22A-46AC-B25E-C45BAE6FE4AE}" type="slidenum">
              <a:rPr lang="en-US" altLang="ja-JP"/>
              <a:pPr>
                <a:defRPr/>
              </a:pPr>
              <a:t>‹#›</a:t>
            </a:fld>
            <a:endParaRPr lang="en-US" altLang="ja-JP" dirty="0"/>
          </a:p>
        </p:txBody>
      </p:sp>
    </p:spTree>
    <p:extLst>
      <p:ext uri="{BB962C8B-B14F-4D97-AF65-F5344CB8AC3E}">
        <p14:creationId xmlns:p14="http://schemas.microsoft.com/office/powerpoint/2010/main" val="2200277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0" descr="D:\intra.seisaku\img\en_head.gif"/>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1" descr="D:\intra.seisaku\img\en_head_2.gif"/>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2" descr="D:\intra.seisaku\img\en_head_back.gif"/>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14800" y="6229350"/>
            <a:ext cx="9144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3" descr="宮城県マーク"/>
          <p:cNvPicPr>
            <a:picLocks noChangeAspect="1" noChangeArrowheads="1"/>
          </p:cNvPicPr>
          <p:nvPr userDrawn="1"/>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924800" y="0"/>
            <a:ext cx="6858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4"/>
          <p:cNvSpPr>
            <a:spLocks noChangeArrowheads="1"/>
          </p:cNvSpPr>
          <p:nvPr userDrawn="1"/>
        </p:nvSpPr>
        <p:spPr bwMode="gray">
          <a:xfrm>
            <a:off x="381000" y="3124200"/>
            <a:ext cx="8226425" cy="36513"/>
          </a:xfrm>
          <a:prstGeom prst="rect">
            <a:avLst/>
          </a:prstGeom>
          <a:gradFill rotWithShape="0">
            <a:gsLst>
              <a:gs pos="0">
                <a:schemeClr val="bg1"/>
              </a:gs>
              <a:gs pos="50000">
                <a:schemeClr val="bg2"/>
              </a:gs>
              <a:gs pos="100000">
                <a:schemeClr val="bg1"/>
              </a:gs>
            </a:gsLst>
            <a:lin ang="0" scaled="1"/>
          </a:gradFill>
          <a:ln w="9525">
            <a:noFill/>
            <a:miter lim="800000"/>
            <a:headEnd/>
            <a:tailEnd/>
          </a:ln>
          <a:effectLst/>
        </p:spPr>
        <p:txBody>
          <a:bodyPr wrap="none" anchor="ctr"/>
          <a:lstStyle/>
          <a:p>
            <a:pPr algn="ctr">
              <a:defRPr/>
            </a:pPr>
            <a:endParaRPr lang="ja-JP" altLang="ja-JP" dirty="0">
              <a:solidFill>
                <a:srgbClr val="000000"/>
              </a:solidFill>
            </a:endParaRPr>
          </a:p>
        </p:txBody>
      </p:sp>
      <p:sp>
        <p:nvSpPr>
          <p:cNvPr id="9" name="Rectangle 37"/>
          <p:cNvSpPr>
            <a:spLocks noChangeArrowheads="1"/>
          </p:cNvSpPr>
          <p:nvPr userDrawn="1"/>
        </p:nvSpPr>
        <p:spPr bwMode="auto">
          <a:xfrm>
            <a:off x="8424863" y="150813"/>
            <a:ext cx="717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defRPr/>
            </a:pPr>
            <a:r>
              <a:rPr kumimoji="0" lang="ja-JP" altLang="en-US" sz="1400" dirty="0">
                <a:solidFill>
                  <a:srgbClr val="008000"/>
                </a:solidFill>
                <a:ea typeface="HGP創英角ｺﾞｼｯｸUB" pitchFamily="50" charset="-128"/>
              </a:rPr>
              <a:t>宮城県</a:t>
            </a:r>
          </a:p>
        </p:txBody>
      </p:sp>
      <p:sp>
        <p:nvSpPr>
          <p:cNvPr id="14348" name="Rectangle 12"/>
          <p:cNvSpPr>
            <a:spLocks noGrp="1" noChangeArrowheads="1"/>
          </p:cNvSpPr>
          <p:nvPr>
            <p:ph type="ctrTitle"/>
          </p:nvPr>
        </p:nvSpPr>
        <p:spPr>
          <a:xfrm>
            <a:off x="990600" y="1828800"/>
            <a:ext cx="7772400" cy="1143000"/>
          </a:xfrm>
        </p:spPr>
        <p:txBody>
          <a:bodyPr/>
          <a:lstStyle>
            <a:lvl1pPr>
              <a:defRPr/>
            </a:lvl1pPr>
          </a:lstStyle>
          <a:p>
            <a:r>
              <a:rPr lang="ja-JP" altLang="en-US"/>
              <a:t>マスタ タイトルの書式設定</a:t>
            </a:r>
          </a:p>
        </p:txBody>
      </p:sp>
      <p:sp>
        <p:nvSpPr>
          <p:cNvPr id="14349"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ja-JP" altLang="en-US"/>
              <a:t>マスタ サブタイトルの書式設定</a:t>
            </a:r>
          </a:p>
        </p:txBody>
      </p:sp>
      <p:sp>
        <p:nvSpPr>
          <p:cNvPr id="10" name="Rectangle 16"/>
          <p:cNvSpPr>
            <a:spLocks noGrp="1" noChangeArrowheads="1"/>
          </p:cNvSpPr>
          <p:nvPr>
            <p:ph type="sldNum" sz="quarter" idx="10"/>
          </p:nvPr>
        </p:nvSpPr>
        <p:spPr>
          <a:xfrm>
            <a:off x="7239000" y="5791200"/>
            <a:ext cx="1905000" cy="457200"/>
          </a:xfrm>
        </p:spPr>
        <p:txBody>
          <a:bodyPr/>
          <a:lstStyle>
            <a:lvl1pPr>
              <a:defRPr/>
            </a:lvl1pPr>
          </a:lstStyle>
          <a:p>
            <a:pPr>
              <a:defRPr/>
            </a:pPr>
            <a:fld id="{162E78C2-D8D5-4B8A-B8A5-67768E80319C}" type="slidenum">
              <a:rPr lang="en-US" altLang="ja-JP"/>
              <a:pPr>
                <a:defRPr/>
              </a:pPr>
              <a:t>‹#›</a:t>
            </a:fld>
            <a:endParaRPr lang="en-US" altLang="ja-JP" dirty="0"/>
          </a:p>
        </p:txBody>
      </p:sp>
    </p:spTree>
    <p:extLst>
      <p:ext uri="{BB962C8B-B14F-4D97-AF65-F5344CB8AC3E}">
        <p14:creationId xmlns:p14="http://schemas.microsoft.com/office/powerpoint/2010/main" val="33883701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ln/>
        </p:spPr>
        <p:txBody>
          <a:bodyPr/>
          <a:lstStyle>
            <a:lvl1pPr>
              <a:defRPr/>
            </a:lvl1pPr>
          </a:lstStyle>
          <a:p>
            <a:pPr>
              <a:defRPr/>
            </a:pPr>
            <a:fld id="{A48BDC2B-64BB-4D42-906A-55AC3EEEDE89}" type="slidenum">
              <a:rPr lang="en-US" altLang="ja-JP"/>
              <a:pPr>
                <a:defRPr/>
              </a:pPr>
              <a:t>‹#›</a:t>
            </a:fld>
            <a:endParaRPr lang="en-US" altLang="ja-JP" dirty="0"/>
          </a:p>
        </p:txBody>
      </p:sp>
    </p:spTree>
    <p:extLst>
      <p:ext uri="{BB962C8B-B14F-4D97-AF65-F5344CB8AC3E}">
        <p14:creationId xmlns:p14="http://schemas.microsoft.com/office/powerpoint/2010/main" val="8056865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4" name="Rectangle 13"/>
          <p:cNvSpPr>
            <a:spLocks noGrp="1" noChangeArrowheads="1"/>
          </p:cNvSpPr>
          <p:nvPr>
            <p:ph type="sldNum" sz="quarter" idx="10"/>
          </p:nvPr>
        </p:nvSpPr>
        <p:spPr>
          <a:ln/>
        </p:spPr>
        <p:txBody>
          <a:bodyPr/>
          <a:lstStyle>
            <a:lvl1pPr>
              <a:defRPr/>
            </a:lvl1pPr>
          </a:lstStyle>
          <a:p>
            <a:pPr>
              <a:defRPr/>
            </a:pPr>
            <a:fld id="{16423B60-C6E3-48AC-B6A4-14E5C5123103}" type="slidenum">
              <a:rPr lang="en-US" altLang="ja-JP"/>
              <a:pPr>
                <a:defRPr/>
              </a:pPr>
              <a:t>‹#›</a:t>
            </a:fld>
            <a:endParaRPr lang="en-US" altLang="ja-JP" dirty="0"/>
          </a:p>
        </p:txBody>
      </p:sp>
    </p:spTree>
    <p:extLst>
      <p:ext uri="{BB962C8B-B14F-4D97-AF65-F5344CB8AC3E}">
        <p14:creationId xmlns:p14="http://schemas.microsoft.com/office/powerpoint/2010/main" val="21716038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13"/>
          <p:cNvSpPr>
            <a:spLocks noGrp="1" noChangeArrowheads="1"/>
          </p:cNvSpPr>
          <p:nvPr>
            <p:ph type="sldNum" sz="quarter" idx="10"/>
          </p:nvPr>
        </p:nvSpPr>
        <p:spPr>
          <a:ln/>
        </p:spPr>
        <p:txBody>
          <a:bodyPr/>
          <a:lstStyle>
            <a:lvl1pPr>
              <a:defRPr/>
            </a:lvl1pPr>
          </a:lstStyle>
          <a:p>
            <a:pPr>
              <a:defRPr/>
            </a:pPr>
            <a:fld id="{0CDA5799-BAC7-4164-BAAD-238A246DD526}" type="slidenum">
              <a:rPr lang="en-US" altLang="ja-JP"/>
              <a:pPr>
                <a:defRPr/>
              </a:pPr>
              <a:t>‹#›</a:t>
            </a:fld>
            <a:endParaRPr lang="en-US" altLang="ja-JP" dirty="0"/>
          </a:p>
        </p:txBody>
      </p:sp>
    </p:spTree>
    <p:extLst>
      <p:ext uri="{BB962C8B-B14F-4D97-AF65-F5344CB8AC3E}">
        <p14:creationId xmlns:p14="http://schemas.microsoft.com/office/powerpoint/2010/main" val="37029963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13"/>
          <p:cNvSpPr>
            <a:spLocks noGrp="1" noChangeArrowheads="1"/>
          </p:cNvSpPr>
          <p:nvPr>
            <p:ph type="sldNum" sz="quarter" idx="10"/>
          </p:nvPr>
        </p:nvSpPr>
        <p:spPr>
          <a:ln/>
        </p:spPr>
        <p:txBody>
          <a:bodyPr/>
          <a:lstStyle>
            <a:lvl1pPr>
              <a:defRPr/>
            </a:lvl1pPr>
          </a:lstStyle>
          <a:p>
            <a:pPr>
              <a:defRPr/>
            </a:pPr>
            <a:fld id="{CB2D6D4B-EE23-4632-947D-CF5B5F6A3EA9}" type="slidenum">
              <a:rPr lang="en-US" altLang="ja-JP"/>
              <a:pPr>
                <a:defRPr/>
              </a:pPr>
              <a:t>‹#›</a:t>
            </a:fld>
            <a:endParaRPr lang="en-US" altLang="ja-JP" dirty="0"/>
          </a:p>
        </p:txBody>
      </p:sp>
    </p:spTree>
    <p:extLst>
      <p:ext uri="{BB962C8B-B14F-4D97-AF65-F5344CB8AC3E}">
        <p14:creationId xmlns:p14="http://schemas.microsoft.com/office/powerpoint/2010/main" val="27315003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13"/>
          <p:cNvSpPr>
            <a:spLocks noGrp="1" noChangeArrowheads="1"/>
          </p:cNvSpPr>
          <p:nvPr>
            <p:ph type="sldNum" sz="quarter" idx="10"/>
          </p:nvPr>
        </p:nvSpPr>
        <p:spPr>
          <a:ln/>
        </p:spPr>
        <p:txBody>
          <a:bodyPr/>
          <a:lstStyle>
            <a:lvl1pPr>
              <a:defRPr/>
            </a:lvl1pPr>
          </a:lstStyle>
          <a:p>
            <a:pPr>
              <a:defRPr/>
            </a:pPr>
            <a:fld id="{C3D67C66-4A87-4213-B2E4-3FB9425D8671}" type="slidenum">
              <a:rPr lang="en-US" altLang="ja-JP"/>
              <a:pPr>
                <a:defRPr/>
              </a:pPr>
              <a:t>‹#›</a:t>
            </a:fld>
            <a:endParaRPr lang="en-US" altLang="ja-JP" dirty="0"/>
          </a:p>
        </p:txBody>
      </p:sp>
    </p:spTree>
    <p:extLst>
      <p:ext uri="{BB962C8B-B14F-4D97-AF65-F5344CB8AC3E}">
        <p14:creationId xmlns:p14="http://schemas.microsoft.com/office/powerpoint/2010/main" val="19865918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pPr>
              <a:defRPr/>
            </a:pPr>
            <a:fld id="{44C46491-BD29-4B19-B7C2-7F085DDEFAEA}" type="slidenum">
              <a:rPr lang="en-US" altLang="ja-JP"/>
              <a:pPr>
                <a:defRPr/>
              </a:pPr>
              <a:t>‹#›</a:t>
            </a:fld>
            <a:endParaRPr lang="en-US" altLang="ja-JP" dirty="0"/>
          </a:p>
        </p:txBody>
      </p:sp>
    </p:spTree>
    <p:extLst>
      <p:ext uri="{BB962C8B-B14F-4D97-AF65-F5344CB8AC3E}">
        <p14:creationId xmlns:p14="http://schemas.microsoft.com/office/powerpoint/2010/main" val="26479963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13"/>
          <p:cNvSpPr>
            <a:spLocks noGrp="1" noChangeArrowheads="1"/>
          </p:cNvSpPr>
          <p:nvPr>
            <p:ph type="sldNum" sz="quarter" idx="10"/>
          </p:nvPr>
        </p:nvSpPr>
        <p:spPr>
          <a:ln/>
        </p:spPr>
        <p:txBody>
          <a:bodyPr/>
          <a:lstStyle>
            <a:lvl1pPr>
              <a:defRPr/>
            </a:lvl1pPr>
          </a:lstStyle>
          <a:p>
            <a:pPr>
              <a:defRPr/>
            </a:pPr>
            <a:fld id="{5E65F477-85BD-4564-A1B6-6F425B5CA0D7}" type="slidenum">
              <a:rPr lang="en-US" altLang="ja-JP"/>
              <a:pPr>
                <a:defRPr/>
              </a:pPr>
              <a:t>‹#›</a:t>
            </a:fld>
            <a:endParaRPr lang="en-US" altLang="ja-JP" dirty="0"/>
          </a:p>
        </p:txBody>
      </p:sp>
    </p:spTree>
    <p:extLst>
      <p:ext uri="{BB962C8B-B14F-4D97-AF65-F5344CB8AC3E}">
        <p14:creationId xmlns:p14="http://schemas.microsoft.com/office/powerpoint/2010/main" val="36433101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13"/>
          <p:cNvSpPr>
            <a:spLocks noGrp="1" noChangeArrowheads="1"/>
          </p:cNvSpPr>
          <p:nvPr>
            <p:ph type="sldNum" sz="quarter" idx="10"/>
          </p:nvPr>
        </p:nvSpPr>
        <p:spPr>
          <a:ln/>
        </p:spPr>
        <p:txBody>
          <a:bodyPr/>
          <a:lstStyle>
            <a:lvl1pPr>
              <a:defRPr/>
            </a:lvl1pPr>
          </a:lstStyle>
          <a:p>
            <a:pPr>
              <a:defRPr/>
            </a:pPr>
            <a:fld id="{88F9A4D1-5525-45EB-8EA4-824A6B1F6751}" type="slidenum">
              <a:rPr lang="en-US" altLang="ja-JP"/>
              <a:pPr>
                <a:defRPr/>
              </a:pPr>
              <a:t>‹#›</a:t>
            </a:fld>
            <a:endParaRPr lang="en-US" altLang="ja-JP" dirty="0"/>
          </a:p>
        </p:txBody>
      </p:sp>
    </p:spTree>
    <p:extLst>
      <p:ext uri="{BB962C8B-B14F-4D97-AF65-F5344CB8AC3E}">
        <p14:creationId xmlns:p14="http://schemas.microsoft.com/office/powerpoint/2010/main" val="11352187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ln/>
        </p:spPr>
        <p:txBody>
          <a:bodyPr/>
          <a:lstStyle>
            <a:lvl1pPr>
              <a:defRPr/>
            </a:lvl1pPr>
          </a:lstStyle>
          <a:p>
            <a:pPr>
              <a:defRPr/>
            </a:pPr>
            <a:fld id="{66B1178E-4F12-482F-90C9-72F651397B1E}" type="slidenum">
              <a:rPr lang="en-US" altLang="ja-JP"/>
              <a:pPr>
                <a:defRPr/>
              </a:pPr>
              <a:t>‹#›</a:t>
            </a:fld>
            <a:endParaRPr lang="en-US" altLang="ja-JP" dirty="0"/>
          </a:p>
        </p:txBody>
      </p:sp>
    </p:spTree>
    <p:extLst>
      <p:ext uri="{BB962C8B-B14F-4D97-AF65-F5344CB8AC3E}">
        <p14:creationId xmlns:p14="http://schemas.microsoft.com/office/powerpoint/2010/main" val="14153304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11988" y="762000"/>
            <a:ext cx="1943100" cy="537051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1182688" y="762000"/>
            <a:ext cx="5676900" cy="537051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ln/>
        </p:spPr>
        <p:txBody>
          <a:bodyPr/>
          <a:lstStyle>
            <a:lvl1pPr>
              <a:defRPr/>
            </a:lvl1pPr>
          </a:lstStyle>
          <a:p>
            <a:pPr>
              <a:defRPr/>
            </a:pPr>
            <a:fld id="{5065F678-A0ED-4759-B84C-87A23C9A15E9}" type="slidenum">
              <a:rPr lang="en-US" altLang="ja-JP"/>
              <a:pPr>
                <a:defRPr/>
              </a:pPr>
              <a:t>‹#›</a:t>
            </a:fld>
            <a:endParaRPr lang="en-US" altLang="ja-JP" dirty="0"/>
          </a:p>
        </p:txBody>
      </p:sp>
    </p:spTree>
    <p:extLst>
      <p:ext uri="{BB962C8B-B14F-4D97-AF65-F5344CB8AC3E}">
        <p14:creationId xmlns:p14="http://schemas.microsoft.com/office/powerpoint/2010/main" val="37353769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0" descr="D:\intra.seisaku\img\en_head.gif"/>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1" descr="D:\intra.seisaku\img\en_head_2.gif"/>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2" descr="D:\intra.seisaku\img\en_head_back.gif"/>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14800" y="6229350"/>
            <a:ext cx="9144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3" descr="宮城県マーク"/>
          <p:cNvPicPr>
            <a:picLocks noChangeAspect="1" noChangeArrowheads="1"/>
          </p:cNvPicPr>
          <p:nvPr userDrawn="1"/>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924800" y="0"/>
            <a:ext cx="6858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4"/>
          <p:cNvSpPr>
            <a:spLocks noChangeArrowheads="1"/>
          </p:cNvSpPr>
          <p:nvPr userDrawn="1"/>
        </p:nvSpPr>
        <p:spPr bwMode="gray">
          <a:xfrm>
            <a:off x="381000" y="3124200"/>
            <a:ext cx="8226425" cy="36513"/>
          </a:xfrm>
          <a:prstGeom prst="rect">
            <a:avLst/>
          </a:prstGeom>
          <a:gradFill rotWithShape="0">
            <a:gsLst>
              <a:gs pos="0">
                <a:schemeClr val="bg1"/>
              </a:gs>
              <a:gs pos="50000">
                <a:schemeClr val="bg2"/>
              </a:gs>
              <a:gs pos="100000">
                <a:schemeClr val="bg1"/>
              </a:gs>
            </a:gsLst>
            <a:lin ang="0" scaled="1"/>
          </a:gradFill>
          <a:ln w="9525">
            <a:noFill/>
            <a:miter lim="800000"/>
            <a:headEnd/>
            <a:tailEnd/>
          </a:ln>
          <a:effectLst/>
        </p:spPr>
        <p:txBody>
          <a:bodyPr wrap="none" anchor="ctr"/>
          <a:lstStyle/>
          <a:p>
            <a:pPr algn="ctr">
              <a:buClr>
                <a:prstClr val="white"/>
              </a:buClr>
              <a:defRPr/>
            </a:pPr>
            <a:endParaRPr lang="ja-JP" altLang="ja-JP" dirty="0">
              <a:solidFill>
                <a:prstClr val="black"/>
              </a:solidFill>
            </a:endParaRPr>
          </a:p>
        </p:txBody>
      </p:sp>
      <p:sp>
        <p:nvSpPr>
          <p:cNvPr id="9" name="Rectangle 37"/>
          <p:cNvSpPr>
            <a:spLocks noChangeArrowheads="1"/>
          </p:cNvSpPr>
          <p:nvPr userDrawn="1"/>
        </p:nvSpPr>
        <p:spPr bwMode="auto">
          <a:xfrm>
            <a:off x="8424863" y="150813"/>
            <a:ext cx="717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buClr>
                <a:prstClr val="white"/>
              </a:buClr>
              <a:defRPr/>
            </a:pPr>
            <a:r>
              <a:rPr kumimoji="0" lang="ja-JP" altLang="en-US" sz="1400" dirty="0">
                <a:solidFill>
                  <a:srgbClr val="008000"/>
                </a:solidFill>
                <a:ea typeface="HGP創英角ｺﾞｼｯｸUB" pitchFamily="50" charset="-128"/>
              </a:rPr>
              <a:t>宮城県</a:t>
            </a:r>
          </a:p>
        </p:txBody>
      </p:sp>
      <p:sp>
        <p:nvSpPr>
          <p:cNvPr id="14348" name="Rectangle 12"/>
          <p:cNvSpPr>
            <a:spLocks noGrp="1" noChangeArrowheads="1"/>
          </p:cNvSpPr>
          <p:nvPr>
            <p:ph type="ctrTitle"/>
          </p:nvPr>
        </p:nvSpPr>
        <p:spPr>
          <a:xfrm>
            <a:off x="990600" y="1828800"/>
            <a:ext cx="7772400" cy="1143000"/>
          </a:xfrm>
        </p:spPr>
        <p:txBody>
          <a:bodyPr/>
          <a:lstStyle>
            <a:lvl1pPr>
              <a:defRPr/>
            </a:lvl1pPr>
          </a:lstStyle>
          <a:p>
            <a:r>
              <a:rPr lang="ja-JP" altLang="en-US"/>
              <a:t>マスター タイトルの書式設定</a:t>
            </a:r>
          </a:p>
        </p:txBody>
      </p:sp>
      <p:sp>
        <p:nvSpPr>
          <p:cNvPr id="14349"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ja-JP" altLang="en-US"/>
              <a:t>マスター サブタイトルの書式設定</a:t>
            </a:r>
          </a:p>
        </p:txBody>
      </p:sp>
      <p:sp>
        <p:nvSpPr>
          <p:cNvPr id="10" name="Rectangle 16"/>
          <p:cNvSpPr>
            <a:spLocks noGrp="1" noChangeArrowheads="1"/>
          </p:cNvSpPr>
          <p:nvPr>
            <p:ph type="sldNum" sz="quarter" idx="10"/>
          </p:nvPr>
        </p:nvSpPr>
        <p:spPr>
          <a:xfrm>
            <a:off x="7239000" y="5791200"/>
            <a:ext cx="19050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0C934EBE-C7CE-4996-BE00-345ACF01FC1C}" type="slidenum">
              <a:rPr lang="en-US" altLang="ja-JP"/>
              <a:pPr>
                <a:defRPr/>
              </a:pPr>
              <a:t>‹#›</a:t>
            </a:fld>
            <a:endParaRPr lang="en-US" altLang="ja-JP" dirty="0"/>
          </a:p>
        </p:txBody>
      </p:sp>
    </p:spTree>
    <p:extLst>
      <p:ext uri="{BB962C8B-B14F-4D97-AF65-F5344CB8AC3E}">
        <p14:creationId xmlns:p14="http://schemas.microsoft.com/office/powerpoint/2010/main" val="30417880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ja-JP" altLang="en-US" dirty="0"/>
          </a:p>
        </p:txBody>
      </p:sp>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テキスト プレースホルダー 5"/>
          <p:cNvSpPr>
            <a:spLocks noGrp="1"/>
          </p:cNvSpPr>
          <p:nvPr>
            <p:ph type="body" sz="quarter" idx="11"/>
          </p:nvPr>
        </p:nvSpPr>
        <p:spPr>
          <a:xfrm>
            <a:off x="250825" y="1124744"/>
            <a:ext cx="8642350" cy="719138"/>
          </a:xfrm>
        </p:spPr>
        <p:txBody>
          <a:bodyPr anchor="ctr"/>
          <a:lstStyle>
            <a:lvl1pPr marL="342900" indent="-342900">
              <a:buFont typeface="Wingdings" panose="05000000000000000000" pitchFamily="2" charset="2"/>
              <a:buChar char="u"/>
              <a:defRPr/>
            </a:lvl1pPr>
            <a:lvl2pPr marL="457200" indent="0">
              <a:buNone/>
              <a:defRPr/>
            </a:lvl2pPr>
            <a:lvl3pPr marL="914400" indent="0">
              <a:buNone/>
              <a:defRPr/>
            </a:lvl3pPr>
            <a:lvl4pPr marL="1371600" indent="0">
              <a:buNone/>
              <a:defRPr/>
            </a:lvl4pPr>
            <a:lvl5pPr marL="1828800" indent="0">
              <a:buNone/>
              <a:defRPr/>
            </a:lvl5pPr>
          </a:lstStyle>
          <a:p>
            <a:pPr lvl="0"/>
            <a:r>
              <a:rPr lang="ja-JP" altLang="en-US"/>
              <a:t>マスター テキストの書式設定</a:t>
            </a:r>
          </a:p>
        </p:txBody>
      </p:sp>
    </p:spTree>
    <p:extLst>
      <p:ext uri="{BB962C8B-B14F-4D97-AF65-F5344CB8AC3E}">
        <p14:creationId xmlns:p14="http://schemas.microsoft.com/office/powerpoint/2010/main" val="40183242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58728F6D-E1D7-449A-AA45-0F181B0D4EE4}" type="slidenum">
              <a:rPr lang="en-US" altLang="ja-JP"/>
              <a:pPr>
                <a:defRPr/>
              </a:pPr>
              <a:t>‹#›</a:t>
            </a:fld>
            <a:endParaRPr lang="en-US" altLang="ja-JP" dirty="0"/>
          </a:p>
        </p:txBody>
      </p:sp>
    </p:spTree>
    <p:extLst>
      <p:ext uri="{BB962C8B-B14F-4D97-AF65-F5344CB8AC3E}">
        <p14:creationId xmlns:p14="http://schemas.microsoft.com/office/powerpoint/2010/main" val="16959846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 2"/>
          <p:cNvSpPr>
            <a:spLocks noGrp="1"/>
          </p:cNvSpPr>
          <p:nvPr>
            <p:ph sz="half" idx="1"/>
          </p:nvPr>
        </p:nvSpPr>
        <p:spPr>
          <a:xfrm>
            <a:off x="68356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596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テキスト プレースホルダー 6"/>
          <p:cNvSpPr>
            <a:spLocks noGrp="1"/>
          </p:cNvSpPr>
          <p:nvPr>
            <p:ph type="body" sz="quarter" idx="11"/>
          </p:nvPr>
        </p:nvSpPr>
        <p:spPr>
          <a:xfrm>
            <a:off x="250825" y="1125538"/>
            <a:ext cx="8642350" cy="719137"/>
          </a:xfrm>
        </p:spPr>
        <p:txBody>
          <a:bodyPr anchor="ctr"/>
          <a:lstStyle>
            <a:lvl1pPr marL="342900" indent="-342900">
              <a:buFont typeface="Wingdings" panose="05000000000000000000" pitchFamily="2" charset="2"/>
              <a:buChar char="u"/>
              <a:defRPr/>
            </a:lvl1pPr>
          </a:lstStyle>
          <a:p>
            <a:pPr lvl="0"/>
            <a:r>
              <a:rPr lang="ja-JP" altLang="en-US"/>
              <a:t>マスター テキストの書式設定</a:t>
            </a:r>
          </a:p>
        </p:txBody>
      </p:sp>
    </p:spTree>
    <p:extLst>
      <p:ext uri="{BB962C8B-B14F-4D97-AF65-F5344CB8AC3E}">
        <p14:creationId xmlns:p14="http://schemas.microsoft.com/office/powerpoint/2010/main" val="11215082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sp>
        <p:nvSpPr>
          <p:cNvPr id="3" name="テキスト プレースホルダ 2"/>
          <p:cNvSpPr>
            <a:spLocks noGrp="1"/>
          </p:cNvSpPr>
          <p:nvPr>
            <p:ph type="body" idx="1"/>
          </p:nvPr>
        </p:nvSpPr>
        <p:spPr>
          <a:xfrm>
            <a:off x="457200" y="2141166"/>
            <a:ext cx="4040188" cy="639762"/>
          </a:xfrm>
        </p:spPr>
        <p:txBody>
          <a:bodyPr anchor="ctr"/>
          <a:lstStyle>
            <a:lvl1pPr marL="342900" indent="-342900">
              <a:buFont typeface="Wingdings" panose="05000000000000000000" pitchFamily="2" charset="2"/>
              <a:buChar char="Ø"/>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 3"/>
          <p:cNvSpPr>
            <a:spLocks noGrp="1"/>
          </p:cNvSpPr>
          <p:nvPr>
            <p:ph sz="half" idx="2"/>
          </p:nvPr>
        </p:nvSpPr>
        <p:spPr>
          <a:xfrm>
            <a:off x="457200" y="2780929"/>
            <a:ext cx="4040188" cy="334523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5" name="テキスト プレースホルダ 4"/>
          <p:cNvSpPr>
            <a:spLocks noGrp="1"/>
          </p:cNvSpPr>
          <p:nvPr>
            <p:ph type="body" sz="quarter" idx="3"/>
          </p:nvPr>
        </p:nvSpPr>
        <p:spPr>
          <a:xfrm>
            <a:off x="4645025" y="2141166"/>
            <a:ext cx="4041775" cy="639762"/>
          </a:xfrm>
        </p:spPr>
        <p:txBody>
          <a:bodyPr anchor="ctr"/>
          <a:lstStyle>
            <a:lvl1pPr marL="342900" indent="-342900">
              <a:buFont typeface="Wingdings" panose="05000000000000000000" pitchFamily="2" charset="2"/>
              <a:buChar char="Ø"/>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 5"/>
          <p:cNvSpPr>
            <a:spLocks noGrp="1"/>
          </p:cNvSpPr>
          <p:nvPr>
            <p:ph sz="quarter" idx="4"/>
          </p:nvPr>
        </p:nvSpPr>
        <p:spPr>
          <a:xfrm>
            <a:off x="4645025" y="2780929"/>
            <a:ext cx="4041775" cy="334523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タイトル 1"/>
          <p:cNvSpPr>
            <a:spLocks noGrp="1"/>
          </p:cNvSpPr>
          <p:nvPr>
            <p:ph type="title"/>
          </p:nvPr>
        </p:nvSpPr>
        <p:spPr>
          <a:xfrm>
            <a:off x="239985" y="44624"/>
            <a:ext cx="7572375" cy="838200"/>
          </a:xfrm>
        </p:spPr>
        <p:txBody>
          <a:bodyPr/>
          <a:lstStyle/>
          <a:p>
            <a:r>
              <a:rPr lang="ja-JP" altLang="en-US"/>
              <a:t>マスター タイトルの書式設定</a:t>
            </a:r>
          </a:p>
        </p:txBody>
      </p:sp>
      <p:sp>
        <p:nvSpPr>
          <p:cNvPr id="9" name="テキスト プレースホルダー 6"/>
          <p:cNvSpPr>
            <a:spLocks noGrp="1"/>
          </p:cNvSpPr>
          <p:nvPr>
            <p:ph type="body" sz="quarter" idx="11"/>
          </p:nvPr>
        </p:nvSpPr>
        <p:spPr>
          <a:xfrm>
            <a:off x="250825" y="1125538"/>
            <a:ext cx="8642350" cy="719137"/>
          </a:xfrm>
        </p:spPr>
        <p:txBody>
          <a:bodyPr anchor="ctr"/>
          <a:lstStyle>
            <a:lvl1pPr marL="342900" indent="-342900">
              <a:buFont typeface="Wingdings" panose="05000000000000000000" pitchFamily="2" charset="2"/>
              <a:buChar char="u"/>
              <a:defRPr/>
            </a:lvl1pPr>
          </a:lstStyle>
          <a:p>
            <a:pPr lvl="0"/>
            <a:r>
              <a:rPr lang="ja-JP" altLang="en-US"/>
              <a:t>マスター テキストの書式設定</a:t>
            </a:r>
          </a:p>
        </p:txBody>
      </p:sp>
    </p:spTree>
    <p:extLst>
      <p:ext uri="{BB962C8B-B14F-4D97-AF65-F5344CB8AC3E}">
        <p14:creationId xmlns:p14="http://schemas.microsoft.com/office/powerpoint/2010/main" val="5421618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4AE01AF6-B4A8-4384-A35C-D082A8FEBEB9}" type="slidenum">
              <a:rPr lang="en-US" altLang="ja-JP"/>
              <a:pPr>
                <a:defRPr/>
              </a:pPr>
              <a:t>‹#›</a:t>
            </a:fld>
            <a:endParaRPr lang="en-US" altLang="ja-JP" dirty="0"/>
          </a:p>
        </p:txBody>
      </p:sp>
    </p:spTree>
    <p:extLst>
      <p:ext uri="{BB962C8B-B14F-4D97-AF65-F5344CB8AC3E}">
        <p14:creationId xmlns:p14="http://schemas.microsoft.com/office/powerpoint/2010/main" val="27026169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AC3282B6-EC10-431A-A76A-A37B646DF3AA}" type="slidenum">
              <a:rPr lang="en-US" altLang="ja-JP"/>
              <a:pPr>
                <a:defRPr/>
              </a:pPr>
              <a:t>‹#›</a:t>
            </a:fld>
            <a:endParaRPr lang="en-US" altLang="ja-JP" dirty="0"/>
          </a:p>
        </p:txBody>
      </p:sp>
    </p:spTree>
    <p:extLst>
      <p:ext uri="{BB962C8B-B14F-4D97-AF65-F5344CB8AC3E}">
        <p14:creationId xmlns:p14="http://schemas.microsoft.com/office/powerpoint/2010/main" val="18755562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a:t>マスター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B5B9AC76-AFB0-41DF-BF4F-B247A08BABF3}" type="slidenum">
              <a:rPr lang="en-US" altLang="ja-JP"/>
              <a:pPr>
                <a:defRPr/>
              </a:pPr>
              <a:t>‹#›</a:t>
            </a:fld>
            <a:endParaRPr lang="en-US" altLang="ja-JP" dirty="0"/>
          </a:p>
        </p:txBody>
      </p:sp>
    </p:spTree>
    <p:extLst>
      <p:ext uri="{BB962C8B-B14F-4D97-AF65-F5344CB8AC3E}">
        <p14:creationId xmlns:p14="http://schemas.microsoft.com/office/powerpoint/2010/main" val="1401844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a:t>マスター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dirty="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0B011D04-D57B-4022-94BE-B40107D0B860}" type="slidenum">
              <a:rPr lang="en-US" altLang="ja-JP"/>
              <a:pPr>
                <a:defRPr/>
              </a:pPr>
              <a:t>‹#›</a:t>
            </a:fld>
            <a:endParaRPr lang="en-US" altLang="ja-JP" dirty="0"/>
          </a:p>
        </p:txBody>
      </p:sp>
    </p:spTree>
    <p:extLst>
      <p:ext uri="{BB962C8B-B14F-4D97-AF65-F5344CB8AC3E}">
        <p14:creationId xmlns:p14="http://schemas.microsoft.com/office/powerpoint/2010/main" val="12296119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0DEBA06C-0241-4181-88F2-2504A05E7F83}" type="slidenum">
              <a:rPr lang="en-US" altLang="ja-JP"/>
              <a:pPr>
                <a:defRPr/>
              </a:pPr>
              <a:t>‹#›</a:t>
            </a:fld>
            <a:endParaRPr lang="en-US" altLang="ja-JP" dirty="0"/>
          </a:p>
        </p:txBody>
      </p:sp>
    </p:spTree>
    <p:extLst>
      <p:ext uri="{BB962C8B-B14F-4D97-AF65-F5344CB8AC3E}">
        <p14:creationId xmlns:p14="http://schemas.microsoft.com/office/powerpoint/2010/main" val="34845576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11988" y="762000"/>
            <a:ext cx="1943100" cy="5370513"/>
          </a:xfrm>
        </p:spPr>
        <p:txBody>
          <a:bodyPr vert="eaVert"/>
          <a:lstStyle/>
          <a:p>
            <a:r>
              <a:rPr lang="ja-JP" altLang="en-US"/>
              <a:t>マスター タイトルの書式設定</a:t>
            </a:r>
          </a:p>
        </p:txBody>
      </p:sp>
      <p:sp>
        <p:nvSpPr>
          <p:cNvPr id="3" name="縦書きテキスト プレースホルダ 2"/>
          <p:cNvSpPr>
            <a:spLocks noGrp="1"/>
          </p:cNvSpPr>
          <p:nvPr>
            <p:ph type="body" orient="vert" idx="1"/>
          </p:nvPr>
        </p:nvSpPr>
        <p:spPr>
          <a:xfrm>
            <a:off x="1182688" y="762000"/>
            <a:ext cx="5676900" cy="537051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496D24C9-F3FB-48CD-8F3A-9B7197F7CA05}" type="slidenum">
              <a:rPr lang="en-US" altLang="ja-JP"/>
              <a:pPr>
                <a:defRPr/>
              </a:pPr>
              <a:t>‹#›</a:t>
            </a:fld>
            <a:endParaRPr lang="en-US" altLang="ja-JP" dirty="0"/>
          </a:p>
        </p:txBody>
      </p:sp>
    </p:spTree>
    <p:extLst>
      <p:ext uri="{BB962C8B-B14F-4D97-AF65-F5344CB8AC3E}">
        <p14:creationId xmlns:p14="http://schemas.microsoft.com/office/powerpoint/2010/main" val="29243919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1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8EE6C27F-CD4D-4366-A11A-B7CF6FF68CDD}" type="slidenum">
              <a:rPr lang="en-US" altLang="ja-JP"/>
              <a:pPr>
                <a:defRPr/>
              </a:pPr>
              <a:t>‹#›</a:t>
            </a:fld>
            <a:endParaRPr lang="en-US" altLang="ja-JP" dirty="0"/>
          </a:p>
        </p:txBody>
      </p:sp>
    </p:spTree>
    <p:extLst>
      <p:ext uri="{BB962C8B-B14F-4D97-AF65-F5344CB8AC3E}">
        <p14:creationId xmlns:p14="http://schemas.microsoft.com/office/powerpoint/2010/main" val="3341394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7" Type="http://schemas.openxmlformats.org/officeDocument/2006/relationships/image" Target="../media/image4.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4.xml"/><Relationship Id="rId2" Type="http://schemas.openxmlformats.org/officeDocument/2006/relationships/slideLayout" Target="../slideLayouts/slideLayout16.xml"/><Relationship Id="rId16" Type="http://schemas.openxmlformats.org/officeDocument/2006/relationships/image" Target="../media/image6.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3.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6.png"/><Relationship Id="rId2" Type="http://schemas.openxmlformats.org/officeDocument/2006/relationships/slideLayout" Target="../slideLayouts/slideLayout27.xml"/><Relationship Id="rId16" Type="http://schemas.openxmlformats.org/officeDocument/2006/relationships/image" Target="../media/image3.pn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2.png"/><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Grp="1" noChangeArrowheads="1"/>
          </p:cNvSpPr>
          <p:nvPr>
            <p:ph type="title"/>
          </p:nvPr>
        </p:nvSpPr>
        <p:spPr bwMode="auto">
          <a:xfrm>
            <a:off x="239713" y="44450"/>
            <a:ext cx="75723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ja-JP" altLang="en-US"/>
              <a:t>マスタ タイトルの書式設定</a:t>
            </a:r>
          </a:p>
        </p:txBody>
      </p:sp>
      <p:sp>
        <p:nvSpPr>
          <p:cNvPr id="1027" name="Rectangle 10"/>
          <p:cNvSpPr>
            <a:spLocks noGrp="1" noChangeArrowheads="1"/>
          </p:cNvSpPr>
          <p:nvPr>
            <p:ph type="body" idx="1"/>
          </p:nvPr>
        </p:nvSpPr>
        <p:spPr bwMode="auto">
          <a:xfrm>
            <a:off x="239713" y="2101850"/>
            <a:ext cx="865346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pic>
        <p:nvPicPr>
          <p:cNvPr id="1028" name="Picture 18" descr="D:\intra.seisaku\img\en_head.gif"/>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19" descr="D:\intra.seisaku\img\en_head_2.gif"/>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20" descr="D:\intra.seisaku\img\en_head_back.gif"/>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91000" y="6229350"/>
            <a:ext cx="762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Rectangle 21"/>
          <p:cNvSpPr>
            <a:spLocks noChangeArrowheads="1"/>
          </p:cNvSpPr>
          <p:nvPr/>
        </p:nvSpPr>
        <p:spPr bwMode="auto">
          <a:xfrm>
            <a:off x="6618288" y="217488"/>
            <a:ext cx="2087562"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spcBef>
                <a:spcPct val="20000"/>
              </a:spcBef>
              <a:buClr>
                <a:schemeClr val="bg1"/>
              </a:buClr>
              <a:buSzPct val="100000"/>
              <a:defRPr/>
            </a:pPr>
            <a:r>
              <a:rPr kumimoji="0" lang="ja-JP" altLang="en-US" sz="1400" dirty="0">
                <a:latin typeface="HG丸ｺﾞｼｯｸM-PRO" pitchFamily="50" charset="-128"/>
                <a:ea typeface="HG丸ｺﾞｼｯｸM-PRO" pitchFamily="50" charset="-128"/>
              </a:rPr>
              <a:t>宮城県選挙管理委員会</a:t>
            </a:r>
          </a:p>
        </p:txBody>
      </p:sp>
      <p:sp>
        <p:nvSpPr>
          <p:cNvPr id="1035" name="Rectangle 21"/>
          <p:cNvSpPr>
            <a:spLocks noChangeArrowheads="1"/>
          </p:cNvSpPr>
          <p:nvPr/>
        </p:nvSpPr>
        <p:spPr bwMode="auto">
          <a:xfrm>
            <a:off x="6516688" y="455613"/>
            <a:ext cx="2663825"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spcBef>
                <a:spcPct val="20000"/>
              </a:spcBef>
              <a:buClr>
                <a:schemeClr val="bg1"/>
              </a:buClr>
              <a:buSzPct val="100000"/>
              <a:defRPr/>
            </a:pPr>
            <a:r>
              <a:rPr kumimoji="0" lang="en-US" altLang="ja-JP" sz="1400" dirty="0">
                <a:latin typeface="Monotype Corsiva" pitchFamily="66" charset="0"/>
                <a:ea typeface="HG丸ｺﾞｼｯｸM-PRO" pitchFamily="50" charset="-128"/>
              </a:rPr>
              <a:t>Election Administration Commission</a:t>
            </a:r>
            <a:endParaRPr kumimoji="0" lang="ja-JP" altLang="en-US" sz="1400" dirty="0">
              <a:latin typeface="Monotype Corsiva" pitchFamily="66" charset="0"/>
              <a:ea typeface="HG丸ｺﾞｼｯｸM-PRO" pitchFamily="50" charset="-128"/>
            </a:endParaRPr>
          </a:p>
        </p:txBody>
      </p:sp>
      <p:pic>
        <p:nvPicPr>
          <p:cNvPr id="2" name="図 4"/>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8569325" y="101600"/>
            <a:ext cx="496888"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8033" r:id="rId1"/>
    <p:sldLayoutId id="2147488015" r:id="rId2"/>
    <p:sldLayoutId id="2147488034" r:id="rId3"/>
    <p:sldLayoutId id="2147488016" r:id="rId4"/>
    <p:sldLayoutId id="2147488017" r:id="rId5"/>
    <p:sldLayoutId id="2147488035" r:id="rId6"/>
    <p:sldLayoutId id="2147488036" r:id="rId7"/>
    <p:sldLayoutId id="2147488037" r:id="rId8"/>
    <p:sldLayoutId id="2147488038" r:id="rId9"/>
    <p:sldLayoutId id="2147488039" r:id="rId10"/>
    <p:sldLayoutId id="2147488040" r:id="rId11"/>
  </p:sldLayoutIdLst>
  <p:hf hdr="0" ftr="0" dt="0"/>
  <p:txStyles>
    <p:title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tx2"/>
        </a:buClr>
        <a:buSzPct val="60000"/>
        <a:buFont typeface="Wingdings" panose="05000000000000000000" pitchFamily="2" charset="2"/>
        <a:buChar char="Ø"/>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anose="05000000000000000000" pitchFamily="2" charset="2"/>
        <a:buChar char="Ø"/>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anose="05000000000000000000" pitchFamily="2" charset="2"/>
        <a:buChar char="Ø"/>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bg2"/>
        </a:buClr>
        <a:buSzPct val="55000"/>
        <a:buFont typeface="Wingdings" panose="05000000000000000000" pitchFamily="2" charset="2"/>
        <a:buChar char="Ø"/>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anose="05000000000000000000" pitchFamily="2" charset="2"/>
        <a:buChar char="Ø"/>
        <a:defRPr kumimoji="1" sz="2000">
          <a:solidFill>
            <a:schemeClr val="tx1"/>
          </a:solidFill>
          <a:latin typeface="HG丸ｺﾞｼｯｸM-PRO" pitchFamily="50" charset="-128"/>
          <a:ea typeface="HG丸ｺﾞｼｯｸM-PRO" pitchFamily="50" charset="-128"/>
        </a:defRPr>
      </a:lvl5pPr>
      <a:lvl6pPr marL="25146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9"/>
          <p:cNvSpPr>
            <a:spLocks noGrp="1" noChangeArrowheads="1"/>
          </p:cNvSpPr>
          <p:nvPr>
            <p:ph type="title"/>
          </p:nvPr>
        </p:nvSpPr>
        <p:spPr bwMode="auto">
          <a:xfrm>
            <a:off x="1371600" y="762000"/>
            <a:ext cx="75723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ja-JP" altLang="en-US"/>
              <a:t>マスタ タイトルの書式設定</a:t>
            </a:r>
          </a:p>
        </p:txBody>
      </p:sp>
      <p:sp>
        <p:nvSpPr>
          <p:cNvPr id="2051" name="Rectangle 10"/>
          <p:cNvSpPr>
            <a:spLocks noGrp="1" noChangeArrowheads="1"/>
          </p:cNvSpPr>
          <p:nvPr>
            <p:ph type="body" idx="1"/>
          </p:nvPr>
        </p:nvSpPr>
        <p:spPr bwMode="auto">
          <a:xfrm>
            <a:off x="1120775" y="210185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 bg1="lt1" tx1="dk1" bg2="lt2" tx2="dk2" accent1="accent1" accent2="accent2" accent3="accent3" accent4="accent4" accent5="accent5" accent6="accent6" hlink="hlink" folHlink="folHlink"/>
  <p:sldLayoutIdLst>
    <p:sldLayoutId id="2147488018" r:id="rId1"/>
  </p:sldLayoutIdLst>
  <p:hf hdr="0" ftr="0" dt="0"/>
  <p:txStyles>
    <p:title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anose="05000000000000000000"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anose="05000000000000000000"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anose="05000000000000000000"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9"/>
          <p:cNvSpPr>
            <a:spLocks noGrp="1" noChangeArrowheads="1"/>
          </p:cNvSpPr>
          <p:nvPr>
            <p:ph type="title"/>
          </p:nvPr>
        </p:nvSpPr>
        <p:spPr bwMode="auto">
          <a:xfrm>
            <a:off x="1371600" y="762000"/>
            <a:ext cx="75723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ja-JP" altLang="en-US"/>
              <a:t>マスタ タイトルの書式設定</a:t>
            </a:r>
          </a:p>
        </p:txBody>
      </p:sp>
      <p:sp>
        <p:nvSpPr>
          <p:cNvPr id="3075" name="Rectangle 10"/>
          <p:cNvSpPr>
            <a:spLocks noGrp="1" noChangeArrowheads="1"/>
          </p:cNvSpPr>
          <p:nvPr>
            <p:ph type="body" idx="1"/>
          </p:nvPr>
        </p:nvSpPr>
        <p:spPr bwMode="auto">
          <a:xfrm>
            <a:off x="1120775" y="210185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3325" name="Rectangle 13"/>
          <p:cNvSpPr>
            <a:spLocks noGrp="1" noChangeArrowheads="1"/>
          </p:cNvSpPr>
          <p:nvPr>
            <p:ph type="sldNum" sz="quarter" idx="4"/>
          </p:nvPr>
        </p:nvSpPr>
        <p:spPr bwMode="auto">
          <a:xfrm>
            <a:off x="8229600" y="5791200"/>
            <a:ext cx="914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600">
                <a:solidFill>
                  <a:srgbClr val="003399"/>
                </a:solidFill>
                <a:latin typeface="HG丸ｺﾞｼｯｸM-PRO" panose="020F0600000000000000" pitchFamily="50" charset="-128"/>
                <a:ea typeface="HG丸ｺﾞｼｯｸM-PRO" panose="020F0600000000000000" pitchFamily="50" charset="-128"/>
              </a:defRPr>
            </a:lvl1pPr>
          </a:lstStyle>
          <a:p>
            <a:pPr>
              <a:defRPr/>
            </a:pPr>
            <a:fld id="{01301F89-8950-4A3D-82FB-02240C4D02DD}" type="slidenum">
              <a:rPr lang="ja-JP" altLang="en-US"/>
              <a:pPr>
                <a:defRPr/>
              </a:pPr>
              <a:t>‹#›</a:t>
            </a:fld>
            <a:endParaRPr lang="ja-JP" altLang="en-US" dirty="0"/>
          </a:p>
        </p:txBody>
      </p:sp>
      <p:pic>
        <p:nvPicPr>
          <p:cNvPr id="3077" name="Picture 18" descr="D:\intra.seisaku\img\en_head.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19" descr="D:\intra.seisaku\img\en_head_2.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20" descr="D:\intra.seisaku\img\en_head_back.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6229350"/>
            <a:ext cx="762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Rectangle 21"/>
          <p:cNvSpPr>
            <a:spLocks noChangeArrowheads="1"/>
          </p:cNvSpPr>
          <p:nvPr/>
        </p:nvSpPr>
        <p:spPr bwMode="auto">
          <a:xfrm>
            <a:off x="6372225" y="311150"/>
            <a:ext cx="2087563"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fontAlgn="auto" hangingPunct="1">
              <a:spcBef>
                <a:spcPct val="20000"/>
              </a:spcBef>
              <a:spcAft>
                <a:spcPts val="0"/>
              </a:spcAft>
              <a:buClr>
                <a:schemeClr val="bg1"/>
              </a:buClr>
              <a:buSzPct val="100000"/>
              <a:buFont typeface="Wingdings" panose="05000000000000000000" pitchFamily="2" charset="2"/>
              <a:buChar char="n"/>
              <a:defRPr/>
            </a:pPr>
            <a:r>
              <a:rPr kumimoji="0" lang="ja-JP" altLang="en-US" sz="1400" dirty="0">
                <a:solidFill>
                  <a:srgbClr val="000000"/>
                </a:solidFill>
                <a:latin typeface="HG丸ｺﾞｼｯｸM-PRO" pitchFamily="50" charset="-128"/>
                <a:ea typeface="HG丸ｺﾞｼｯｸM-PRO" pitchFamily="50" charset="-128"/>
              </a:rPr>
              <a:t>宮城県選挙管理委員会</a:t>
            </a:r>
          </a:p>
        </p:txBody>
      </p:sp>
      <p:sp>
        <p:nvSpPr>
          <p:cNvPr id="1035" name="Rectangle 21"/>
          <p:cNvSpPr>
            <a:spLocks noChangeArrowheads="1"/>
          </p:cNvSpPr>
          <p:nvPr/>
        </p:nvSpPr>
        <p:spPr bwMode="auto">
          <a:xfrm>
            <a:off x="6343650" y="549275"/>
            <a:ext cx="2663825"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fontAlgn="auto" hangingPunct="1">
              <a:spcBef>
                <a:spcPct val="20000"/>
              </a:spcBef>
              <a:spcAft>
                <a:spcPts val="0"/>
              </a:spcAft>
              <a:buClr>
                <a:schemeClr val="bg1"/>
              </a:buClr>
              <a:buSzPct val="100000"/>
              <a:buFont typeface="Wingdings" panose="05000000000000000000" pitchFamily="2" charset="2"/>
              <a:buChar char="n"/>
              <a:defRPr/>
            </a:pPr>
            <a:r>
              <a:rPr kumimoji="0" lang="en-US" altLang="ja-JP" sz="1400" dirty="0">
                <a:solidFill>
                  <a:srgbClr val="000000"/>
                </a:solidFill>
                <a:latin typeface="Monotype Corsiva" pitchFamily="66" charset="0"/>
                <a:ea typeface="HG丸ｺﾞｼｯｸM-PRO" pitchFamily="50" charset="-128"/>
              </a:rPr>
              <a:t>Election Administration Commission</a:t>
            </a:r>
            <a:endParaRPr kumimoji="0" lang="ja-JP" altLang="en-US" sz="1400" dirty="0">
              <a:solidFill>
                <a:srgbClr val="000000"/>
              </a:solidFill>
              <a:latin typeface="Monotype Corsiva" pitchFamily="66" charset="0"/>
              <a:ea typeface="HG丸ｺﾞｼｯｸM-PRO" pitchFamily="50" charset="-128"/>
            </a:endParaRPr>
          </a:p>
        </p:txBody>
      </p:sp>
      <p:pic>
        <p:nvPicPr>
          <p:cNvPr id="3082" name="図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396288" y="195263"/>
            <a:ext cx="496887"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8019" r:id="rId1"/>
    <p:sldLayoutId id="2147488042" r:id="rId2"/>
  </p:sldLayoutIdLst>
  <p:hf hdr="0" ftr="0" dt="0"/>
  <p:txStyles>
    <p:titleStyle>
      <a:lvl1pPr algn="l" rtl="0" eaLnBrk="0" fontAlgn="base" hangingPunct="0">
        <a:spcBef>
          <a:spcPct val="0"/>
        </a:spcBef>
        <a:spcAft>
          <a:spcPct val="0"/>
        </a:spcAft>
        <a:defRPr kumimoji="1" sz="4400" b="1">
          <a:solidFill>
            <a:schemeClr val="tx2"/>
          </a:solidFill>
          <a:latin typeface="HG丸ｺﾞｼｯｸM-PRO" panose="020F0600000000000000" pitchFamily="50" charset="-128"/>
          <a:ea typeface="HG丸ｺﾞｼｯｸM-PRO" panose="020F0600000000000000"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anose="05000000000000000000"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anose="05000000000000000000"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anose="05000000000000000000"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9"/>
          <p:cNvSpPr>
            <a:spLocks noGrp="1" noChangeArrowheads="1"/>
          </p:cNvSpPr>
          <p:nvPr>
            <p:ph type="title"/>
          </p:nvPr>
        </p:nvSpPr>
        <p:spPr bwMode="auto">
          <a:xfrm>
            <a:off x="1371600" y="762000"/>
            <a:ext cx="75723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ja-JP" altLang="en-US"/>
              <a:t>マスタ タイトルの書式設定</a:t>
            </a:r>
          </a:p>
        </p:txBody>
      </p:sp>
      <p:sp>
        <p:nvSpPr>
          <p:cNvPr id="5123" name="Rectangle 10"/>
          <p:cNvSpPr>
            <a:spLocks noGrp="1" noChangeArrowheads="1"/>
          </p:cNvSpPr>
          <p:nvPr>
            <p:ph type="body" idx="1"/>
          </p:nvPr>
        </p:nvSpPr>
        <p:spPr bwMode="auto">
          <a:xfrm>
            <a:off x="1120775" y="210185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3325" name="Rectangle 13"/>
          <p:cNvSpPr>
            <a:spLocks noGrp="1" noChangeArrowheads="1"/>
          </p:cNvSpPr>
          <p:nvPr>
            <p:ph type="sldNum" sz="quarter" idx="4"/>
          </p:nvPr>
        </p:nvSpPr>
        <p:spPr bwMode="auto">
          <a:xfrm>
            <a:off x="8229600" y="5791200"/>
            <a:ext cx="914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ClrTx/>
              <a:buSzTx/>
              <a:buFontTx/>
              <a:buNone/>
              <a:defRPr kumimoji="0" sz="1600">
                <a:solidFill>
                  <a:srgbClr val="003399"/>
                </a:solidFill>
                <a:latin typeface="HG丸ｺﾞｼｯｸM-PRO" panose="020F0600000000000000" pitchFamily="50" charset="-128"/>
                <a:ea typeface="HG丸ｺﾞｼｯｸM-PRO" panose="020F0600000000000000" pitchFamily="50" charset="-128"/>
              </a:defRPr>
            </a:lvl1pPr>
          </a:lstStyle>
          <a:p>
            <a:pPr>
              <a:defRPr/>
            </a:pPr>
            <a:fld id="{207AD00F-3321-4874-AA0B-4E53D2ACD262}" type="slidenum">
              <a:rPr lang="en-US" altLang="ja-JP"/>
              <a:pPr>
                <a:defRPr/>
              </a:pPr>
              <a:t>‹#›</a:t>
            </a:fld>
            <a:endParaRPr lang="en-US" altLang="ja-JP" dirty="0"/>
          </a:p>
        </p:txBody>
      </p:sp>
      <p:pic>
        <p:nvPicPr>
          <p:cNvPr id="5125" name="Picture 18" descr="D:\intra.seisaku\img\en_head.gif"/>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19" descr="D:\intra.seisaku\img\en_head_2.gif"/>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20" descr="D:\intra.seisaku\img\en_head_back.gif"/>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191000" y="6229350"/>
            <a:ext cx="762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Rectangle 21"/>
          <p:cNvSpPr>
            <a:spLocks noChangeArrowheads="1"/>
          </p:cNvSpPr>
          <p:nvPr userDrawn="1"/>
        </p:nvSpPr>
        <p:spPr bwMode="auto">
          <a:xfrm>
            <a:off x="6436369" y="311150"/>
            <a:ext cx="2240087"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l" eaLnBrk="1" hangingPunct="1">
              <a:defRPr/>
            </a:pPr>
            <a:r>
              <a:rPr kumimoji="0" lang="ja-JP" altLang="en-US" sz="1400" dirty="0">
                <a:solidFill>
                  <a:srgbClr val="000000"/>
                </a:solidFill>
                <a:latin typeface="HG丸ｺﾞｼｯｸM-PRO" pitchFamily="50" charset="-128"/>
                <a:ea typeface="HG丸ｺﾞｼｯｸM-PRO" pitchFamily="50" charset="-128"/>
              </a:rPr>
              <a:t>宮城県選挙管理委員会</a:t>
            </a:r>
          </a:p>
        </p:txBody>
      </p:sp>
      <p:sp>
        <p:nvSpPr>
          <p:cNvPr id="1035" name="Rectangle 21"/>
          <p:cNvSpPr>
            <a:spLocks noChangeArrowheads="1"/>
          </p:cNvSpPr>
          <p:nvPr userDrawn="1"/>
        </p:nvSpPr>
        <p:spPr bwMode="auto">
          <a:xfrm>
            <a:off x="6343650" y="549275"/>
            <a:ext cx="2663825"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defRPr/>
            </a:pPr>
            <a:r>
              <a:rPr kumimoji="0" lang="en-US" altLang="ja-JP" sz="1400" dirty="0">
                <a:solidFill>
                  <a:srgbClr val="000000"/>
                </a:solidFill>
                <a:latin typeface="Monotype Corsiva" pitchFamily="66" charset="0"/>
                <a:ea typeface="HG丸ｺﾞｼｯｸM-PRO" pitchFamily="50" charset="-128"/>
              </a:rPr>
              <a:t>Election Administration Commission</a:t>
            </a:r>
            <a:endParaRPr kumimoji="0" lang="ja-JP" altLang="en-US" sz="1400" dirty="0">
              <a:solidFill>
                <a:srgbClr val="000000"/>
              </a:solidFill>
              <a:latin typeface="Monotype Corsiva" pitchFamily="66" charset="0"/>
              <a:ea typeface="HG丸ｺﾞｼｯｸM-PRO" pitchFamily="50" charset="-128"/>
            </a:endParaRPr>
          </a:p>
        </p:txBody>
      </p:sp>
      <p:pic>
        <p:nvPicPr>
          <p:cNvPr id="5130" name="図 4"/>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8396288" y="195263"/>
            <a:ext cx="496887"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8054" r:id="rId1"/>
    <p:sldLayoutId id="2147488020" r:id="rId2"/>
    <p:sldLayoutId id="2147488021" r:id="rId3"/>
    <p:sldLayoutId id="2147488022" r:id="rId4"/>
    <p:sldLayoutId id="2147488023" r:id="rId5"/>
    <p:sldLayoutId id="2147488024" r:id="rId6"/>
    <p:sldLayoutId id="2147488025" r:id="rId7"/>
    <p:sldLayoutId id="2147488026" r:id="rId8"/>
    <p:sldLayoutId id="2147488027" r:id="rId9"/>
    <p:sldLayoutId id="2147488028" r:id="rId10"/>
    <p:sldLayoutId id="2147488029" r:id="rId11"/>
  </p:sldLayoutIdLst>
  <p:hf hdr="0" ftr="0" dt="0"/>
  <p:txStyles>
    <p:title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anose="05000000000000000000"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anose="05000000000000000000"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anose="05000000000000000000"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9"/>
          <p:cNvSpPr>
            <a:spLocks noGrp="1" noChangeArrowheads="1"/>
          </p:cNvSpPr>
          <p:nvPr>
            <p:ph type="title"/>
          </p:nvPr>
        </p:nvSpPr>
        <p:spPr bwMode="auto">
          <a:xfrm>
            <a:off x="239713" y="44450"/>
            <a:ext cx="75723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ja-JP" altLang="en-US"/>
              <a:t>マスタ タイトルの書式設定</a:t>
            </a:r>
          </a:p>
        </p:txBody>
      </p:sp>
      <p:sp>
        <p:nvSpPr>
          <p:cNvPr id="6147" name="Rectangle 10"/>
          <p:cNvSpPr>
            <a:spLocks noGrp="1" noChangeArrowheads="1"/>
          </p:cNvSpPr>
          <p:nvPr>
            <p:ph type="body" idx="1"/>
          </p:nvPr>
        </p:nvSpPr>
        <p:spPr bwMode="auto">
          <a:xfrm>
            <a:off x="239713" y="2101850"/>
            <a:ext cx="865346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pic>
        <p:nvPicPr>
          <p:cNvPr id="6148" name="Picture 18" descr="D:\intra.seisaku\img\en_head.gif"/>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19" descr="D:\intra.seisaku\img\en_head_2.gif"/>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20" descr="D:\intra.seisaku\img\en_head_back.gif"/>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91000" y="6229350"/>
            <a:ext cx="762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Rectangle 21"/>
          <p:cNvSpPr>
            <a:spLocks noChangeArrowheads="1"/>
          </p:cNvSpPr>
          <p:nvPr/>
        </p:nvSpPr>
        <p:spPr bwMode="auto">
          <a:xfrm>
            <a:off x="6618288" y="217488"/>
            <a:ext cx="2087562"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buClr>
                <a:prstClr val="white"/>
              </a:buClr>
              <a:defRPr/>
            </a:pPr>
            <a:r>
              <a:rPr kumimoji="0" lang="ja-JP" altLang="en-US" sz="1400" dirty="0">
                <a:solidFill>
                  <a:prstClr val="black"/>
                </a:solidFill>
                <a:latin typeface="HG丸ｺﾞｼｯｸM-PRO" pitchFamily="50" charset="-128"/>
                <a:ea typeface="HG丸ｺﾞｼｯｸM-PRO" pitchFamily="50" charset="-128"/>
              </a:rPr>
              <a:t>宮城県選挙管理委員会</a:t>
            </a:r>
          </a:p>
        </p:txBody>
      </p:sp>
      <p:sp>
        <p:nvSpPr>
          <p:cNvPr id="1035" name="Rectangle 21"/>
          <p:cNvSpPr>
            <a:spLocks noChangeArrowheads="1"/>
          </p:cNvSpPr>
          <p:nvPr/>
        </p:nvSpPr>
        <p:spPr bwMode="auto">
          <a:xfrm>
            <a:off x="6516688" y="455613"/>
            <a:ext cx="2663825"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buClr>
                <a:prstClr val="white"/>
              </a:buClr>
              <a:defRPr/>
            </a:pPr>
            <a:r>
              <a:rPr kumimoji="0" lang="en-US" altLang="ja-JP" sz="1400" dirty="0">
                <a:solidFill>
                  <a:prstClr val="black"/>
                </a:solidFill>
                <a:latin typeface="Monotype Corsiva" pitchFamily="66" charset="0"/>
                <a:ea typeface="HG丸ｺﾞｼｯｸM-PRO" pitchFamily="50" charset="-128"/>
              </a:rPr>
              <a:t>Election Administration Commission</a:t>
            </a:r>
            <a:endParaRPr kumimoji="0" lang="ja-JP" altLang="en-US" sz="1400" dirty="0">
              <a:solidFill>
                <a:prstClr val="black"/>
              </a:solidFill>
              <a:latin typeface="Monotype Corsiva" pitchFamily="66" charset="0"/>
              <a:ea typeface="HG丸ｺﾞｼｯｸM-PRO" pitchFamily="50" charset="-128"/>
            </a:endParaRPr>
          </a:p>
        </p:txBody>
      </p:sp>
      <p:pic>
        <p:nvPicPr>
          <p:cNvPr id="6153" name="図 4"/>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8569325" y="101600"/>
            <a:ext cx="496888"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8055" r:id="rId1"/>
    <p:sldLayoutId id="2147488030" r:id="rId2"/>
    <p:sldLayoutId id="2147488056" r:id="rId3"/>
    <p:sldLayoutId id="2147488031" r:id="rId4"/>
    <p:sldLayoutId id="2147488032" r:id="rId5"/>
    <p:sldLayoutId id="2147488057" r:id="rId6"/>
    <p:sldLayoutId id="2147488058" r:id="rId7"/>
    <p:sldLayoutId id="2147488059" r:id="rId8"/>
    <p:sldLayoutId id="2147488060" r:id="rId9"/>
    <p:sldLayoutId id="2147488061" r:id="rId10"/>
    <p:sldLayoutId id="2147488062" r:id="rId11"/>
    <p:sldLayoutId id="2147488063" r:id="rId12"/>
  </p:sldLayoutIdLst>
  <p:hf hdr="0" ftr="0" dt="0"/>
  <p:txStyles>
    <p:title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tx2"/>
        </a:buClr>
        <a:buSzPct val="60000"/>
        <a:buFont typeface="Wingdings" panose="05000000000000000000" pitchFamily="2" charset="2"/>
        <a:buChar char="Ø"/>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anose="05000000000000000000" pitchFamily="2" charset="2"/>
        <a:buChar char="Ø"/>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anose="05000000000000000000" pitchFamily="2" charset="2"/>
        <a:buChar char="Ø"/>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bg2"/>
        </a:buClr>
        <a:buSzPct val="55000"/>
        <a:buFont typeface="Wingdings" panose="05000000000000000000" pitchFamily="2" charset="2"/>
        <a:buChar char="Ø"/>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anose="05000000000000000000" pitchFamily="2" charset="2"/>
        <a:buChar char="Ø"/>
        <a:defRPr kumimoji="1" sz="2000">
          <a:solidFill>
            <a:schemeClr val="tx1"/>
          </a:solidFill>
          <a:latin typeface="HG丸ｺﾞｼｯｸM-PRO" pitchFamily="50" charset="-128"/>
          <a:ea typeface="HG丸ｺﾞｼｯｸM-PRO" pitchFamily="50" charset="-128"/>
        </a:defRPr>
      </a:lvl5pPr>
      <a:lvl6pPr marL="25146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14.png"/><Relationship Id="rId5" Type="http://schemas.openxmlformats.org/officeDocument/2006/relationships/diagramQuickStyle" Target="../diagrams/quickStyle1.xml"/><Relationship Id="rId10" Type="http://schemas.openxmlformats.org/officeDocument/2006/relationships/image" Target="../media/image13.png"/><Relationship Id="rId4" Type="http://schemas.openxmlformats.org/officeDocument/2006/relationships/diagramLayout" Target="../diagrams/layout1.xml"/><Relationship Id="rId9"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47.png"/><Relationship Id="rId7"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48.png"/><Relationship Id="rId4" Type="http://schemas.microsoft.com/office/2007/relationships/hdphoto" Target="../media/hdphoto2.wdp"/></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5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17537-6DD4-02AF-C971-B783FD12C585}"/>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CEDB1D03-F236-8A34-D403-85D8CED39DD2}"/>
              </a:ext>
            </a:extLst>
          </p:cNvPr>
          <p:cNvSpPr txBox="1">
            <a:spLocks/>
          </p:cNvSpPr>
          <p:nvPr/>
        </p:nvSpPr>
        <p:spPr>
          <a:xfrm>
            <a:off x="0" y="1556792"/>
            <a:ext cx="9144000" cy="4680520"/>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kern="0" dirty="0">
                <a:solidFill>
                  <a:srgbClr val="002060"/>
                </a:solidFill>
                <a:latin typeface="BIZ UDゴシック" panose="020B0400000000000000" pitchFamily="49" charset="-128"/>
                <a:ea typeface="BIZ UDゴシック" panose="020B0400000000000000" pitchFamily="49" charset="-128"/>
              </a:rPr>
              <a:t>＜前半の部＞</a:t>
            </a:r>
            <a:endParaRPr lang="en-US" altLang="ja-JP"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・今日お伝えしたいこと</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FF00FF"/>
                </a:solidFill>
                <a:latin typeface="BIZ UDゴシック" panose="020B0400000000000000" pitchFamily="49" charset="-128"/>
                <a:ea typeface="BIZ UDゴシック" panose="020B0400000000000000" pitchFamily="49" charset="-128"/>
              </a:rPr>
              <a:t>・選挙はなぜ大事か？</a:t>
            </a:r>
            <a:endParaRPr lang="en-US" altLang="ja-JP" b="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・選挙の現実</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・投票してみよう</a:t>
            </a:r>
            <a:r>
              <a:rPr lang="ja-JP" altLang="en-US" kern="0" dirty="0">
                <a:solidFill>
                  <a:srgbClr val="002060"/>
                </a:solidFill>
                <a:latin typeface="BIZ UDゴシック" panose="020B0400000000000000" pitchFamily="49" charset="-128"/>
                <a:ea typeface="BIZ UDゴシック" panose="020B0400000000000000" pitchFamily="49" charset="-128"/>
              </a:rPr>
              <a:t>　</a:t>
            </a:r>
            <a:endParaRPr lang="en-US" altLang="ja-JP"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8B520D49-18E6-2438-F9C7-035BF667023A}"/>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今日のメニュー</a:t>
            </a:r>
            <a:endParaRPr lang="en-US" altLang="ja-JP" sz="4800" b="0" kern="0" dirty="0">
              <a:solidFill>
                <a:srgbClr val="FF66CC"/>
              </a:solidFill>
              <a:latin typeface="BIZ UDゴシック" panose="020B0400000000000000" pitchFamily="49" charset="-128"/>
              <a:ea typeface="BIZ UDゴシック" panose="020B0400000000000000" pitchFamily="49" charset="-128"/>
            </a:endParaRPr>
          </a:p>
        </p:txBody>
      </p:sp>
      <p:pic>
        <p:nvPicPr>
          <p:cNvPr id="3" name="図 2">
            <a:extLst>
              <a:ext uri="{FF2B5EF4-FFF2-40B4-BE49-F238E27FC236}">
                <a16:creationId xmlns:a16="http://schemas.microsoft.com/office/drawing/2014/main" id="{66D4B901-555A-CAA1-29D3-7D45E300EC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6256" y="3717032"/>
            <a:ext cx="2016224" cy="2016224"/>
          </a:xfrm>
          <a:prstGeom prst="rect">
            <a:avLst/>
          </a:prstGeom>
        </p:spPr>
      </p:pic>
    </p:spTree>
    <p:extLst>
      <p:ext uri="{BB962C8B-B14F-4D97-AF65-F5344CB8AC3E}">
        <p14:creationId xmlns:p14="http://schemas.microsoft.com/office/powerpoint/2010/main" val="685423101"/>
      </p:ext>
    </p:extLst>
  </p:cSld>
  <p:clrMapOvr>
    <a:masterClrMapping/>
  </p:clrMapOvr>
  <p:transition spd="slow" advTm="180132"/>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836C-DE01-3D94-49CC-2FDD3EAF446C}"/>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CD2CA28E-BD4C-641C-021F-2EFA6995D32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選挙はなぜ大事か？</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6"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＜世の中の仕組み＞</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直接民主主義</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800" b="0" kern="0" dirty="0">
                <a:solidFill>
                  <a:srgbClr val="002060"/>
                </a:solidFill>
                <a:latin typeface="BIZ UDゴシック" panose="020B0400000000000000" pitchFamily="49" charset="-128"/>
                <a:ea typeface="BIZ UDゴシック" panose="020B0400000000000000" pitchFamily="49" charset="-128"/>
              </a:rPr>
              <a:t>　　→　</a:t>
            </a:r>
            <a:r>
              <a:rPr lang="ja-JP" altLang="en-US" sz="2800" u="sng" kern="0" dirty="0">
                <a:solidFill>
                  <a:srgbClr val="002060"/>
                </a:solidFill>
                <a:latin typeface="BIZ UDゴシック" panose="020B0400000000000000" pitchFamily="49" charset="-128"/>
                <a:ea typeface="BIZ UDゴシック" panose="020B0400000000000000" pitchFamily="49" charset="-128"/>
              </a:rPr>
              <a:t>全員で</a:t>
            </a:r>
            <a:r>
              <a:rPr lang="ja-JP" altLang="en-US" sz="2800" b="0" kern="0" dirty="0">
                <a:solidFill>
                  <a:srgbClr val="002060"/>
                </a:solidFill>
                <a:latin typeface="BIZ UDゴシック" panose="020B0400000000000000" pitchFamily="49" charset="-128"/>
                <a:ea typeface="BIZ UDゴシック" panose="020B0400000000000000" pitchFamily="49" charset="-128"/>
              </a:rPr>
              <a:t>ものごとを決める仕組み</a:t>
            </a: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間接民主主義</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800" b="0" kern="0" dirty="0">
                <a:solidFill>
                  <a:srgbClr val="002060"/>
                </a:solidFill>
                <a:latin typeface="BIZ UDゴシック" panose="020B0400000000000000" pitchFamily="49" charset="-128"/>
                <a:ea typeface="BIZ UDゴシック" panose="020B0400000000000000" pitchFamily="49" charset="-128"/>
              </a:rPr>
              <a:t>　　→　</a:t>
            </a:r>
            <a:r>
              <a:rPr lang="ja-JP" altLang="en-US" sz="2800" u="sng" kern="0" dirty="0">
                <a:solidFill>
                  <a:srgbClr val="002060"/>
                </a:solidFill>
                <a:latin typeface="BIZ UDゴシック" panose="020B0400000000000000" pitchFamily="49" charset="-128"/>
                <a:ea typeface="BIZ UDゴシック" panose="020B0400000000000000" pitchFamily="49" charset="-128"/>
              </a:rPr>
              <a:t>自分たちの代表者が</a:t>
            </a:r>
            <a:r>
              <a:rPr lang="ja-JP" altLang="en-US" sz="2800" b="0" kern="0" dirty="0">
                <a:solidFill>
                  <a:srgbClr val="002060"/>
                </a:solidFill>
                <a:latin typeface="BIZ UDゴシック" panose="020B0400000000000000" pitchFamily="49" charset="-128"/>
                <a:ea typeface="BIZ UDゴシック" panose="020B0400000000000000" pitchFamily="49" charset="-128"/>
              </a:rPr>
              <a:t>ものごとを決める仕組み</a:t>
            </a: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400" b="0" kern="0" dirty="0">
                <a:solidFill>
                  <a:srgbClr val="002060"/>
                </a:solidFill>
                <a:latin typeface="BIZ UDゴシック" panose="020B0400000000000000" pitchFamily="49" charset="-128"/>
                <a:ea typeface="BIZ UDゴシック" panose="020B0400000000000000" pitchFamily="49" charset="-128"/>
              </a:rPr>
              <a:t>　</a:t>
            </a:r>
            <a:r>
              <a:rPr lang="en-US" altLang="ja-JP" sz="2000" b="0" kern="0" dirty="0">
                <a:solidFill>
                  <a:srgbClr val="002060"/>
                </a:solidFill>
                <a:latin typeface="BIZ UDゴシック" panose="020B0400000000000000" pitchFamily="49" charset="-128"/>
                <a:ea typeface="BIZ UDゴシック" panose="020B0400000000000000" pitchFamily="49" charset="-128"/>
              </a:rPr>
              <a:t>※</a:t>
            </a:r>
            <a:r>
              <a:rPr lang="ja-JP" altLang="en-US" sz="2000" b="0" kern="0" dirty="0">
                <a:solidFill>
                  <a:srgbClr val="002060"/>
                </a:solidFill>
                <a:latin typeface="BIZ UDゴシック" panose="020B0400000000000000" pitchFamily="49" charset="-128"/>
                <a:ea typeface="BIZ UDゴシック" panose="020B0400000000000000" pitchFamily="49" charset="-128"/>
              </a:rPr>
              <a:t>　どちらも「</a:t>
            </a:r>
            <a:r>
              <a:rPr lang="ja-JP" altLang="en-US" sz="2000" b="0" u="wavyHeavy" kern="0" dirty="0">
                <a:solidFill>
                  <a:srgbClr val="FF00FF"/>
                </a:solidFill>
                <a:latin typeface="BIZ UDゴシック" panose="020B0400000000000000" pitchFamily="49" charset="-128"/>
                <a:ea typeface="BIZ UDゴシック" panose="020B0400000000000000" pitchFamily="49" charset="-128"/>
              </a:rPr>
              <a:t>自分たちのことは自分たちで決める</a:t>
            </a:r>
            <a:r>
              <a:rPr lang="ja-JP" altLang="en-US" sz="2000" b="0" kern="0" dirty="0">
                <a:solidFill>
                  <a:srgbClr val="002060"/>
                </a:solidFill>
                <a:latin typeface="BIZ UDゴシック" panose="020B0400000000000000" pitchFamily="49" charset="-128"/>
                <a:ea typeface="BIZ UDゴシック" panose="020B0400000000000000" pitchFamily="49" charset="-128"/>
              </a:rPr>
              <a:t>」前提での決め方の違い</a:t>
            </a:r>
            <a:endParaRPr lang="en-US" altLang="ja-JP" sz="20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20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sng" kern="0" dirty="0">
                <a:solidFill>
                  <a:srgbClr val="FF00FF"/>
                </a:solidFill>
                <a:latin typeface="BIZ UDゴシック" panose="020B0400000000000000" pitchFamily="49" charset="-128"/>
                <a:ea typeface="BIZ UDゴシック" panose="020B0400000000000000" pitchFamily="49" charset="-128"/>
              </a:rPr>
              <a:t>選挙</a:t>
            </a:r>
            <a:r>
              <a:rPr lang="ja-JP" altLang="en-US" sz="3800" b="0" kern="0" dirty="0">
                <a:solidFill>
                  <a:srgbClr val="002060"/>
                </a:solidFill>
                <a:latin typeface="BIZ UDゴシック" panose="020B0400000000000000" pitchFamily="49" charset="-128"/>
                <a:ea typeface="BIZ UDゴシック" panose="020B0400000000000000" pitchFamily="49" charset="-128"/>
              </a:rPr>
              <a:t>は私たちの</a:t>
            </a:r>
            <a:r>
              <a:rPr lang="ja-JP" altLang="en-US" sz="3800" u="sng" kern="0" dirty="0">
                <a:solidFill>
                  <a:srgbClr val="FF00FF"/>
                </a:solidFill>
                <a:latin typeface="BIZ UDゴシック" panose="020B0400000000000000" pitchFamily="49" charset="-128"/>
                <a:ea typeface="BIZ UDゴシック" panose="020B0400000000000000" pitchFamily="49" charset="-128"/>
              </a:rPr>
              <a:t>代表者（議員）</a:t>
            </a:r>
            <a:r>
              <a:rPr lang="ja-JP" altLang="en-US" sz="3800" b="0" kern="0" dirty="0">
                <a:solidFill>
                  <a:srgbClr val="002060"/>
                </a:solidFill>
                <a:latin typeface="BIZ UDゴシック" panose="020B0400000000000000" pitchFamily="49" charset="-128"/>
                <a:ea typeface="BIZ UDゴシック" panose="020B0400000000000000" pitchFamily="49" charset="-128"/>
              </a:rPr>
              <a:t>を</a:t>
            </a:r>
            <a:r>
              <a:rPr lang="ja-JP" altLang="en-US" sz="3800" u="sng" kern="0" dirty="0">
                <a:solidFill>
                  <a:srgbClr val="FF00FF"/>
                </a:solidFill>
                <a:latin typeface="BIZ UDゴシック" panose="020B0400000000000000" pitchFamily="49" charset="-128"/>
                <a:ea typeface="BIZ UDゴシック" panose="020B0400000000000000" pitchFamily="49" charset="-128"/>
              </a:rPr>
              <a:t>選ぶ</a:t>
            </a:r>
            <a:r>
              <a:rPr lang="ja-JP" altLang="en-US" sz="3800" b="0" kern="0" dirty="0">
                <a:solidFill>
                  <a:srgbClr val="002060"/>
                </a:solidFill>
                <a:latin typeface="BIZ UDゴシック" panose="020B0400000000000000" pitchFamily="49" charset="-128"/>
                <a:ea typeface="BIZ UDゴシック" panose="020B0400000000000000" pitchFamily="49" charset="-128"/>
              </a:rPr>
              <a:t>ために行います。</a:t>
            </a:r>
            <a:endParaRPr lang="en-US" altLang="ja-JP" sz="380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endParaRPr lang="en-US" altLang="ja-JP" sz="2000" kern="0" dirty="0">
              <a:solidFill>
                <a:srgbClr val="FF00FF"/>
              </a:solidFill>
              <a:latin typeface="BIZ UDゴシック" panose="020B0400000000000000" pitchFamily="49" charset="-128"/>
              <a:ea typeface="BIZ UDゴシック" panose="020B0400000000000000" pitchFamily="49" charset="-128"/>
            </a:endParaRPr>
          </a:p>
        </p:txBody>
      </p:sp>
      <p:sp>
        <p:nvSpPr>
          <p:cNvPr id="7" name="角丸四角形吹き出し 6"/>
          <p:cNvSpPr/>
          <p:nvPr/>
        </p:nvSpPr>
        <p:spPr bwMode="auto">
          <a:xfrm>
            <a:off x="5076056" y="1628800"/>
            <a:ext cx="3877580" cy="1099195"/>
          </a:xfrm>
          <a:prstGeom prst="wedgeRoundRectCallout">
            <a:avLst>
              <a:gd name="adj1" fmla="val -59229"/>
              <a:gd name="adj2" fmla="val 47367"/>
              <a:gd name="adj3" fmla="val 16667"/>
            </a:avLst>
          </a:prstGeom>
          <a:ln>
            <a:solidFill>
              <a:srgbClr val="FF00FF"/>
            </a:solidFill>
            <a:headEnd/>
            <a:tailEnd/>
          </a:ln>
        </p:spPr>
        <p:style>
          <a:lnRef idx="2">
            <a:schemeClr val="accent2"/>
          </a:lnRef>
          <a:fillRef idx="1">
            <a:schemeClr val="lt1"/>
          </a:fillRef>
          <a:effectRef idx="0">
            <a:schemeClr val="accent2"/>
          </a:effectRef>
          <a:fontRef idx="minor">
            <a:schemeClr val="dk1"/>
          </a:fontRef>
        </p:style>
        <p:txBody>
          <a:bodyPr vert="horz" wrap="square" lIns="72000" tIns="36000" rIns="72000" bIns="0" numCol="1" rtlCol="0" anchor="ctr" anchorCtr="0" compatLnSpc="1">
            <a:prstTxWarp prst="textNoShape">
              <a:avLst/>
            </a:prstTxWarp>
          </a:bodyPr>
          <a:lstStyle/>
          <a:p>
            <a:pPr marL="0" marR="0" indent="0" algn="l" defTabSz="914400" rtl="0" eaLnBrk="1" fontAlgn="base" latinLnBrk="0" hangingPunct="1">
              <a:spcBef>
                <a:spcPct val="20000"/>
              </a:spcBef>
              <a:spcAft>
                <a:spcPct val="0"/>
              </a:spcAft>
              <a:buClr>
                <a:schemeClr val="bg1"/>
              </a:buClr>
              <a:buSzPct val="100000"/>
              <a:tabLst/>
            </a:pPr>
            <a:r>
              <a:rPr kumimoji="1" lang="ja-JP" altLang="en-US" sz="2000" i="0"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多様な意見を反映できるけど、たくさんの意見をまとめるのはとても大変</a:t>
            </a:r>
            <a:r>
              <a:rPr kumimoji="1" lang="en-US" altLang="ja-JP" sz="2000" i="0"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a:t>
            </a:r>
            <a:r>
              <a:rPr kumimoji="1" lang="ja-JP" altLang="en-US" sz="2000" i="0" strike="noStrike" cap="none" normalizeH="0" baseline="0" dirty="0" err="1">
                <a:ln>
                  <a:noFill/>
                </a:ln>
                <a:solidFill>
                  <a:srgbClr val="002060"/>
                </a:solidFill>
                <a:effectLst/>
                <a:latin typeface="BIZ UDゴシック" panose="020B0400000000000000" pitchFamily="49" charset="-128"/>
                <a:ea typeface="BIZ UDゴシック" panose="020B0400000000000000" pitchFamily="49" charset="-128"/>
              </a:rPr>
              <a:t>。</a:t>
            </a:r>
            <a:endParaRPr kumimoji="1" lang="ja-JP" altLang="en-US" sz="2000" i="0"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39758271"/>
      </p:ext>
    </p:extLst>
  </p:cSld>
  <p:clrMapOvr>
    <a:masterClrMapping/>
  </p:clrMapOvr>
  <p:transition spd="slow" advTm="180132"/>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21833-EAE0-50AA-9243-377264B8D08B}"/>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A0563239-1A8F-9A09-637C-9F7ADC359460}"/>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選挙はなぜ大事か？</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6" name="タイトル 3">
            <a:extLst>
              <a:ext uri="{FF2B5EF4-FFF2-40B4-BE49-F238E27FC236}">
                <a16:creationId xmlns:a16="http://schemas.microsoft.com/office/drawing/2014/main" id="{03C938E5-B45A-DA0E-EAE0-53E32332B24F}"/>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＜世の中の仕組み＞</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直接民主主義</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800" b="0" kern="0" dirty="0">
                <a:solidFill>
                  <a:srgbClr val="002060"/>
                </a:solidFill>
                <a:latin typeface="BIZ UDゴシック" panose="020B0400000000000000" pitchFamily="49" charset="-128"/>
                <a:ea typeface="BIZ UDゴシック" panose="020B0400000000000000" pitchFamily="49" charset="-128"/>
              </a:rPr>
              <a:t>　　→　</a:t>
            </a:r>
            <a:r>
              <a:rPr lang="ja-JP" altLang="en-US" sz="2800" u="sng" kern="0" dirty="0">
                <a:solidFill>
                  <a:srgbClr val="002060"/>
                </a:solidFill>
                <a:latin typeface="BIZ UDゴシック" panose="020B0400000000000000" pitchFamily="49" charset="-128"/>
                <a:ea typeface="BIZ UDゴシック" panose="020B0400000000000000" pitchFamily="49" charset="-128"/>
              </a:rPr>
              <a:t>全員で</a:t>
            </a:r>
            <a:r>
              <a:rPr lang="ja-JP" altLang="en-US" sz="2800" b="0" kern="0" dirty="0">
                <a:solidFill>
                  <a:srgbClr val="002060"/>
                </a:solidFill>
                <a:latin typeface="BIZ UDゴシック" panose="020B0400000000000000" pitchFamily="49" charset="-128"/>
                <a:ea typeface="BIZ UDゴシック" panose="020B0400000000000000" pitchFamily="49" charset="-128"/>
              </a:rPr>
              <a:t>ものごとを決める仕組み</a:t>
            </a: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間接民主主義</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800" b="0" kern="0" dirty="0">
                <a:solidFill>
                  <a:srgbClr val="002060"/>
                </a:solidFill>
                <a:latin typeface="BIZ UDゴシック" panose="020B0400000000000000" pitchFamily="49" charset="-128"/>
                <a:ea typeface="BIZ UDゴシック" panose="020B0400000000000000" pitchFamily="49" charset="-128"/>
              </a:rPr>
              <a:t>　　→　</a:t>
            </a:r>
            <a:r>
              <a:rPr lang="ja-JP" altLang="en-US" sz="2800" u="sng" kern="0" dirty="0">
                <a:solidFill>
                  <a:srgbClr val="002060"/>
                </a:solidFill>
                <a:latin typeface="BIZ UDゴシック" panose="020B0400000000000000" pitchFamily="49" charset="-128"/>
                <a:ea typeface="BIZ UDゴシック" panose="020B0400000000000000" pitchFamily="49" charset="-128"/>
              </a:rPr>
              <a:t>自分たちの代表者が</a:t>
            </a:r>
            <a:r>
              <a:rPr lang="ja-JP" altLang="en-US" sz="2800" b="0" kern="0" dirty="0">
                <a:solidFill>
                  <a:srgbClr val="002060"/>
                </a:solidFill>
                <a:latin typeface="BIZ UDゴシック" panose="020B0400000000000000" pitchFamily="49" charset="-128"/>
                <a:ea typeface="BIZ UDゴシック" panose="020B0400000000000000" pitchFamily="49" charset="-128"/>
              </a:rPr>
              <a:t>ものごとを決める仕組み</a:t>
            </a: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400" b="0" kern="0" dirty="0">
                <a:solidFill>
                  <a:srgbClr val="002060"/>
                </a:solidFill>
                <a:latin typeface="BIZ UDゴシック" panose="020B0400000000000000" pitchFamily="49" charset="-128"/>
                <a:ea typeface="BIZ UDゴシック" panose="020B0400000000000000" pitchFamily="49" charset="-128"/>
              </a:rPr>
              <a:t>　</a:t>
            </a:r>
            <a:r>
              <a:rPr lang="en-US" altLang="ja-JP" sz="2000" b="0" kern="0" dirty="0">
                <a:solidFill>
                  <a:srgbClr val="002060"/>
                </a:solidFill>
                <a:latin typeface="BIZ UDゴシック" panose="020B0400000000000000" pitchFamily="49" charset="-128"/>
                <a:ea typeface="BIZ UDゴシック" panose="020B0400000000000000" pitchFamily="49" charset="-128"/>
              </a:rPr>
              <a:t>※</a:t>
            </a:r>
            <a:r>
              <a:rPr lang="ja-JP" altLang="en-US" sz="2000" b="0" kern="0" dirty="0">
                <a:solidFill>
                  <a:srgbClr val="002060"/>
                </a:solidFill>
                <a:latin typeface="BIZ UDゴシック" panose="020B0400000000000000" pitchFamily="49" charset="-128"/>
                <a:ea typeface="BIZ UDゴシック" panose="020B0400000000000000" pitchFamily="49" charset="-128"/>
              </a:rPr>
              <a:t>　どちらも「</a:t>
            </a:r>
            <a:r>
              <a:rPr lang="ja-JP" altLang="en-US" sz="2000" b="0" u="wavyHeavy" kern="0" dirty="0">
                <a:solidFill>
                  <a:srgbClr val="FF00FF"/>
                </a:solidFill>
                <a:latin typeface="BIZ UDゴシック" panose="020B0400000000000000" pitchFamily="49" charset="-128"/>
                <a:ea typeface="BIZ UDゴシック" panose="020B0400000000000000" pitchFamily="49" charset="-128"/>
              </a:rPr>
              <a:t>自分たちのことは自分たちで決める</a:t>
            </a:r>
            <a:r>
              <a:rPr lang="ja-JP" altLang="en-US" sz="2000" b="0" kern="0" dirty="0">
                <a:solidFill>
                  <a:srgbClr val="002060"/>
                </a:solidFill>
                <a:latin typeface="BIZ UDゴシック" panose="020B0400000000000000" pitchFamily="49" charset="-128"/>
                <a:ea typeface="BIZ UDゴシック" panose="020B0400000000000000" pitchFamily="49" charset="-128"/>
              </a:rPr>
              <a:t>」前提での決め方の違い</a:t>
            </a:r>
            <a:endParaRPr lang="en-US" altLang="ja-JP" sz="20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20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sng" kern="0" dirty="0">
                <a:solidFill>
                  <a:srgbClr val="FF00FF"/>
                </a:solidFill>
                <a:latin typeface="BIZ UDゴシック" panose="020B0400000000000000" pitchFamily="49" charset="-128"/>
                <a:ea typeface="BIZ UDゴシック" panose="020B0400000000000000" pitchFamily="49" charset="-128"/>
              </a:rPr>
              <a:t>選挙</a:t>
            </a:r>
            <a:r>
              <a:rPr lang="ja-JP" altLang="en-US" sz="3800" b="0" kern="0" dirty="0">
                <a:solidFill>
                  <a:srgbClr val="002060"/>
                </a:solidFill>
                <a:latin typeface="BIZ UDゴシック" panose="020B0400000000000000" pitchFamily="49" charset="-128"/>
                <a:ea typeface="BIZ UDゴシック" panose="020B0400000000000000" pitchFamily="49" charset="-128"/>
              </a:rPr>
              <a:t>は私たちの</a:t>
            </a:r>
            <a:r>
              <a:rPr lang="ja-JP" altLang="en-US" sz="3800" u="sng" kern="0" dirty="0">
                <a:solidFill>
                  <a:srgbClr val="FF00FF"/>
                </a:solidFill>
                <a:latin typeface="BIZ UDゴシック" panose="020B0400000000000000" pitchFamily="49" charset="-128"/>
                <a:ea typeface="BIZ UDゴシック" panose="020B0400000000000000" pitchFamily="49" charset="-128"/>
              </a:rPr>
              <a:t>代表者（議員）</a:t>
            </a:r>
            <a:r>
              <a:rPr lang="ja-JP" altLang="en-US" sz="3800" b="0" kern="0" dirty="0">
                <a:solidFill>
                  <a:srgbClr val="002060"/>
                </a:solidFill>
                <a:latin typeface="BIZ UDゴシック" panose="020B0400000000000000" pitchFamily="49" charset="-128"/>
                <a:ea typeface="BIZ UDゴシック" panose="020B0400000000000000" pitchFamily="49" charset="-128"/>
              </a:rPr>
              <a:t>を</a:t>
            </a:r>
            <a:r>
              <a:rPr lang="ja-JP" altLang="en-US" sz="3800" u="sng" kern="0" dirty="0">
                <a:solidFill>
                  <a:srgbClr val="FF00FF"/>
                </a:solidFill>
                <a:latin typeface="BIZ UDゴシック" panose="020B0400000000000000" pitchFamily="49" charset="-128"/>
                <a:ea typeface="BIZ UDゴシック" panose="020B0400000000000000" pitchFamily="49" charset="-128"/>
              </a:rPr>
              <a:t>選ぶ</a:t>
            </a:r>
            <a:r>
              <a:rPr lang="ja-JP" altLang="en-US" sz="3800" b="0" kern="0" dirty="0">
                <a:solidFill>
                  <a:srgbClr val="002060"/>
                </a:solidFill>
                <a:latin typeface="BIZ UDゴシック" panose="020B0400000000000000" pitchFamily="49" charset="-128"/>
                <a:ea typeface="BIZ UDゴシック" panose="020B0400000000000000" pitchFamily="49" charset="-128"/>
              </a:rPr>
              <a:t>ために行います。</a:t>
            </a:r>
            <a:endParaRPr lang="en-US" altLang="ja-JP" sz="380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endParaRPr lang="en-US" altLang="ja-JP" sz="2000" kern="0" dirty="0">
              <a:solidFill>
                <a:srgbClr val="FF00FF"/>
              </a:solidFill>
              <a:latin typeface="BIZ UDゴシック" panose="020B0400000000000000" pitchFamily="49" charset="-128"/>
              <a:ea typeface="BIZ UDゴシック" panose="020B0400000000000000" pitchFamily="49" charset="-128"/>
            </a:endParaRPr>
          </a:p>
        </p:txBody>
      </p:sp>
      <p:sp>
        <p:nvSpPr>
          <p:cNvPr id="7" name="角丸四角形吹き出し 6">
            <a:extLst>
              <a:ext uri="{FF2B5EF4-FFF2-40B4-BE49-F238E27FC236}">
                <a16:creationId xmlns:a16="http://schemas.microsoft.com/office/drawing/2014/main" id="{D472E124-51CE-0E0A-ACF3-23C82CA2EA65}"/>
              </a:ext>
            </a:extLst>
          </p:cNvPr>
          <p:cNvSpPr/>
          <p:nvPr/>
        </p:nvSpPr>
        <p:spPr bwMode="auto">
          <a:xfrm>
            <a:off x="5076056" y="1628800"/>
            <a:ext cx="3877580" cy="1099195"/>
          </a:xfrm>
          <a:prstGeom prst="wedgeRoundRectCallout">
            <a:avLst>
              <a:gd name="adj1" fmla="val -59229"/>
              <a:gd name="adj2" fmla="val 47367"/>
              <a:gd name="adj3" fmla="val 16667"/>
            </a:avLst>
          </a:prstGeom>
          <a:ln>
            <a:solidFill>
              <a:srgbClr val="FF00FF"/>
            </a:solidFill>
            <a:headEnd/>
            <a:tailEnd/>
          </a:ln>
        </p:spPr>
        <p:style>
          <a:lnRef idx="2">
            <a:schemeClr val="accent2"/>
          </a:lnRef>
          <a:fillRef idx="1">
            <a:schemeClr val="lt1"/>
          </a:fillRef>
          <a:effectRef idx="0">
            <a:schemeClr val="accent2"/>
          </a:effectRef>
          <a:fontRef idx="minor">
            <a:schemeClr val="dk1"/>
          </a:fontRef>
        </p:style>
        <p:txBody>
          <a:bodyPr vert="horz" wrap="square" lIns="72000" tIns="36000" rIns="72000" bIns="0" numCol="1" rtlCol="0" anchor="ctr" anchorCtr="0" compatLnSpc="1">
            <a:prstTxWarp prst="textNoShape">
              <a:avLst/>
            </a:prstTxWarp>
          </a:bodyPr>
          <a:lstStyle/>
          <a:p>
            <a:pPr marL="0" marR="0" indent="0" algn="l" defTabSz="914400" rtl="0" eaLnBrk="1" fontAlgn="base" latinLnBrk="0" hangingPunct="1">
              <a:spcBef>
                <a:spcPct val="20000"/>
              </a:spcBef>
              <a:spcAft>
                <a:spcPct val="0"/>
              </a:spcAft>
              <a:buClr>
                <a:schemeClr val="bg1"/>
              </a:buClr>
              <a:buSzPct val="100000"/>
              <a:tabLst/>
            </a:pPr>
            <a:r>
              <a:rPr kumimoji="1" lang="ja-JP" altLang="en-US" sz="2000" i="0"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多様な意見を反映できるけど、たくさんの意見をまとめるのはとても大変</a:t>
            </a:r>
            <a:r>
              <a:rPr kumimoji="1" lang="en-US" altLang="ja-JP" sz="2000" i="0"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a:t>
            </a:r>
            <a:r>
              <a:rPr kumimoji="1" lang="ja-JP" altLang="en-US" sz="2000" i="0" strike="noStrike" cap="none" normalizeH="0" baseline="0" dirty="0" err="1">
                <a:ln>
                  <a:noFill/>
                </a:ln>
                <a:solidFill>
                  <a:srgbClr val="002060"/>
                </a:solidFill>
                <a:effectLst/>
                <a:latin typeface="BIZ UDゴシック" panose="020B0400000000000000" pitchFamily="49" charset="-128"/>
                <a:ea typeface="BIZ UDゴシック" panose="020B0400000000000000" pitchFamily="49" charset="-128"/>
              </a:rPr>
              <a:t>。</a:t>
            </a:r>
            <a:endParaRPr kumimoji="1" lang="ja-JP" altLang="en-US" sz="2000" i="0"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
        <p:nvSpPr>
          <p:cNvPr id="3" name="円形吹き出し 2">
            <a:extLst>
              <a:ext uri="{FF2B5EF4-FFF2-40B4-BE49-F238E27FC236}">
                <a16:creationId xmlns:a16="http://schemas.microsoft.com/office/drawing/2014/main" id="{12C97418-EF07-7629-874B-2D245E19CBBB}"/>
              </a:ext>
            </a:extLst>
          </p:cNvPr>
          <p:cNvSpPr/>
          <p:nvPr/>
        </p:nvSpPr>
        <p:spPr bwMode="auto">
          <a:xfrm>
            <a:off x="5076056" y="5733256"/>
            <a:ext cx="3229507" cy="432048"/>
          </a:xfrm>
          <a:prstGeom prst="wedgeEllipseCallout">
            <a:avLst>
              <a:gd name="adj1" fmla="val -55788"/>
              <a:gd name="adj2" fmla="val -45419"/>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これも当たり前</a:t>
            </a:r>
            <a:r>
              <a:rPr kumimoji="1" lang="en-US" altLang="ja-JP"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a:t>
            </a: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a:t>
            </a:r>
          </a:p>
        </p:txBody>
      </p:sp>
    </p:spTree>
    <p:extLst>
      <p:ext uri="{BB962C8B-B14F-4D97-AF65-F5344CB8AC3E}">
        <p14:creationId xmlns:p14="http://schemas.microsoft.com/office/powerpoint/2010/main" val="1046410880"/>
      </p:ext>
    </p:extLst>
  </p:cSld>
  <p:clrMapOvr>
    <a:masterClrMapping/>
  </p:clrMapOvr>
  <p:transition spd="slow" advTm="180132"/>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59720-1B8B-ABEB-0CFB-4CD18B272DA0}"/>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1CA6F747-C773-D3F9-8F68-0E3B93BAFF24}"/>
              </a:ext>
            </a:extLst>
          </p:cNvPr>
          <p:cNvSpPr txBox="1">
            <a:spLocks/>
          </p:cNvSpPr>
          <p:nvPr/>
        </p:nvSpPr>
        <p:spPr>
          <a:xfrm>
            <a:off x="0" y="1556792"/>
            <a:ext cx="9144000" cy="4645225"/>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6600" b="0" kern="0" dirty="0">
                <a:solidFill>
                  <a:srgbClr val="002060"/>
                </a:solidFill>
                <a:latin typeface="BIZ UDゴシック" panose="020B0400000000000000" pitchFamily="49" charset="-128"/>
                <a:ea typeface="BIZ UDゴシック" panose="020B0400000000000000" pitchFamily="49" charset="-128"/>
              </a:rPr>
              <a:t>「議員」たちは、</a:t>
            </a: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6600" b="0" kern="0" dirty="0">
                <a:solidFill>
                  <a:srgbClr val="002060"/>
                </a:solidFill>
                <a:latin typeface="BIZ UDゴシック" panose="020B0400000000000000" pitchFamily="49" charset="-128"/>
                <a:ea typeface="BIZ UDゴシック" panose="020B0400000000000000" pitchFamily="49" charset="-128"/>
              </a:rPr>
              <a:t>何を決めているのか？</a:t>
            </a:r>
            <a:endParaRPr lang="en-US" altLang="ja-JP" sz="6600" b="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CDE98D4F-EAE5-A44D-CCBF-54ACEE2DF99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中の人のつぶやき</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5" name="図 4">
            <a:extLst>
              <a:ext uri="{FF2B5EF4-FFF2-40B4-BE49-F238E27FC236}">
                <a16:creationId xmlns:a16="http://schemas.microsoft.com/office/drawing/2014/main" id="{AE3C529C-F085-77C6-313E-DB1B228CC04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66384" y="1700808"/>
            <a:ext cx="2088232" cy="2088232"/>
          </a:xfrm>
          <a:prstGeom prst="rect">
            <a:avLst/>
          </a:prstGeom>
        </p:spPr>
      </p:pic>
    </p:spTree>
    <p:extLst>
      <p:ext uri="{BB962C8B-B14F-4D97-AF65-F5344CB8AC3E}">
        <p14:creationId xmlns:p14="http://schemas.microsoft.com/office/powerpoint/2010/main" val="3240922556"/>
      </p:ext>
    </p:extLst>
  </p:cSld>
  <p:clrMapOvr>
    <a:masterClrMapping/>
  </p:clrMapOvr>
  <p:transition spd="slow" advTm="180132"/>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4359A-470A-FF48-1A7A-716ABE791F76}"/>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C04B6CA4-551A-824C-5D79-2DEE2A7A1FF6}"/>
              </a:ext>
            </a:extLst>
          </p:cNvPr>
          <p:cNvSpPr txBox="1">
            <a:spLocks/>
          </p:cNvSpPr>
          <p:nvPr/>
        </p:nvSpPr>
        <p:spPr>
          <a:xfrm>
            <a:off x="0" y="1556792"/>
            <a:ext cx="9144000" cy="4645225"/>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6600" b="0" kern="0" dirty="0">
                <a:solidFill>
                  <a:srgbClr val="002060"/>
                </a:solidFill>
                <a:latin typeface="BIZ UDゴシック" panose="020B0400000000000000" pitchFamily="49" charset="-128"/>
                <a:ea typeface="BIZ UDゴシック" panose="020B0400000000000000" pitchFamily="49" charset="-128"/>
              </a:rPr>
              <a:t>「議員」は「政治」を行っている</a:t>
            </a:r>
            <a:r>
              <a:rPr lang="ja-JP" altLang="en-US" b="0" kern="0" dirty="0">
                <a:solidFill>
                  <a:srgbClr val="002060"/>
                </a:solidFill>
                <a:latin typeface="BIZ UDゴシック" panose="020B0400000000000000" pitchFamily="49" charset="-128"/>
                <a:ea typeface="BIZ UDゴシック" panose="020B0400000000000000" pitchFamily="49" charset="-128"/>
              </a:rPr>
              <a:t>というけれど</a:t>
            </a:r>
            <a:r>
              <a:rPr lang="en-US" altLang="ja-JP" b="0" kern="0" dirty="0">
                <a:solidFill>
                  <a:srgbClr val="002060"/>
                </a:solidFill>
                <a:latin typeface="BIZ UDゴシック" panose="020B0400000000000000" pitchFamily="49" charset="-128"/>
                <a:ea typeface="BIZ UDゴシック" panose="020B0400000000000000" pitchFamily="49" charset="-128"/>
              </a:rPr>
              <a:t>…</a:t>
            </a:r>
            <a:r>
              <a:rPr lang="ja-JP" altLang="en-US" b="0" kern="0" dirty="0">
                <a:solidFill>
                  <a:srgbClr val="002060"/>
                </a:solidFill>
                <a:latin typeface="BIZ UDゴシック" panose="020B0400000000000000" pitchFamily="49" charset="-128"/>
                <a:ea typeface="BIZ UDゴシック" panose="020B0400000000000000" pitchFamily="49" charset="-128"/>
              </a:rPr>
              <a:t>。</a:t>
            </a: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D3924E3-D8F0-2082-DD94-9DA6CFEF59FA}"/>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中の人のつぶやき</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5" name="図 4">
            <a:extLst>
              <a:ext uri="{FF2B5EF4-FFF2-40B4-BE49-F238E27FC236}">
                <a16:creationId xmlns:a16="http://schemas.microsoft.com/office/drawing/2014/main" id="{71FB3116-2AE8-089F-607F-BBD7BEC4BFA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66384" y="1700808"/>
            <a:ext cx="2088232" cy="2088232"/>
          </a:xfrm>
          <a:prstGeom prst="rect">
            <a:avLst/>
          </a:prstGeom>
        </p:spPr>
      </p:pic>
    </p:spTree>
    <p:extLst>
      <p:ext uri="{BB962C8B-B14F-4D97-AF65-F5344CB8AC3E}">
        <p14:creationId xmlns:p14="http://schemas.microsoft.com/office/powerpoint/2010/main" val="2780592474"/>
      </p:ext>
    </p:extLst>
  </p:cSld>
  <p:clrMapOvr>
    <a:masterClrMapping/>
  </p:clrMapOvr>
  <p:transition spd="slow" advTm="180132"/>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・選挙や政治を語る上で、</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r>
              <a:rPr lang="ja-JP" altLang="en-US" sz="3800" u="sng" kern="0" dirty="0">
                <a:solidFill>
                  <a:srgbClr val="002060"/>
                </a:solidFill>
                <a:latin typeface="BIZ UDゴシック" panose="020B0400000000000000" pitchFamily="49" charset="-128"/>
                <a:ea typeface="BIZ UDゴシック" panose="020B0400000000000000" pitchFamily="49" charset="-128"/>
              </a:rPr>
              <a:t>税金</a:t>
            </a:r>
            <a:r>
              <a:rPr lang="ja-JP" altLang="en-US" sz="3800" b="0" kern="0" dirty="0">
                <a:solidFill>
                  <a:srgbClr val="002060"/>
                </a:solidFill>
                <a:latin typeface="BIZ UDゴシック" panose="020B0400000000000000" pitchFamily="49" charset="-128"/>
                <a:ea typeface="BIZ UDゴシック" panose="020B0400000000000000" pitchFamily="49" charset="-128"/>
              </a:rPr>
              <a:t>の話をせずには進めません。</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r>
              <a:rPr lang="en-US" altLang="ja-JP"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b="0" kern="0" dirty="0">
                <a:solidFill>
                  <a:srgbClr val="002060"/>
                </a:solidFill>
                <a:latin typeface="BIZ UDゴシック" panose="020B0400000000000000" pitchFamily="49" charset="-128"/>
                <a:ea typeface="BIZ UDゴシック" panose="020B0400000000000000" pitchFamily="49" charset="-128"/>
              </a:rPr>
              <a:t>皆さんは</a:t>
            </a:r>
            <a:r>
              <a:rPr lang="ja-JP" altLang="en-US" sz="3800" u="sng" kern="0" dirty="0">
                <a:solidFill>
                  <a:srgbClr val="002060"/>
                </a:solidFill>
                <a:latin typeface="BIZ UDゴシック" panose="020B0400000000000000" pitchFamily="49" charset="-128"/>
                <a:ea typeface="BIZ UDゴシック" panose="020B0400000000000000" pitchFamily="49" charset="-128"/>
              </a:rPr>
              <a:t>税金</a:t>
            </a:r>
            <a:r>
              <a:rPr lang="ja-JP" altLang="en-US" sz="3800" b="0" kern="0" dirty="0">
                <a:solidFill>
                  <a:srgbClr val="002060"/>
                </a:solidFill>
                <a:latin typeface="BIZ UDゴシック" panose="020B0400000000000000" pitchFamily="49" charset="-128"/>
                <a:ea typeface="BIZ UDゴシック" panose="020B0400000000000000" pitchFamily="49" charset="-128"/>
              </a:rPr>
              <a:t>を納めていますか？</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選挙はなぜ大事か？</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6" name="図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0312" y="1504694"/>
            <a:ext cx="1613284" cy="1613284"/>
          </a:xfrm>
          <a:prstGeom prst="rect">
            <a:avLst/>
          </a:prstGeom>
        </p:spPr>
      </p:pic>
    </p:spTree>
    <p:extLst>
      <p:ext uri="{BB962C8B-B14F-4D97-AF65-F5344CB8AC3E}">
        <p14:creationId xmlns:p14="http://schemas.microsoft.com/office/powerpoint/2010/main" val="3116336115"/>
      </p:ext>
    </p:extLst>
  </p:cSld>
  <p:clrMapOvr>
    <a:masterClrMapping/>
  </p:clrMapOvr>
  <p:transition spd="slow" advTm="180132"/>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51B06-2FCE-1E0C-8890-8ADE5039F317}"/>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7040CC6D-631F-DE32-66CF-C884E190667D}"/>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・選挙や政治を語る上で、</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r>
              <a:rPr lang="ja-JP" altLang="en-US" sz="3800" u="sng" kern="0" dirty="0">
                <a:solidFill>
                  <a:srgbClr val="002060"/>
                </a:solidFill>
                <a:latin typeface="BIZ UDゴシック" panose="020B0400000000000000" pitchFamily="49" charset="-128"/>
                <a:ea typeface="BIZ UDゴシック" panose="020B0400000000000000" pitchFamily="49" charset="-128"/>
              </a:rPr>
              <a:t>税金</a:t>
            </a:r>
            <a:r>
              <a:rPr lang="ja-JP" altLang="en-US" sz="3800" b="0" kern="0" dirty="0">
                <a:solidFill>
                  <a:srgbClr val="002060"/>
                </a:solidFill>
                <a:latin typeface="BIZ UDゴシック" panose="020B0400000000000000" pitchFamily="49" charset="-128"/>
                <a:ea typeface="BIZ UDゴシック" panose="020B0400000000000000" pitchFamily="49" charset="-128"/>
              </a:rPr>
              <a:t>の話をせずには進めません。</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r>
              <a:rPr lang="en-US" altLang="ja-JP"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b="0" kern="0" dirty="0">
                <a:solidFill>
                  <a:srgbClr val="002060"/>
                </a:solidFill>
                <a:latin typeface="BIZ UDゴシック" panose="020B0400000000000000" pitchFamily="49" charset="-128"/>
                <a:ea typeface="BIZ UDゴシック" panose="020B0400000000000000" pitchFamily="49" charset="-128"/>
              </a:rPr>
              <a:t>皆さんは</a:t>
            </a:r>
            <a:r>
              <a:rPr lang="ja-JP" altLang="en-US" sz="3800" u="sng" kern="0" dirty="0">
                <a:solidFill>
                  <a:srgbClr val="002060"/>
                </a:solidFill>
                <a:latin typeface="BIZ UDゴシック" panose="020B0400000000000000" pitchFamily="49" charset="-128"/>
                <a:ea typeface="BIZ UDゴシック" panose="020B0400000000000000" pitchFamily="49" charset="-128"/>
              </a:rPr>
              <a:t>税金</a:t>
            </a:r>
            <a:r>
              <a:rPr lang="ja-JP" altLang="en-US" sz="3800" b="0" kern="0" dirty="0">
                <a:solidFill>
                  <a:srgbClr val="002060"/>
                </a:solidFill>
                <a:latin typeface="BIZ UDゴシック" panose="020B0400000000000000" pitchFamily="49" charset="-128"/>
                <a:ea typeface="BIZ UDゴシック" panose="020B0400000000000000" pitchFamily="49" charset="-128"/>
              </a:rPr>
              <a:t>を納めていますか？</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・所得税や住民税、自動車税</a:t>
            </a:r>
            <a:r>
              <a:rPr lang="en-US" altLang="ja-JP" sz="3800" b="0" kern="0" dirty="0">
                <a:solidFill>
                  <a:srgbClr val="002060"/>
                </a:solidFill>
                <a:latin typeface="BIZ UDゴシック" panose="020B0400000000000000" pitchFamily="49" charset="-128"/>
                <a:ea typeface="BIZ UDゴシック" panose="020B0400000000000000" pitchFamily="49" charset="-128"/>
              </a:rPr>
              <a:t>…</a:t>
            </a: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全員、</a:t>
            </a:r>
            <a:r>
              <a:rPr lang="ja-JP" altLang="en-US" sz="3800" u="sng" kern="0" dirty="0">
                <a:solidFill>
                  <a:srgbClr val="FF00FF"/>
                </a:solidFill>
                <a:latin typeface="BIZ UDゴシック" panose="020B0400000000000000" pitchFamily="49" charset="-128"/>
                <a:ea typeface="BIZ UDゴシック" panose="020B0400000000000000" pitchFamily="49" charset="-128"/>
              </a:rPr>
              <a:t>消費税</a:t>
            </a:r>
            <a:r>
              <a:rPr lang="ja-JP" altLang="en-US" sz="3800" b="0" kern="0" dirty="0">
                <a:solidFill>
                  <a:srgbClr val="002060"/>
                </a:solidFill>
                <a:latin typeface="BIZ UDゴシック" panose="020B0400000000000000" pitchFamily="49" charset="-128"/>
                <a:ea typeface="BIZ UDゴシック" panose="020B0400000000000000" pitchFamily="49" charset="-128"/>
              </a:rPr>
              <a:t>は納めているはずです。</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43A85082-ACC1-44D8-1802-1B5EB88D6E19}"/>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選挙はなぜ大事か？</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6" name="図 5">
            <a:extLst>
              <a:ext uri="{FF2B5EF4-FFF2-40B4-BE49-F238E27FC236}">
                <a16:creationId xmlns:a16="http://schemas.microsoft.com/office/drawing/2014/main" id="{E4D34EB2-4CE2-B0D4-2EC1-F53A56F52D4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0312" y="1504694"/>
            <a:ext cx="1613284" cy="1613284"/>
          </a:xfrm>
          <a:prstGeom prst="rect">
            <a:avLst/>
          </a:prstGeom>
        </p:spPr>
      </p:pic>
    </p:spTree>
    <p:extLst>
      <p:ext uri="{BB962C8B-B14F-4D97-AF65-F5344CB8AC3E}">
        <p14:creationId xmlns:p14="http://schemas.microsoft.com/office/powerpoint/2010/main" val="1684202761"/>
      </p:ext>
    </p:extLst>
  </p:cSld>
  <p:clrMapOvr>
    <a:masterClrMapping/>
  </p:clrMapOvr>
  <p:transition spd="slow" advTm="180132"/>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675FC-E876-B188-8072-96DF9DB165E7}"/>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2E592CFF-D11D-9A9F-D2D0-C4B6CCBD684B}"/>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・ところで</a:t>
            </a:r>
            <a:r>
              <a:rPr lang="en-US" altLang="ja-JP"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b="0" kern="0" dirty="0">
                <a:solidFill>
                  <a:srgbClr val="002060"/>
                </a:solidFill>
                <a:latin typeface="BIZ UDゴシック" panose="020B0400000000000000" pitchFamily="49" charset="-128"/>
                <a:ea typeface="BIZ UDゴシック" panose="020B0400000000000000" pitchFamily="49" charset="-128"/>
              </a:rPr>
              <a:t>皆さんは</a:t>
            </a:r>
            <a:r>
              <a:rPr lang="ja-JP" altLang="en-US" sz="3800" u="sng" kern="0" dirty="0">
                <a:solidFill>
                  <a:srgbClr val="002060"/>
                </a:solidFill>
                <a:latin typeface="BIZ UDゴシック" panose="020B0400000000000000" pitchFamily="49" charset="-128"/>
                <a:ea typeface="BIZ UDゴシック" panose="020B0400000000000000" pitchFamily="49" charset="-128"/>
              </a:rPr>
              <a:t>税金</a:t>
            </a:r>
            <a:r>
              <a:rPr lang="ja-JP" altLang="en-US" sz="3800" b="0" kern="0" dirty="0">
                <a:solidFill>
                  <a:srgbClr val="002060"/>
                </a:solidFill>
                <a:latin typeface="BIZ UDゴシック" panose="020B0400000000000000" pitchFamily="49" charset="-128"/>
                <a:ea typeface="BIZ UDゴシック" panose="020B0400000000000000" pitchFamily="49" charset="-128"/>
              </a:rPr>
              <a:t>を</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納めていますか？</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所得税</a:t>
            </a:r>
            <a:r>
              <a:rPr lang="ja-JP" altLang="en-US" sz="3800" b="0" kern="0" dirty="0">
                <a:solidFill>
                  <a:srgbClr val="002060"/>
                </a:solidFill>
                <a:latin typeface="BIZ UDゴシック" panose="020B0400000000000000" pitchFamily="49" charset="-128"/>
                <a:ea typeface="BIZ UDゴシック" panose="020B0400000000000000" pitchFamily="49" charset="-128"/>
              </a:rPr>
              <a:t>とか、</a:t>
            </a:r>
            <a:r>
              <a:rPr lang="ja-JP" altLang="en-US" sz="3800" kern="0" dirty="0">
                <a:solidFill>
                  <a:srgbClr val="002060"/>
                </a:solidFill>
                <a:latin typeface="BIZ UDゴシック" panose="020B0400000000000000" pitchFamily="49" charset="-128"/>
                <a:ea typeface="BIZ UDゴシック" panose="020B0400000000000000" pitchFamily="49" charset="-128"/>
              </a:rPr>
              <a:t>住民税</a:t>
            </a:r>
            <a:r>
              <a:rPr lang="ja-JP" altLang="en-US" sz="3800" b="0" kern="0" dirty="0">
                <a:solidFill>
                  <a:srgbClr val="002060"/>
                </a:solidFill>
                <a:latin typeface="BIZ UDゴシック" panose="020B0400000000000000" pitchFamily="49" charset="-128"/>
                <a:ea typeface="BIZ UDゴシック" panose="020B0400000000000000" pitchFamily="49" charset="-128"/>
              </a:rPr>
              <a:t>とか、車を持っていたら</a:t>
            </a:r>
            <a:r>
              <a:rPr lang="ja-JP" altLang="en-US" sz="3800" kern="0" dirty="0">
                <a:solidFill>
                  <a:srgbClr val="002060"/>
                </a:solidFill>
                <a:latin typeface="BIZ UDゴシック" panose="020B0400000000000000" pitchFamily="49" charset="-128"/>
                <a:ea typeface="BIZ UDゴシック" panose="020B0400000000000000" pitchFamily="49" charset="-128"/>
              </a:rPr>
              <a:t>自動車税</a:t>
            </a:r>
            <a:r>
              <a:rPr lang="ja-JP" altLang="en-US" sz="3800" b="0" kern="0" dirty="0">
                <a:solidFill>
                  <a:srgbClr val="002060"/>
                </a:solidFill>
                <a:latin typeface="BIZ UDゴシック" panose="020B0400000000000000" pitchFamily="49" charset="-128"/>
                <a:ea typeface="BIZ UDゴシック" panose="020B0400000000000000" pitchFamily="49" charset="-128"/>
              </a:rPr>
              <a:t>とか</a:t>
            </a:r>
            <a:r>
              <a:rPr lang="en-US" altLang="ja-JP"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b="0" kern="0" dirty="0">
                <a:solidFill>
                  <a:srgbClr val="002060"/>
                </a:solidFill>
                <a:latin typeface="BIZ UDゴシック" panose="020B0400000000000000" pitchFamily="49" charset="-128"/>
                <a:ea typeface="BIZ UDゴシック" panose="020B0400000000000000" pitchFamily="49" charset="-128"/>
              </a:rPr>
              <a:t>聞いたことはありますか？</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・全員、</a:t>
            </a:r>
            <a:r>
              <a:rPr lang="ja-JP" altLang="en-US" sz="3800" u="sng" kern="0" dirty="0">
                <a:solidFill>
                  <a:srgbClr val="FF00FF"/>
                </a:solidFill>
                <a:latin typeface="BIZ UDゴシック" panose="020B0400000000000000" pitchFamily="49" charset="-128"/>
                <a:ea typeface="BIZ UDゴシック" panose="020B0400000000000000" pitchFamily="49" charset="-128"/>
              </a:rPr>
              <a:t>消費税</a:t>
            </a:r>
            <a:r>
              <a:rPr lang="ja-JP" altLang="en-US" sz="3800" b="0" kern="0" dirty="0">
                <a:solidFill>
                  <a:srgbClr val="002060"/>
                </a:solidFill>
                <a:latin typeface="BIZ UDゴシック" panose="020B0400000000000000" pitchFamily="49" charset="-128"/>
                <a:ea typeface="BIZ UDゴシック" panose="020B0400000000000000" pitchFamily="49" charset="-128"/>
              </a:rPr>
              <a:t>は納めているはずです。</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DE665911-EC52-F05B-3ADE-62F35A2F4B2F}"/>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選挙はなぜ大事か？</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6" name="図 5">
            <a:extLst>
              <a:ext uri="{FF2B5EF4-FFF2-40B4-BE49-F238E27FC236}">
                <a16:creationId xmlns:a16="http://schemas.microsoft.com/office/drawing/2014/main" id="{0EB756D9-88FA-C4B7-C777-64DA87D629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0169" y="1844824"/>
            <a:ext cx="1613284" cy="1613284"/>
          </a:xfrm>
          <a:prstGeom prst="rect">
            <a:avLst/>
          </a:prstGeom>
        </p:spPr>
      </p:pic>
    </p:spTree>
    <p:extLst>
      <p:ext uri="{BB962C8B-B14F-4D97-AF65-F5344CB8AC3E}">
        <p14:creationId xmlns:p14="http://schemas.microsoft.com/office/powerpoint/2010/main" val="2072632602"/>
      </p:ext>
    </p:extLst>
  </p:cSld>
  <p:clrMapOvr>
    <a:masterClrMapping/>
  </p:clrMapOvr>
  <p:transition spd="slow" advTm="180132"/>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・その税金は</a:t>
            </a:r>
            <a:r>
              <a:rPr lang="ja-JP" altLang="en-US" sz="3800" u="sng" kern="0" dirty="0">
                <a:solidFill>
                  <a:srgbClr val="002060"/>
                </a:solidFill>
                <a:latin typeface="BIZ UDゴシック" panose="020B0400000000000000" pitchFamily="49" charset="-128"/>
                <a:ea typeface="BIZ UDゴシック" panose="020B0400000000000000" pitchFamily="49" charset="-128"/>
              </a:rPr>
              <a:t>何に使われていますか？</a:t>
            </a:r>
            <a:endParaRPr lang="en-US" altLang="ja-JP" sz="3800" u="sng"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選挙はなぜ大事か？</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155850746"/>
      </p:ext>
    </p:extLst>
  </p:cSld>
  <p:clrMapOvr>
    <a:masterClrMapping/>
  </p:clrMapOvr>
  <p:transition spd="slow" advTm="180132"/>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52120-83E6-07AF-0386-5A60E842E2B3}"/>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FD19B32E-3E52-BCF0-AB18-BC6955F68F50}"/>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・その税金は</a:t>
            </a:r>
            <a:r>
              <a:rPr lang="ja-JP" altLang="en-US" sz="3800" u="sng" kern="0" dirty="0">
                <a:solidFill>
                  <a:srgbClr val="002060"/>
                </a:solidFill>
                <a:latin typeface="BIZ UDゴシック" panose="020B0400000000000000" pitchFamily="49" charset="-128"/>
                <a:ea typeface="BIZ UDゴシック" panose="020B0400000000000000" pitchFamily="49" charset="-128"/>
              </a:rPr>
              <a:t>何に使われていますか？</a:t>
            </a:r>
            <a:endParaRPr lang="en-US" altLang="ja-JP" sz="3800" u="sng"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u="sng"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u="sng"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2800" u="sng"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000" kern="0" dirty="0">
                <a:solidFill>
                  <a:srgbClr val="002060"/>
                </a:solidFill>
                <a:latin typeface="BIZ UDゴシック" panose="020B0400000000000000" pitchFamily="49" charset="-128"/>
                <a:ea typeface="BIZ UDゴシック" panose="020B0400000000000000" pitchFamily="49" charset="-128"/>
              </a:rPr>
              <a:t>一例ですが</a:t>
            </a:r>
            <a:r>
              <a:rPr lang="en-US" altLang="ja-JP" sz="2000" kern="0" dirty="0">
                <a:solidFill>
                  <a:srgbClr val="002060"/>
                </a:solidFill>
                <a:latin typeface="BIZ UDゴシック" panose="020B0400000000000000" pitchFamily="49" charset="-128"/>
                <a:ea typeface="BIZ UDゴシック" panose="020B0400000000000000" pitchFamily="49" charset="-128"/>
              </a:rPr>
              <a:t>…</a:t>
            </a:r>
          </a:p>
          <a:p>
            <a:pPr marL="447675" indent="-447675">
              <a:defRPr/>
            </a:pPr>
            <a:endParaRPr lang="en-US" altLang="ja-JP" sz="1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9A4F279B-DEC3-A94C-D4D8-1C232B4B782C}"/>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選挙はなぜ大事か？</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graphicFrame>
        <p:nvGraphicFramePr>
          <p:cNvPr id="7" name="図表 6">
            <a:extLst>
              <a:ext uri="{FF2B5EF4-FFF2-40B4-BE49-F238E27FC236}">
                <a16:creationId xmlns:a16="http://schemas.microsoft.com/office/drawing/2014/main" id="{F683A9A0-174A-087C-244C-1F60422566D5}"/>
              </a:ext>
            </a:extLst>
          </p:cNvPr>
          <p:cNvGraphicFramePr/>
          <p:nvPr/>
        </p:nvGraphicFramePr>
        <p:xfrm>
          <a:off x="1331640" y="2780928"/>
          <a:ext cx="6840760" cy="3384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正方形/長方形 1">
            <a:extLst>
              <a:ext uri="{FF2B5EF4-FFF2-40B4-BE49-F238E27FC236}">
                <a16:creationId xmlns:a16="http://schemas.microsoft.com/office/drawing/2014/main" id="{0A54ED4C-EEA1-05D2-5E93-DAFFFFE58A27}"/>
              </a:ext>
            </a:extLst>
          </p:cNvPr>
          <p:cNvSpPr>
            <a:spLocks noChangeArrowheads="1"/>
          </p:cNvSpPr>
          <p:nvPr/>
        </p:nvSpPr>
        <p:spPr bwMode="auto">
          <a:xfrm>
            <a:off x="2521732" y="2986609"/>
            <a:ext cx="1800000" cy="432000"/>
          </a:xfrm>
          <a:prstGeom prst="rect">
            <a:avLst/>
          </a:prstGeom>
          <a:noFill/>
          <a:ln>
            <a:noFill/>
          </a:ln>
        </p:spPr>
        <p:txBody>
          <a:bodyPr anchor="ctr" anchorCtr="0"/>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eaLnBrk="1" hangingPunct="1">
              <a:buClr>
                <a:schemeClr val="bg1"/>
              </a:buClr>
              <a:buSzPct val="100000"/>
              <a:buFont typeface="Wingdings" panose="05000000000000000000" pitchFamily="2" charset="2"/>
              <a:buNone/>
            </a:pPr>
            <a:r>
              <a:rPr lang="ja-JP" altLang="en-US" sz="2800" b="1" dirty="0">
                <a:solidFill>
                  <a:srgbClr val="FF00FF"/>
                </a:solidFill>
                <a:latin typeface="BIZ UDゴシック" panose="020B0400000000000000" pitchFamily="49" charset="-128"/>
                <a:ea typeface="BIZ UDゴシック" panose="020B0400000000000000" pitchFamily="49" charset="-128"/>
              </a:rPr>
              <a:t>教育</a:t>
            </a:r>
          </a:p>
        </p:txBody>
      </p:sp>
      <p:sp>
        <p:nvSpPr>
          <p:cNvPr id="15" name="正方形/長方形 16">
            <a:extLst>
              <a:ext uri="{FF2B5EF4-FFF2-40B4-BE49-F238E27FC236}">
                <a16:creationId xmlns:a16="http://schemas.microsoft.com/office/drawing/2014/main" id="{13338756-8CA0-97F0-4FF0-C75523CAC194}"/>
              </a:ext>
            </a:extLst>
          </p:cNvPr>
          <p:cNvSpPr>
            <a:spLocks noChangeArrowheads="1"/>
          </p:cNvSpPr>
          <p:nvPr/>
        </p:nvSpPr>
        <p:spPr bwMode="auto">
          <a:xfrm>
            <a:off x="2521732" y="3623986"/>
            <a:ext cx="1800000" cy="432000"/>
          </a:xfrm>
          <a:prstGeom prst="rect">
            <a:avLst/>
          </a:prstGeom>
          <a:noFill/>
          <a:ln>
            <a:noFill/>
          </a:ln>
        </p:spPr>
        <p:txBody>
          <a:bodyPr anchor="ctr" anchorCtr="0"/>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eaLnBrk="1" hangingPunct="1">
              <a:buClr>
                <a:schemeClr val="bg1"/>
              </a:buClr>
              <a:buSzPct val="100000"/>
              <a:buFont typeface="Wingdings" panose="05000000000000000000" pitchFamily="2" charset="2"/>
              <a:buNone/>
            </a:pPr>
            <a:r>
              <a:rPr lang="ja-JP" altLang="en-US" sz="2800" b="1" dirty="0">
                <a:solidFill>
                  <a:srgbClr val="FF00FF"/>
                </a:solidFill>
                <a:latin typeface="BIZ UDゴシック" panose="020B0400000000000000" pitchFamily="49" charset="-128"/>
                <a:ea typeface="BIZ UDゴシック" panose="020B0400000000000000" pitchFamily="49" charset="-128"/>
              </a:rPr>
              <a:t>防災</a:t>
            </a:r>
          </a:p>
        </p:txBody>
      </p:sp>
      <p:sp>
        <p:nvSpPr>
          <p:cNvPr id="16" name="正方形/長方形 15">
            <a:extLst>
              <a:ext uri="{FF2B5EF4-FFF2-40B4-BE49-F238E27FC236}">
                <a16:creationId xmlns:a16="http://schemas.microsoft.com/office/drawing/2014/main" id="{83CA6694-9A14-0D1F-8C65-3F12294176E1}"/>
              </a:ext>
            </a:extLst>
          </p:cNvPr>
          <p:cNvSpPr>
            <a:spLocks noChangeArrowheads="1"/>
          </p:cNvSpPr>
          <p:nvPr/>
        </p:nvSpPr>
        <p:spPr bwMode="auto">
          <a:xfrm>
            <a:off x="2521732" y="4259282"/>
            <a:ext cx="1800000" cy="432000"/>
          </a:xfrm>
          <a:prstGeom prst="rect">
            <a:avLst/>
          </a:prstGeom>
          <a:noFill/>
          <a:ln>
            <a:noFill/>
          </a:ln>
        </p:spPr>
        <p:txBody>
          <a:bodyPr anchor="ctr" anchorCtr="0"/>
          <a:lstStyle/>
          <a:p>
            <a:pPr eaLnBrk="1" hangingPunct="1">
              <a:spcBef>
                <a:spcPct val="20000"/>
              </a:spcBef>
              <a:buClr>
                <a:schemeClr val="bg1"/>
              </a:buClr>
              <a:buSzPct val="100000"/>
              <a:buFont typeface="Wingdings" panose="05000000000000000000" pitchFamily="2" charset="2"/>
              <a:buNone/>
              <a:defRPr/>
            </a:pPr>
            <a:r>
              <a:rPr lang="ja-JP" altLang="en-US" sz="2800" b="1" dirty="0">
                <a:solidFill>
                  <a:srgbClr val="FF00FF"/>
                </a:solidFill>
                <a:latin typeface="BIZ UDゴシック" panose="020B0400000000000000" pitchFamily="49" charset="-128"/>
                <a:ea typeface="BIZ UDゴシック" panose="020B0400000000000000" pitchFamily="49" charset="-128"/>
              </a:rPr>
              <a:t>福祉　</a:t>
            </a:r>
          </a:p>
        </p:txBody>
      </p:sp>
      <p:sp>
        <p:nvSpPr>
          <p:cNvPr id="17" name="正方形/長方形 16">
            <a:extLst>
              <a:ext uri="{FF2B5EF4-FFF2-40B4-BE49-F238E27FC236}">
                <a16:creationId xmlns:a16="http://schemas.microsoft.com/office/drawing/2014/main" id="{019C3707-0095-DDF3-D50D-BBD3D39C2E43}"/>
              </a:ext>
            </a:extLst>
          </p:cNvPr>
          <p:cNvSpPr>
            <a:spLocks noChangeArrowheads="1"/>
          </p:cNvSpPr>
          <p:nvPr/>
        </p:nvSpPr>
        <p:spPr bwMode="auto">
          <a:xfrm>
            <a:off x="2521732" y="4894578"/>
            <a:ext cx="1800000" cy="410381"/>
          </a:xfrm>
          <a:prstGeom prst="rect">
            <a:avLst/>
          </a:prstGeom>
          <a:noFill/>
          <a:ln>
            <a:noFill/>
          </a:ln>
        </p:spPr>
        <p:txBody>
          <a:bodyPr anchor="ctr" anchorCtr="0"/>
          <a:lstStyle/>
          <a:p>
            <a:pPr eaLnBrk="1" hangingPunct="1">
              <a:spcBef>
                <a:spcPct val="20000"/>
              </a:spcBef>
              <a:buClr>
                <a:schemeClr val="bg1"/>
              </a:buClr>
              <a:buSzPct val="100000"/>
              <a:buFont typeface="Wingdings" panose="05000000000000000000" pitchFamily="2" charset="2"/>
              <a:buNone/>
              <a:defRPr/>
            </a:pPr>
            <a:r>
              <a:rPr lang="ja-JP" altLang="en-US" sz="2800" b="1" dirty="0">
                <a:solidFill>
                  <a:srgbClr val="FF00FF"/>
                </a:solidFill>
                <a:latin typeface="BIZ UDゴシック" panose="020B0400000000000000" pitchFamily="49" charset="-128"/>
                <a:ea typeface="BIZ UDゴシック" panose="020B0400000000000000" pitchFamily="49" charset="-128"/>
              </a:rPr>
              <a:t>公共事業</a:t>
            </a:r>
          </a:p>
        </p:txBody>
      </p:sp>
      <p:sp>
        <p:nvSpPr>
          <p:cNvPr id="18" name="正方形/長方形 17">
            <a:extLst>
              <a:ext uri="{FF2B5EF4-FFF2-40B4-BE49-F238E27FC236}">
                <a16:creationId xmlns:a16="http://schemas.microsoft.com/office/drawing/2014/main" id="{9DA82B6D-2147-3AE5-7860-6C38C885E1F7}"/>
              </a:ext>
            </a:extLst>
          </p:cNvPr>
          <p:cNvSpPr>
            <a:spLocks noChangeArrowheads="1"/>
          </p:cNvSpPr>
          <p:nvPr/>
        </p:nvSpPr>
        <p:spPr bwMode="auto">
          <a:xfrm>
            <a:off x="2521732" y="5524499"/>
            <a:ext cx="1800000" cy="424079"/>
          </a:xfrm>
          <a:prstGeom prst="rect">
            <a:avLst/>
          </a:prstGeom>
          <a:noFill/>
          <a:ln>
            <a:noFill/>
          </a:ln>
        </p:spPr>
        <p:txBody>
          <a:bodyPr anchor="ctr" anchorCtr="0"/>
          <a:lstStyle/>
          <a:p>
            <a:pPr eaLnBrk="1" hangingPunct="1">
              <a:spcBef>
                <a:spcPct val="20000"/>
              </a:spcBef>
              <a:buClr>
                <a:schemeClr val="bg1"/>
              </a:buClr>
              <a:buSzPct val="100000"/>
              <a:buFont typeface="Wingdings" panose="05000000000000000000" pitchFamily="2" charset="2"/>
              <a:buNone/>
              <a:defRPr/>
            </a:pPr>
            <a:r>
              <a:rPr lang="ja-JP" altLang="en-US" sz="2800" b="1" dirty="0">
                <a:solidFill>
                  <a:srgbClr val="FF00FF"/>
                </a:solidFill>
                <a:latin typeface="BIZ UDゴシック" panose="020B0400000000000000" pitchFamily="49" charset="-128"/>
                <a:ea typeface="BIZ UDゴシック" panose="020B0400000000000000" pitchFamily="49" charset="-128"/>
              </a:rPr>
              <a:t>環境</a:t>
            </a:r>
          </a:p>
        </p:txBody>
      </p:sp>
      <p:pic>
        <p:nvPicPr>
          <p:cNvPr id="3" name="図 2">
            <a:extLst>
              <a:ext uri="{FF2B5EF4-FFF2-40B4-BE49-F238E27FC236}">
                <a16:creationId xmlns:a16="http://schemas.microsoft.com/office/drawing/2014/main" id="{7378615F-E668-9DB4-2433-81388317413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33794" y="2911657"/>
            <a:ext cx="545284" cy="545284"/>
          </a:xfrm>
          <a:prstGeom prst="rect">
            <a:avLst/>
          </a:prstGeom>
        </p:spPr>
      </p:pic>
      <p:pic>
        <p:nvPicPr>
          <p:cNvPr id="4" name="図 3">
            <a:extLst>
              <a:ext uri="{FF2B5EF4-FFF2-40B4-BE49-F238E27FC236}">
                <a16:creationId xmlns:a16="http://schemas.microsoft.com/office/drawing/2014/main" id="{7A905EC5-D517-3DF8-0D28-97B0AA32FAD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52600" y="3567759"/>
            <a:ext cx="518465" cy="518465"/>
          </a:xfrm>
          <a:prstGeom prst="rect">
            <a:avLst/>
          </a:prstGeom>
        </p:spPr>
      </p:pic>
      <p:pic>
        <p:nvPicPr>
          <p:cNvPr id="19" name="図 18">
            <a:extLst>
              <a:ext uri="{FF2B5EF4-FFF2-40B4-BE49-F238E27FC236}">
                <a16:creationId xmlns:a16="http://schemas.microsoft.com/office/drawing/2014/main" id="{E57A242D-B7D2-9273-368B-BB4C188E082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811302" y="4192200"/>
            <a:ext cx="504056" cy="504056"/>
          </a:xfrm>
          <a:prstGeom prst="rect">
            <a:avLst/>
          </a:prstGeom>
        </p:spPr>
      </p:pic>
      <p:pic>
        <p:nvPicPr>
          <p:cNvPr id="20" name="図 19">
            <a:extLst>
              <a:ext uri="{FF2B5EF4-FFF2-40B4-BE49-F238E27FC236}">
                <a16:creationId xmlns:a16="http://schemas.microsoft.com/office/drawing/2014/main" id="{FF9572E5-9ED8-C00A-B7B6-2EFAC202058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704482" y="4802232"/>
            <a:ext cx="560903" cy="560903"/>
          </a:xfrm>
          <a:prstGeom prst="rect">
            <a:avLst/>
          </a:prstGeom>
        </p:spPr>
      </p:pic>
      <p:pic>
        <p:nvPicPr>
          <p:cNvPr id="21" name="図 20">
            <a:extLst>
              <a:ext uri="{FF2B5EF4-FFF2-40B4-BE49-F238E27FC236}">
                <a16:creationId xmlns:a16="http://schemas.microsoft.com/office/drawing/2014/main" id="{5E707CF0-FF86-11F6-7B01-501010AE34A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446941" y="5515008"/>
            <a:ext cx="515082" cy="515082"/>
          </a:xfrm>
          <a:prstGeom prst="rect">
            <a:avLst/>
          </a:prstGeom>
        </p:spPr>
      </p:pic>
    </p:spTree>
    <p:extLst>
      <p:ext uri="{BB962C8B-B14F-4D97-AF65-F5344CB8AC3E}">
        <p14:creationId xmlns:p14="http://schemas.microsoft.com/office/powerpoint/2010/main" val="1147417804"/>
      </p:ext>
    </p:extLst>
  </p:cSld>
  <p:clrMapOvr>
    <a:masterClrMapping/>
  </p:clrMapOvr>
  <p:transition spd="slow" advTm="180132"/>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sng" kern="0" dirty="0">
                <a:solidFill>
                  <a:srgbClr val="002060"/>
                </a:solidFill>
                <a:latin typeface="BIZ UDゴシック" panose="020B0400000000000000" pitchFamily="49" charset="-128"/>
                <a:ea typeface="BIZ UDゴシック" panose="020B0400000000000000" pitchFamily="49" charset="-128"/>
              </a:rPr>
              <a:t>誰が</a:t>
            </a:r>
            <a:r>
              <a:rPr lang="ja-JP" altLang="en-US" sz="3800" b="0" kern="0" dirty="0">
                <a:solidFill>
                  <a:srgbClr val="002060"/>
                </a:solidFill>
                <a:latin typeface="BIZ UDゴシック" panose="020B0400000000000000" pitchFamily="49" charset="-128"/>
                <a:ea typeface="BIZ UDゴシック" panose="020B0400000000000000" pitchFamily="49" charset="-128"/>
              </a:rPr>
              <a:t>その</a:t>
            </a:r>
            <a:r>
              <a:rPr lang="ja-JP" altLang="en-US" sz="3800" u="sng" kern="0" dirty="0">
                <a:solidFill>
                  <a:srgbClr val="002060"/>
                </a:solidFill>
                <a:latin typeface="BIZ UDゴシック" panose="020B0400000000000000" pitchFamily="49" charset="-128"/>
                <a:ea typeface="BIZ UDゴシック" panose="020B0400000000000000" pitchFamily="49" charset="-128"/>
              </a:rPr>
              <a:t>使い道</a:t>
            </a:r>
            <a:r>
              <a:rPr lang="ja-JP" altLang="en-US" sz="3800" b="0" kern="0" dirty="0">
                <a:solidFill>
                  <a:srgbClr val="002060"/>
                </a:solidFill>
                <a:latin typeface="BIZ UDゴシック" panose="020B0400000000000000" pitchFamily="49" charset="-128"/>
                <a:ea typeface="BIZ UDゴシック" panose="020B0400000000000000" pitchFamily="49" charset="-128"/>
              </a:rPr>
              <a:t>を決めていますか？</a:t>
            </a:r>
            <a:endParaRPr lang="en-US" altLang="ja-JP" sz="3800" u="sng"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　</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選挙はなぜ大事か？</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円形吹き出し 2">
            <a:extLst>
              <a:ext uri="{FF2B5EF4-FFF2-40B4-BE49-F238E27FC236}">
                <a16:creationId xmlns:a16="http://schemas.microsoft.com/office/drawing/2014/main" id="{E27F44C7-CEBE-674C-A0CB-DC150DB9ECDC}"/>
              </a:ext>
            </a:extLst>
          </p:cNvPr>
          <p:cNvSpPr/>
          <p:nvPr/>
        </p:nvSpPr>
        <p:spPr bwMode="auto">
          <a:xfrm>
            <a:off x="1691681" y="1628800"/>
            <a:ext cx="2160240" cy="432048"/>
          </a:xfrm>
          <a:prstGeom prst="wedgeEllipseCallout">
            <a:avLst>
              <a:gd name="adj1" fmla="val -53214"/>
              <a:gd name="adj2" fmla="val 79643"/>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最終的に</a:t>
            </a:r>
          </a:p>
        </p:txBody>
      </p:sp>
    </p:spTree>
    <p:extLst>
      <p:ext uri="{BB962C8B-B14F-4D97-AF65-F5344CB8AC3E}">
        <p14:creationId xmlns:p14="http://schemas.microsoft.com/office/powerpoint/2010/main" val="4125232851"/>
      </p:ext>
    </p:extLst>
  </p:cSld>
  <p:clrMapOvr>
    <a:masterClrMapping/>
  </p:clrMapOvr>
  <p:transition spd="slow" advTm="180132"/>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CDC56-D61C-AC5E-0676-3AFF25B1A83F}"/>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AE095B06-30A9-6641-2877-7BA6CD9EFC68}"/>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sng" kern="0" dirty="0">
                <a:solidFill>
                  <a:srgbClr val="002060"/>
                </a:solidFill>
                <a:latin typeface="BIZ UDゴシック" panose="020B0400000000000000" pitchFamily="49" charset="-128"/>
                <a:ea typeface="BIZ UDゴシック" panose="020B0400000000000000" pitchFamily="49" charset="-128"/>
              </a:rPr>
              <a:t>誰が</a:t>
            </a:r>
            <a:r>
              <a:rPr lang="ja-JP" altLang="en-US" sz="3800" b="0" kern="0" dirty="0">
                <a:solidFill>
                  <a:srgbClr val="002060"/>
                </a:solidFill>
                <a:latin typeface="BIZ UDゴシック" panose="020B0400000000000000" pitchFamily="49" charset="-128"/>
                <a:ea typeface="BIZ UDゴシック" panose="020B0400000000000000" pitchFamily="49" charset="-128"/>
              </a:rPr>
              <a:t>その</a:t>
            </a:r>
            <a:r>
              <a:rPr lang="ja-JP" altLang="en-US" sz="3800" u="sng" kern="0" dirty="0">
                <a:solidFill>
                  <a:srgbClr val="002060"/>
                </a:solidFill>
                <a:latin typeface="BIZ UDゴシック" panose="020B0400000000000000" pitchFamily="49" charset="-128"/>
                <a:ea typeface="BIZ UDゴシック" panose="020B0400000000000000" pitchFamily="49" charset="-128"/>
              </a:rPr>
              <a:t>使い道</a:t>
            </a:r>
            <a:r>
              <a:rPr lang="ja-JP" altLang="en-US" sz="3800" b="0" kern="0" dirty="0">
                <a:solidFill>
                  <a:srgbClr val="002060"/>
                </a:solidFill>
                <a:latin typeface="BIZ UDゴシック" panose="020B0400000000000000" pitchFamily="49" charset="-128"/>
                <a:ea typeface="BIZ UDゴシック" panose="020B0400000000000000" pitchFamily="49" charset="-128"/>
              </a:rPr>
              <a:t>を決めていますか？</a:t>
            </a:r>
            <a:endParaRPr lang="en-US" altLang="ja-JP" sz="3800" u="sng"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000" kern="0" dirty="0">
                <a:solidFill>
                  <a:srgbClr val="002060"/>
                </a:solidFill>
                <a:latin typeface="BIZ UDゴシック" panose="020B0400000000000000" pitchFamily="49" charset="-128"/>
                <a:ea typeface="BIZ UDゴシック" panose="020B0400000000000000" pitchFamily="49" charset="-128"/>
              </a:rPr>
              <a:t>　</a:t>
            </a:r>
            <a:endParaRPr lang="en-US" altLang="ja-JP" sz="20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①　学校の先生</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②　公務員（行政）</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③　議員（議会）</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B17EE3A7-CBDA-4CCA-9E41-D8305EA53ADB}"/>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選挙はなぜ大事か？</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円形吹き出し 2">
            <a:extLst>
              <a:ext uri="{FF2B5EF4-FFF2-40B4-BE49-F238E27FC236}">
                <a16:creationId xmlns:a16="http://schemas.microsoft.com/office/drawing/2014/main" id="{7E420204-458E-6474-C630-9B531435B125}"/>
              </a:ext>
            </a:extLst>
          </p:cNvPr>
          <p:cNvSpPr/>
          <p:nvPr/>
        </p:nvSpPr>
        <p:spPr bwMode="auto">
          <a:xfrm>
            <a:off x="1691681" y="1628800"/>
            <a:ext cx="2160240" cy="432048"/>
          </a:xfrm>
          <a:prstGeom prst="wedgeEllipseCallout">
            <a:avLst>
              <a:gd name="adj1" fmla="val -53214"/>
              <a:gd name="adj2" fmla="val 79643"/>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最終的に</a:t>
            </a:r>
          </a:p>
        </p:txBody>
      </p:sp>
    </p:spTree>
    <p:extLst>
      <p:ext uri="{BB962C8B-B14F-4D97-AF65-F5344CB8AC3E}">
        <p14:creationId xmlns:p14="http://schemas.microsoft.com/office/powerpoint/2010/main" val="1933968216"/>
      </p:ext>
    </p:extLst>
  </p:cSld>
  <p:clrMapOvr>
    <a:masterClrMapping/>
  </p:clrMapOvr>
  <p:transition spd="slow" advTm="180132"/>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995C7-3910-8351-D82C-2042C9B2CA2B}"/>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53A0EA8C-F77E-A6CA-331E-33EFFBBF5768}"/>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sng" kern="0" dirty="0">
                <a:solidFill>
                  <a:srgbClr val="002060"/>
                </a:solidFill>
                <a:latin typeface="BIZ UDゴシック" panose="020B0400000000000000" pitchFamily="49" charset="-128"/>
                <a:ea typeface="BIZ UDゴシック" panose="020B0400000000000000" pitchFamily="49" charset="-128"/>
              </a:rPr>
              <a:t>誰が</a:t>
            </a:r>
            <a:r>
              <a:rPr lang="ja-JP" altLang="en-US" sz="3800" b="0" kern="0" dirty="0">
                <a:solidFill>
                  <a:srgbClr val="002060"/>
                </a:solidFill>
                <a:latin typeface="BIZ UDゴシック" panose="020B0400000000000000" pitchFamily="49" charset="-128"/>
                <a:ea typeface="BIZ UDゴシック" panose="020B0400000000000000" pitchFamily="49" charset="-128"/>
              </a:rPr>
              <a:t>その</a:t>
            </a:r>
            <a:r>
              <a:rPr lang="ja-JP" altLang="en-US" sz="3800" u="sng" kern="0" dirty="0">
                <a:solidFill>
                  <a:srgbClr val="002060"/>
                </a:solidFill>
                <a:latin typeface="BIZ UDゴシック" panose="020B0400000000000000" pitchFamily="49" charset="-128"/>
                <a:ea typeface="BIZ UDゴシック" panose="020B0400000000000000" pitchFamily="49" charset="-128"/>
              </a:rPr>
              <a:t>使い道</a:t>
            </a:r>
            <a:r>
              <a:rPr lang="ja-JP" altLang="en-US" sz="3800" b="0" kern="0" dirty="0">
                <a:solidFill>
                  <a:srgbClr val="002060"/>
                </a:solidFill>
                <a:latin typeface="BIZ UDゴシック" panose="020B0400000000000000" pitchFamily="49" charset="-128"/>
                <a:ea typeface="BIZ UDゴシック" panose="020B0400000000000000" pitchFamily="49" charset="-128"/>
              </a:rPr>
              <a:t>を決めていますか？</a:t>
            </a:r>
            <a:endParaRPr lang="en-US" altLang="ja-JP" sz="3800" u="sng"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000" kern="0" dirty="0">
                <a:solidFill>
                  <a:srgbClr val="002060"/>
                </a:solidFill>
                <a:latin typeface="BIZ UDゴシック" panose="020B0400000000000000" pitchFamily="49" charset="-128"/>
                <a:ea typeface="BIZ UDゴシック" panose="020B0400000000000000" pitchFamily="49" charset="-128"/>
              </a:rPr>
              <a:t>　</a:t>
            </a:r>
            <a:endParaRPr lang="en-US" altLang="ja-JP" sz="20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chemeClr val="bg1">
                    <a:lumMod val="85000"/>
                  </a:schemeClr>
                </a:solidFill>
                <a:latin typeface="BIZ UDゴシック" panose="020B0400000000000000" pitchFamily="49" charset="-128"/>
                <a:ea typeface="BIZ UDゴシック" panose="020B0400000000000000" pitchFamily="49" charset="-128"/>
              </a:rPr>
              <a:t>①　学校の先生</a:t>
            </a:r>
            <a:endParaRPr lang="en-US" altLang="ja-JP" sz="38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chemeClr val="bg1">
                    <a:lumMod val="85000"/>
                  </a:schemeClr>
                </a:solidFill>
                <a:latin typeface="BIZ UDゴシック" panose="020B0400000000000000" pitchFamily="49" charset="-128"/>
                <a:ea typeface="BIZ UDゴシック" panose="020B0400000000000000" pitchFamily="49" charset="-128"/>
              </a:rPr>
              <a:t>　　</a:t>
            </a:r>
            <a:r>
              <a:rPr lang="ja-JP" altLang="en-US" sz="3800" b="0" kern="0" dirty="0">
                <a:solidFill>
                  <a:srgbClr val="002060"/>
                </a:solidFill>
                <a:latin typeface="BIZ UDゴシック" panose="020B0400000000000000" pitchFamily="49" charset="-128"/>
                <a:ea typeface="BIZ UDゴシック" panose="020B0400000000000000" pitchFamily="49" charset="-128"/>
              </a:rPr>
              <a:t>⇒　税金を使って、教育</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chemeClr val="bg1">
                    <a:lumMod val="85000"/>
                  </a:schemeClr>
                </a:solidFill>
                <a:latin typeface="BIZ UDゴシック" panose="020B0400000000000000" pitchFamily="49" charset="-128"/>
                <a:ea typeface="BIZ UDゴシック" panose="020B0400000000000000" pitchFamily="49" charset="-128"/>
              </a:rPr>
              <a:t>②　公務員（行政）</a:t>
            </a:r>
            <a:endParaRPr lang="en-US" altLang="ja-JP" sz="38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　使い道を考えて、提案・実施</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FF00FF"/>
                </a:solidFill>
                <a:latin typeface="BIZ UDゴシック" panose="020B0400000000000000" pitchFamily="49" charset="-128"/>
                <a:ea typeface="BIZ UDゴシック" panose="020B0400000000000000" pitchFamily="49" charset="-128"/>
              </a:rPr>
              <a:t>③　議員（議会）</a:t>
            </a:r>
            <a:endParaRPr lang="en-US" altLang="ja-JP" sz="3800" b="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619B300A-78E0-D330-F25C-51B3374D4EF2}"/>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選挙はなぜ大事か？</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円形吹き出し 2">
            <a:extLst>
              <a:ext uri="{FF2B5EF4-FFF2-40B4-BE49-F238E27FC236}">
                <a16:creationId xmlns:a16="http://schemas.microsoft.com/office/drawing/2014/main" id="{2EAFC801-F61E-E3C8-DEC0-A5F5AD43F387}"/>
              </a:ext>
            </a:extLst>
          </p:cNvPr>
          <p:cNvSpPr/>
          <p:nvPr/>
        </p:nvSpPr>
        <p:spPr bwMode="auto">
          <a:xfrm>
            <a:off x="1691681" y="1628800"/>
            <a:ext cx="2160240" cy="432048"/>
          </a:xfrm>
          <a:prstGeom prst="wedgeEllipseCallout">
            <a:avLst>
              <a:gd name="adj1" fmla="val -53214"/>
              <a:gd name="adj2" fmla="val 79643"/>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最終的に</a:t>
            </a:r>
          </a:p>
        </p:txBody>
      </p:sp>
    </p:spTree>
    <p:extLst>
      <p:ext uri="{BB962C8B-B14F-4D97-AF65-F5344CB8AC3E}">
        <p14:creationId xmlns:p14="http://schemas.microsoft.com/office/powerpoint/2010/main" val="2908710405"/>
      </p:ext>
    </p:extLst>
  </p:cSld>
  <p:clrMapOvr>
    <a:masterClrMapping/>
  </p:clrMapOvr>
  <p:transition spd="slow" advTm="180132"/>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2D5DB-940F-7E5B-A6C0-D9ACAD36665F}"/>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F154C8D4-F349-E800-56E6-AAD640580A5E}"/>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sng" kern="0" dirty="0">
                <a:solidFill>
                  <a:srgbClr val="002060"/>
                </a:solidFill>
                <a:latin typeface="BIZ UDゴシック" panose="020B0400000000000000" pitchFamily="49" charset="-128"/>
                <a:ea typeface="BIZ UDゴシック" panose="020B0400000000000000" pitchFamily="49" charset="-128"/>
              </a:rPr>
              <a:t>誰が</a:t>
            </a:r>
            <a:r>
              <a:rPr lang="ja-JP" altLang="en-US" sz="3800" b="0" kern="0" dirty="0">
                <a:solidFill>
                  <a:srgbClr val="002060"/>
                </a:solidFill>
                <a:latin typeface="BIZ UDゴシック" panose="020B0400000000000000" pitchFamily="49" charset="-128"/>
                <a:ea typeface="BIZ UDゴシック" panose="020B0400000000000000" pitchFamily="49" charset="-128"/>
              </a:rPr>
              <a:t>その</a:t>
            </a:r>
            <a:r>
              <a:rPr lang="ja-JP" altLang="en-US" sz="3800" u="sng" kern="0" dirty="0">
                <a:solidFill>
                  <a:srgbClr val="002060"/>
                </a:solidFill>
                <a:latin typeface="BIZ UDゴシック" panose="020B0400000000000000" pitchFamily="49" charset="-128"/>
                <a:ea typeface="BIZ UDゴシック" panose="020B0400000000000000" pitchFamily="49" charset="-128"/>
              </a:rPr>
              <a:t>使い道</a:t>
            </a:r>
            <a:r>
              <a:rPr lang="ja-JP" altLang="en-US" sz="3800" b="0" kern="0" dirty="0">
                <a:solidFill>
                  <a:srgbClr val="002060"/>
                </a:solidFill>
                <a:latin typeface="BIZ UDゴシック" panose="020B0400000000000000" pitchFamily="49" charset="-128"/>
                <a:ea typeface="BIZ UDゴシック" panose="020B0400000000000000" pitchFamily="49" charset="-128"/>
              </a:rPr>
              <a:t>を決めていますか？</a:t>
            </a:r>
            <a:endParaRPr lang="en-US" altLang="ja-JP" sz="3800" u="sng"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　</a:t>
            </a: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　</a:t>
            </a:r>
            <a:r>
              <a:rPr lang="ja-JP" altLang="en-US" sz="3800" u="sng" kern="0" dirty="0">
                <a:solidFill>
                  <a:srgbClr val="FF00FF"/>
                </a:solidFill>
                <a:latin typeface="BIZ UDゴシック" panose="020B0400000000000000" pitchFamily="49" charset="-128"/>
                <a:ea typeface="BIZ UDゴシック" panose="020B0400000000000000" pitchFamily="49" charset="-128"/>
              </a:rPr>
              <a:t>議会</a:t>
            </a:r>
            <a:r>
              <a:rPr lang="ja-JP" altLang="en-US" sz="3800" b="0" kern="0" dirty="0">
                <a:solidFill>
                  <a:srgbClr val="002060"/>
                </a:solidFill>
                <a:latin typeface="BIZ UDゴシック" panose="020B0400000000000000" pitchFamily="49" charset="-128"/>
                <a:ea typeface="BIZ UDゴシック" panose="020B0400000000000000" pitchFamily="49" charset="-128"/>
              </a:rPr>
              <a:t>で</a:t>
            </a:r>
            <a:r>
              <a:rPr lang="ja-JP" altLang="en-US" sz="3800" u="sng" kern="0" dirty="0">
                <a:solidFill>
                  <a:srgbClr val="FF00FF"/>
                </a:solidFill>
                <a:latin typeface="BIZ UDゴシック" panose="020B0400000000000000" pitchFamily="49" charset="-128"/>
                <a:ea typeface="BIZ UDゴシック" panose="020B0400000000000000" pitchFamily="49" charset="-128"/>
              </a:rPr>
              <a:t>議員</a:t>
            </a:r>
            <a:r>
              <a:rPr lang="ja-JP" altLang="en-US" sz="3800" b="0" kern="0" dirty="0">
                <a:solidFill>
                  <a:srgbClr val="002060"/>
                </a:solidFill>
                <a:latin typeface="BIZ UDゴシック" panose="020B0400000000000000" pitchFamily="49" charset="-128"/>
                <a:ea typeface="BIZ UDゴシック" panose="020B0400000000000000" pitchFamily="49" charset="-128"/>
              </a:rPr>
              <a:t>が決めています。</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ED830ED8-711F-8250-C3C3-087CD0457279}"/>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選挙はなぜ大事か？</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22" name="コンテンツ プレースホルダー 2">
            <a:extLst>
              <a:ext uri="{FF2B5EF4-FFF2-40B4-BE49-F238E27FC236}">
                <a16:creationId xmlns:a16="http://schemas.microsoft.com/office/drawing/2014/main" id="{E6189498-C9A3-F5D1-99B1-4D75BFC13A8D}"/>
              </a:ext>
            </a:extLst>
          </p:cNvPr>
          <p:cNvSpPr txBox="1">
            <a:spLocks/>
          </p:cNvSpPr>
          <p:nvPr/>
        </p:nvSpPr>
        <p:spPr bwMode="auto">
          <a:xfrm>
            <a:off x="5724128" y="3501009"/>
            <a:ext cx="3362672" cy="269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marL="0" indent="0">
              <a:buNone/>
              <a:defRPr/>
            </a:pPr>
            <a:r>
              <a:rPr lang="ja-JP" altLang="en-US" sz="24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＜議会の種類＞</a:t>
            </a:r>
            <a:endParaRPr lang="en-US" altLang="ja-JP" sz="24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None/>
              <a:defRPr/>
            </a:pPr>
            <a:r>
              <a:rPr lang="ja-JP" altLang="en-US"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・国→国会（議員）</a:t>
            </a:r>
            <a:endParaRPr lang="en-US" altLang="ja-JP"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None/>
              <a:defRPr/>
            </a:pPr>
            <a:r>
              <a:rPr lang="ja-JP" altLang="en-US"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・県→県議会（議員）</a:t>
            </a:r>
            <a:endParaRPr lang="en-US" altLang="ja-JP"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None/>
              <a:defRPr/>
            </a:pPr>
            <a:r>
              <a:rPr lang="ja-JP" altLang="en-US"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・市→市議会（議員）</a:t>
            </a:r>
            <a:endParaRPr lang="en-US" altLang="ja-JP"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None/>
              <a:defRPr/>
            </a:pPr>
            <a:r>
              <a:rPr lang="ja-JP" altLang="en-US"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・町→町議会（議員）</a:t>
            </a:r>
            <a:endParaRPr lang="en-US" altLang="ja-JP"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None/>
              <a:defRPr/>
            </a:pPr>
            <a:r>
              <a:rPr lang="ja-JP" altLang="en-US"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・村→村議会（議員）</a:t>
            </a:r>
            <a:endParaRPr lang="en-US" altLang="ja-JP"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p:txBody>
      </p:sp>
      <p:pic>
        <p:nvPicPr>
          <p:cNvPr id="5122" name="Picture 2" descr="https://user0514.cdnw.net/shared/img/thumb/PAKSdwe84_TP_V4.jpg">
            <a:extLst>
              <a:ext uri="{FF2B5EF4-FFF2-40B4-BE49-F238E27FC236}">
                <a16:creationId xmlns:a16="http://schemas.microsoft.com/office/drawing/2014/main" id="{D889DCDB-0B16-E472-2D5B-3BF2AA9E868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2" y="3627792"/>
            <a:ext cx="1895490" cy="256838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採決の結果を一目瞭然に示す津山市議会議場内のディスプレイ」の写真">
            <a:extLst>
              <a:ext uri="{FF2B5EF4-FFF2-40B4-BE49-F238E27FC236}">
                <a16:creationId xmlns:a16="http://schemas.microsoft.com/office/drawing/2014/main" id="{F8EC66E9-A06A-A9D4-90D4-2BE49AA865F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44757" y="3627792"/>
            <a:ext cx="3851379" cy="2568389"/>
          </a:xfrm>
          <a:prstGeom prst="rect">
            <a:avLst/>
          </a:prstGeom>
          <a:noFill/>
          <a:extLst>
            <a:ext uri="{909E8E84-426E-40DD-AFC4-6F175D3DCCD1}">
              <a14:hiddenFill xmlns:a14="http://schemas.microsoft.com/office/drawing/2010/main">
                <a:solidFill>
                  <a:srgbClr val="FFFFFF"/>
                </a:solidFill>
              </a14:hiddenFill>
            </a:ext>
          </a:extLst>
        </p:spPr>
      </p:pic>
      <p:sp>
        <p:nvSpPr>
          <p:cNvPr id="23" name="角丸四角形吹き出し 22">
            <a:extLst>
              <a:ext uri="{FF2B5EF4-FFF2-40B4-BE49-F238E27FC236}">
                <a16:creationId xmlns:a16="http://schemas.microsoft.com/office/drawing/2014/main" id="{25B96E19-FDF8-AF60-DA77-F368B98D3464}"/>
              </a:ext>
            </a:extLst>
          </p:cNvPr>
          <p:cNvSpPr/>
          <p:nvPr/>
        </p:nvSpPr>
        <p:spPr bwMode="auto">
          <a:xfrm>
            <a:off x="2699792" y="5229200"/>
            <a:ext cx="3039144" cy="934189"/>
          </a:xfrm>
          <a:prstGeom prst="wedgeRoundRectCallout">
            <a:avLst>
              <a:gd name="adj1" fmla="val -33360"/>
              <a:gd name="adj2" fmla="val -85592"/>
              <a:gd name="adj3" fmla="val 16667"/>
            </a:avLst>
          </a:prstGeom>
          <a:solidFill>
            <a:srgbClr val="FFFFFF">
              <a:alpha val="69804"/>
            </a:srgbClr>
          </a:solidFill>
          <a:ln>
            <a:solidFill>
              <a:srgbClr val="FF00FF"/>
            </a:solidFill>
            <a:headEnd/>
            <a:tailEnd/>
          </a:ln>
        </p:spPr>
        <p:style>
          <a:lnRef idx="2">
            <a:schemeClr val="accent2"/>
          </a:lnRef>
          <a:fillRef idx="1">
            <a:schemeClr val="lt1"/>
          </a:fillRef>
          <a:effectRef idx="0">
            <a:schemeClr val="accent2"/>
          </a:effectRef>
          <a:fontRef idx="minor">
            <a:schemeClr val="dk1"/>
          </a:fontRef>
        </p:style>
        <p:txBody>
          <a:bodyPr vert="horz" wrap="square" lIns="72000" tIns="36000" rIns="72000" bIns="0" numCol="1" rtlCol="0" anchor="ctr" anchorCtr="0" compatLnSpc="1">
            <a:prstTxWarp prst="textNoShape">
              <a:avLst/>
            </a:prstTxWarp>
          </a:bodyPr>
          <a:lstStyle/>
          <a:p>
            <a:pPr marL="0" marR="0" indent="0" defTabSz="914400" rtl="0" eaLnBrk="1" fontAlgn="base" latinLnBrk="0" hangingPunct="1">
              <a:spcBef>
                <a:spcPct val="20000"/>
              </a:spcBef>
              <a:spcAft>
                <a:spcPct val="0"/>
              </a:spcAft>
              <a:buClr>
                <a:schemeClr val="bg1"/>
              </a:buClr>
              <a:buSzPct val="100000"/>
              <a:tabLst/>
            </a:pPr>
            <a:r>
              <a:rPr lang="ja-JP" altLang="en-US" dirty="0">
                <a:solidFill>
                  <a:srgbClr val="002060"/>
                </a:solidFill>
                <a:latin typeface="BIZ UDゴシック" panose="020B0400000000000000" pitchFamily="49" charset="-128"/>
                <a:ea typeface="BIZ UDゴシック" panose="020B0400000000000000" pitchFamily="49" charset="-128"/>
              </a:rPr>
              <a:t>賛成多数で</a:t>
            </a:r>
            <a:endParaRPr lang="en-US" altLang="ja-JP" dirty="0">
              <a:solidFill>
                <a:srgbClr val="002060"/>
              </a:solidFill>
              <a:latin typeface="BIZ UDゴシック" panose="020B0400000000000000" pitchFamily="49" charset="-128"/>
              <a:ea typeface="BIZ UDゴシック" panose="020B0400000000000000" pitchFamily="49" charset="-128"/>
            </a:endParaRPr>
          </a:p>
          <a:p>
            <a:pPr marL="0" marR="0" indent="0" algn="ctr" defTabSz="914400" rtl="0" eaLnBrk="1" fontAlgn="base" latinLnBrk="0" hangingPunct="1">
              <a:spcBef>
                <a:spcPct val="20000"/>
              </a:spcBef>
              <a:spcAft>
                <a:spcPct val="0"/>
              </a:spcAft>
              <a:buClr>
                <a:schemeClr val="bg1"/>
              </a:buClr>
              <a:buSzPct val="100000"/>
              <a:tabLst/>
            </a:pPr>
            <a:r>
              <a:rPr lang="ja-JP" altLang="en-US" dirty="0">
                <a:solidFill>
                  <a:srgbClr val="002060"/>
                </a:solidFill>
                <a:latin typeface="BIZ UDゴシック" panose="020B0400000000000000" pitchFamily="49" charset="-128"/>
                <a:ea typeface="BIZ UDゴシック" panose="020B0400000000000000" pitchFamily="49" charset="-128"/>
              </a:rPr>
              <a:t>令和○年度予算成立</a:t>
            </a:r>
            <a:endParaRPr kumimoji="1" lang="ja-JP" altLang="en-US" i="0"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
        <p:nvSpPr>
          <p:cNvPr id="24" name="角丸四角形吹き出し 23">
            <a:extLst>
              <a:ext uri="{FF2B5EF4-FFF2-40B4-BE49-F238E27FC236}">
                <a16:creationId xmlns:a16="http://schemas.microsoft.com/office/drawing/2014/main" id="{53DC40E5-E64B-29FA-1CF1-952ED1D8940E}"/>
              </a:ext>
            </a:extLst>
          </p:cNvPr>
          <p:cNvSpPr/>
          <p:nvPr/>
        </p:nvSpPr>
        <p:spPr bwMode="auto">
          <a:xfrm>
            <a:off x="4147356" y="1683575"/>
            <a:ext cx="3881028" cy="419921"/>
          </a:xfrm>
          <a:prstGeom prst="wedgeRoundRectCallout">
            <a:avLst>
              <a:gd name="adj1" fmla="val -60453"/>
              <a:gd name="adj2" fmla="val 54695"/>
              <a:gd name="adj3" fmla="val 16667"/>
            </a:avLst>
          </a:prstGeom>
          <a:solidFill>
            <a:srgbClr val="FFFFFF">
              <a:alpha val="69804"/>
            </a:srgbClr>
          </a:solidFill>
          <a:ln>
            <a:solidFill>
              <a:srgbClr val="FF00FF"/>
            </a:solidFill>
            <a:headEnd/>
            <a:tailEnd/>
          </a:ln>
        </p:spPr>
        <p:style>
          <a:lnRef idx="2">
            <a:schemeClr val="accent2"/>
          </a:lnRef>
          <a:fillRef idx="1">
            <a:schemeClr val="lt1"/>
          </a:fillRef>
          <a:effectRef idx="0">
            <a:schemeClr val="accent2"/>
          </a:effectRef>
          <a:fontRef idx="minor">
            <a:schemeClr val="dk1"/>
          </a:fontRef>
        </p:style>
        <p:txBody>
          <a:bodyPr vert="horz" wrap="square" lIns="72000" tIns="36000" rIns="72000" bIns="0" numCol="1" rtlCol="0" anchor="ctr" anchorCtr="0" compatLnSpc="1">
            <a:prstTxWarp prst="textNoShape">
              <a:avLst/>
            </a:prstTxWarp>
          </a:bodyPr>
          <a:lstStyle/>
          <a:p>
            <a:pPr marL="0" marR="0" indent="0" algn="ctr" defTabSz="914400" rtl="0" eaLnBrk="1" fontAlgn="base" latinLnBrk="0" hangingPunct="1">
              <a:spcBef>
                <a:spcPct val="20000"/>
              </a:spcBef>
              <a:spcAft>
                <a:spcPct val="0"/>
              </a:spcAft>
              <a:buClr>
                <a:schemeClr val="bg1"/>
              </a:buClr>
              <a:buSzPct val="100000"/>
              <a:tabLst/>
            </a:pPr>
            <a:r>
              <a:rPr lang="ja-JP" altLang="en-US" b="1" dirty="0">
                <a:solidFill>
                  <a:srgbClr val="002060"/>
                </a:solidFill>
                <a:latin typeface="BIZ UDゴシック" panose="020B0400000000000000" pitchFamily="49" charset="-128"/>
                <a:ea typeface="BIZ UDゴシック" panose="020B0400000000000000" pitchFamily="49" charset="-128"/>
              </a:rPr>
              <a:t>予算という形で現れます</a:t>
            </a:r>
            <a:endParaRPr kumimoji="1" lang="ja-JP" altLang="en-US" b="1" i="0"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
        <p:nvSpPr>
          <p:cNvPr id="3" name="円形吹き出し 2">
            <a:extLst>
              <a:ext uri="{FF2B5EF4-FFF2-40B4-BE49-F238E27FC236}">
                <a16:creationId xmlns:a16="http://schemas.microsoft.com/office/drawing/2014/main" id="{80B7D5EF-CC8F-89B0-EBBA-64F3B6D0B284}"/>
              </a:ext>
            </a:extLst>
          </p:cNvPr>
          <p:cNvSpPr/>
          <p:nvPr/>
        </p:nvSpPr>
        <p:spPr bwMode="auto">
          <a:xfrm>
            <a:off x="1691681" y="1628800"/>
            <a:ext cx="2160240" cy="432048"/>
          </a:xfrm>
          <a:prstGeom prst="wedgeEllipseCallout">
            <a:avLst>
              <a:gd name="adj1" fmla="val -53214"/>
              <a:gd name="adj2" fmla="val 79643"/>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最終的に</a:t>
            </a:r>
          </a:p>
        </p:txBody>
      </p:sp>
    </p:spTree>
    <p:extLst>
      <p:ext uri="{BB962C8B-B14F-4D97-AF65-F5344CB8AC3E}">
        <p14:creationId xmlns:p14="http://schemas.microsoft.com/office/powerpoint/2010/main" val="495985847"/>
      </p:ext>
    </p:extLst>
  </p:cSld>
  <p:clrMapOvr>
    <a:masterClrMapping/>
  </p:clrMapOvr>
  <p:transition spd="slow" advTm="180132"/>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48FD2-09E3-7FC5-09D3-ACE3E42C4568}"/>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9E136A10-26D8-7969-92C7-4C637F2430FC}"/>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・では、世の中のルールについては</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　どうでしょうか？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r>
              <a:rPr lang="en-US" altLang="ja-JP"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b="0" kern="0" dirty="0">
                <a:solidFill>
                  <a:srgbClr val="002060"/>
                </a:solidFill>
                <a:latin typeface="BIZ UDゴシック" panose="020B0400000000000000" pitchFamily="49" charset="-128"/>
                <a:ea typeface="BIZ UDゴシック" panose="020B0400000000000000" pitchFamily="49" charset="-128"/>
              </a:rPr>
              <a:t>消費税</a:t>
            </a:r>
            <a:r>
              <a:rPr lang="en-US" altLang="ja-JP" sz="3800" b="0" kern="0" dirty="0">
                <a:solidFill>
                  <a:srgbClr val="002060"/>
                </a:solidFill>
                <a:latin typeface="BIZ UDゴシック" panose="020B0400000000000000" pitchFamily="49" charset="-128"/>
                <a:ea typeface="BIZ UDゴシック" panose="020B0400000000000000" pitchFamily="49" charset="-128"/>
              </a:rPr>
              <a:t>10%</a:t>
            </a:r>
            <a:r>
              <a:rPr lang="ja-JP" altLang="en-US" sz="3800" b="0" kern="0" dirty="0">
                <a:solidFill>
                  <a:srgbClr val="002060"/>
                </a:solidFill>
                <a:latin typeface="BIZ UDゴシック" panose="020B0400000000000000" pitchFamily="49" charset="-128"/>
                <a:ea typeface="BIZ UDゴシック" panose="020B0400000000000000" pitchFamily="49" charset="-128"/>
              </a:rPr>
              <a:t>とか、お酒は</a:t>
            </a:r>
            <a:r>
              <a:rPr lang="en-US" altLang="ja-JP" sz="3800" b="0" kern="0" dirty="0">
                <a:solidFill>
                  <a:srgbClr val="002060"/>
                </a:solidFill>
                <a:latin typeface="BIZ UDゴシック" panose="020B0400000000000000" pitchFamily="49" charset="-128"/>
                <a:ea typeface="BIZ UDゴシック" panose="020B0400000000000000" pitchFamily="49" charset="-128"/>
              </a:rPr>
              <a:t>20</a:t>
            </a:r>
            <a:r>
              <a:rPr lang="ja-JP" altLang="en-US" sz="3800" b="0" kern="0" dirty="0">
                <a:solidFill>
                  <a:srgbClr val="002060"/>
                </a:solidFill>
                <a:latin typeface="BIZ UDゴシック" panose="020B0400000000000000" pitchFamily="49" charset="-128"/>
                <a:ea typeface="BIZ UDゴシック" panose="020B0400000000000000" pitchFamily="49" charset="-128"/>
              </a:rPr>
              <a:t>歳からとか</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BD5ECC4E-D3E2-C68B-D460-CB522E7A250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選挙はなぜ大事か？</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949379511"/>
      </p:ext>
    </p:extLst>
  </p:cSld>
  <p:clrMapOvr>
    <a:masterClrMapping/>
  </p:clrMapOvr>
  <p:transition spd="slow" advTm="180132"/>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BCF0F-0B24-5E4B-AA66-003961F46F6C}"/>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3ADFEB79-16D0-2D0F-13BA-37A2A44DC988}"/>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・では、世の中のルールについては</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　どうでしょうか？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r>
              <a:rPr lang="en-US" altLang="ja-JP"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b="0" kern="0" dirty="0">
                <a:solidFill>
                  <a:srgbClr val="002060"/>
                </a:solidFill>
                <a:latin typeface="BIZ UDゴシック" panose="020B0400000000000000" pitchFamily="49" charset="-128"/>
                <a:ea typeface="BIZ UDゴシック" panose="020B0400000000000000" pitchFamily="49" charset="-128"/>
              </a:rPr>
              <a:t>消費税</a:t>
            </a:r>
            <a:r>
              <a:rPr lang="en-US" altLang="ja-JP" sz="3800" b="0" kern="0" dirty="0">
                <a:solidFill>
                  <a:srgbClr val="002060"/>
                </a:solidFill>
                <a:latin typeface="BIZ UDゴシック" panose="020B0400000000000000" pitchFamily="49" charset="-128"/>
                <a:ea typeface="BIZ UDゴシック" panose="020B0400000000000000" pitchFamily="49" charset="-128"/>
              </a:rPr>
              <a:t>10%</a:t>
            </a:r>
            <a:r>
              <a:rPr lang="ja-JP" altLang="en-US" sz="3800" b="0" kern="0" dirty="0">
                <a:solidFill>
                  <a:srgbClr val="002060"/>
                </a:solidFill>
                <a:latin typeface="BIZ UDゴシック" panose="020B0400000000000000" pitchFamily="49" charset="-128"/>
                <a:ea typeface="BIZ UDゴシック" panose="020B0400000000000000" pitchFamily="49" charset="-128"/>
              </a:rPr>
              <a:t>とか、お酒は</a:t>
            </a:r>
            <a:r>
              <a:rPr lang="en-US" altLang="ja-JP" sz="3800" b="0" kern="0" dirty="0">
                <a:solidFill>
                  <a:srgbClr val="002060"/>
                </a:solidFill>
                <a:latin typeface="BIZ UDゴシック" panose="020B0400000000000000" pitchFamily="49" charset="-128"/>
                <a:ea typeface="BIZ UDゴシック" panose="020B0400000000000000" pitchFamily="49" charset="-128"/>
              </a:rPr>
              <a:t>20</a:t>
            </a:r>
            <a:r>
              <a:rPr lang="ja-JP" altLang="en-US" sz="3800" b="0" kern="0" dirty="0">
                <a:solidFill>
                  <a:srgbClr val="002060"/>
                </a:solidFill>
                <a:latin typeface="BIZ UDゴシック" panose="020B0400000000000000" pitchFamily="49" charset="-128"/>
                <a:ea typeface="BIZ UDゴシック" panose="020B0400000000000000" pitchFamily="49" charset="-128"/>
              </a:rPr>
              <a:t>歳からとか</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→これも</a:t>
            </a:r>
            <a:r>
              <a:rPr lang="ja-JP" altLang="en-US" sz="3800" u="sng" kern="0" dirty="0">
                <a:solidFill>
                  <a:srgbClr val="FF00FF"/>
                </a:solidFill>
                <a:latin typeface="BIZ UDゴシック" panose="020B0400000000000000" pitchFamily="49" charset="-128"/>
                <a:ea typeface="BIZ UDゴシック" panose="020B0400000000000000" pitchFamily="49" charset="-128"/>
              </a:rPr>
              <a:t>議会</a:t>
            </a:r>
            <a:r>
              <a:rPr lang="ja-JP" altLang="en-US" sz="3800" b="0" kern="0" dirty="0">
                <a:solidFill>
                  <a:srgbClr val="002060"/>
                </a:solidFill>
                <a:latin typeface="BIZ UDゴシック" panose="020B0400000000000000" pitchFamily="49" charset="-128"/>
                <a:ea typeface="BIZ UDゴシック" panose="020B0400000000000000" pitchFamily="49" charset="-128"/>
              </a:rPr>
              <a:t>で</a:t>
            </a:r>
            <a:r>
              <a:rPr lang="ja-JP" altLang="en-US" sz="3800" u="sng" kern="0" dirty="0">
                <a:solidFill>
                  <a:srgbClr val="FF00FF"/>
                </a:solidFill>
                <a:latin typeface="BIZ UDゴシック" panose="020B0400000000000000" pitchFamily="49" charset="-128"/>
                <a:ea typeface="BIZ UDゴシック" panose="020B0400000000000000" pitchFamily="49" charset="-128"/>
              </a:rPr>
              <a:t>議員</a:t>
            </a:r>
            <a:r>
              <a:rPr lang="ja-JP" altLang="en-US" sz="3800" b="0" kern="0" dirty="0">
                <a:solidFill>
                  <a:srgbClr val="002060"/>
                </a:solidFill>
                <a:latin typeface="BIZ UDゴシック" panose="020B0400000000000000" pitchFamily="49" charset="-128"/>
                <a:ea typeface="BIZ UDゴシック" panose="020B0400000000000000" pitchFamily="49" charset="-128"/>
              </a:rPr>
              <a:t>が決めています。</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FF00FF"/>
                </a:solidFill>
                <a:latin typeface="BIZ UDゴシック" panose="020B0400000000000000" pitchFamily="49" charset="-128"/>
                <a:ea typeface="BIZ UDゴシック" panose="020B0400000000000000" pitchFamily="49" charset="-128"/>
              </a:rPr>
              <a:t>国会</a:t>
            </a:r>
            <a:r>
              <a:rPr lang="ja-JP" altLang="en-US" sz="3800" b="0" kern="0" dirty="0">
                <a:solidFill>
                  <a:srgbClr val="002060"/>
                </a:solidFill>
                <a:latin typeface="BIZ UDゴシック" panose="020B0400000000000000" pitchFamily="49" charset="-128"/>
                <a:ea typeface="BIZ UDゴシック" panose="020B0400000000000000" pitchFamily="49" charset="-128"/>
              </a:rPr>
              <a:t>では</a:t>
            </a:r>
            <a:r>
              <a:rPr lang="ja-JP" altLang="en-US" sz="3800" kern="0" dirty="0">
                <a:solidFill>
                  <a:srgbClr val="FF00FF"/>
                </a:solidFill>
                <a:latin typeface="BIZ UDゴシック" panose="020B0400000000000000" pitchFamily="49" charset="-128"/>
                <a:ea typeface="BIZ UDゴシック" panose="020B0400000000000000" pitchFamily="49" charset="-128"/>
              </a:rPr>
              <a:t>法律</a:t>
            </a: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FF00FF"/>
                </a:solidFill>
                <a:latin typeface="BIZ UDゴシック" panose="020B0400000000000000" pitchFamily="49" charset="-128"/>
                <a:ea typeface="BIZ UDゴシック" panose="020B0400000000000000" pitchFamily="49" charset="-128"/>
              </a:rPr>
              <a:t>地方議会</a:t>
            </a:r>
            <a:r>
              <a:rPr lang="ja-JP" altLang="en-US" sz="3800" b="0" kern="0" dirty="0">
                <a:solidFill>
                  <a:srgbClr val="002060"/>
                </a:solidFill>
                <a:latin typeface="BIZ UDゴシック" panose="020B0400000000000000" pitchFamily="49" charset="-128"/>
                <a:ea typeface="BIZ UDゴシック" panose="020B0400000000000000" pitchFamily="49" charset="-128"/>
              </a:rPr>
              <a:t>では</a:t>
            </a:r>
            <a:r>
              <a:rPr lang="ja-JP" altLang="en-US" sz="3800" kern="0" dirty="0">
                <a:solidFill>
                  <a:srgbClr val="FF00FF"/>
                </a:solidFill>
                <a:latin typeface="BIZ UDゴシック" panose="020B0400000000000000" pitchFamily="49" charset="-128"/>
                <a:ea typeface="BIZ UDゴシック" panose="020B0400000000000000" pitchFamily="49" charset="-128"/>
              </a:rPr>
              <a:t>条例</a:t>
            </a:r>
            <a:r>
              <a:rPr lang="ja-JP" altLang="en-US" sz="2400" b="0" kern="0" dirty="0">
                <a:solidFill>
                  <a:srgbClr val="002060"/>
                </a:solidFill>
                <a:latin typeface="BIZ UDゴシック" panose="020B0400000000000000" pitchFamily="49" charset="-128"/>
                <a:ea typeface="BIZ UDゴシック" panose="020B0400000000000000" pitchFamily="49" charset="-128"/>
              </a:rPr>
              <a:t>など</a:t>
            </a:r>
            <a:r>
              <a:rPr lang="ja-JP" altLang="en-US" sz="3800" b="0" kern="0" dirty="0">
                <a:solidFill>
                  <a:srgbClr val="002060"/>
                </a:solidFill>
                <a:latin typeface="BIZ UDゴシック" panose="020B0400000000000000" pitchFamily="49" charset="-128"/>
                <a:ea typeface="BIZ UDゴシック" panose="020B0400000000000000" pitchFamily="49" charset="-128"/>
              </a:rPr>
              <a:t>）</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7DFCF310-AF42-5FBD-44DD-A94FFD663E5A}"/>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選挙はなぜ大事か？</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671156634"/>
      </p:ext>
    </p:extLst>
  </p:cSld>
  <p:clrMapOvr>
    <a:masterClrMapping/>
  </p:clrMapOvr>
  <p:transition spd="slow" advTm="180132"/>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8A5DB-3458-F424-628A-0FC16A3B986D}"/>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69FB3B60-8918-77A2-5C4B-CF946BC4C0C8}"/>
              </a:ext>
            </a:extLst>
          </p:cNvPr>
          <p:cNvSpPr txBox="1">
            <a:spLocks/>
          </p:cNvSpPr>
          <p:nvPr/>
        </p:nvSpPr>
        <p:spPr>
          <a:xfrm>
            <a:off x="0" y="1556792"/>
            <a:ext cx="9144000" cy="4645225"/>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5400" b="0" kern="0" dirty="0">
                <a:solidFill>
                  <a:srgbClr val="002060"/>
                </a:solidFill>
                <a:latin typeface="BIZ UDゴシック" panose="020B0400000000000000" pitchFamily="49" charset="-128"/>
                <a:ea typeface="BIZ UDゴシック" panose="020B0400000000000000" pitchFamily="49" charset="-128"/>
              </a:rPr>
              <a:t>つまり、</a:t>
            </a:r>
            <a:endParaRPr lang="en-US" altLang="ja-JP" sz="54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5400" b="0" kern="0" dirty="0">
                <a:solidFill>
                  <a:srgbClr val="002060"/>
                </a:solidFill>
                <a:latin typeface="BIZ UDゴシック" panose="020B0400000000000000" pitchFamily="49" charset="-128"/>
                <a:ea typeface="BIZ UDゴシック" panose="020B0400000000000000" pitchFamily="49" charset="-128"/>
              </a:rPr>
              <a:t>「議員」は「税金の使い道」や「ルール」を決めている。</a:t>
            </a:r>
            <a:endParaRPr lang="en-US" altLang="ja-JP" sz="54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EC04E76E-1737-2D62-3686-C72DF2801101}"/>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中の人のつぶやき</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5" name="図 4">
            <a:extLst>
              <a:ext uri="{FF2B5EF4-FFF2-40B4-BE49-F238E27FC236}">
                <a16:creationId xmlns:a16="http://schemas.microsoft.com/office/drawing/2014/main" id="{7601DC4B-78B9-CF6E-3F0A-0E8C5B8E7A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66384" y="1700808"/>
            <a:ext cx="2088232" cy="2088232"/>
          </a:xfrm>
          <a:prstGeom prst="rect">
            <a:avLst/>
          </a:prstGeom>
        </p:spPr>
      </p:pic>
      <p:sp>
        <p:nvSpPr>
          <p:cNvPr id="3" name="円形吹き出し 2">
            <a:extLst>
              <a:ext uri="{FF2B5EF4-FFF2-40B4-BE49-F238E27FC236}">
                <a16:creationId xmlns:a16="http://schemas.microsoft.com/office/drawing/2014/main" id="{08CB5509-AB85-4DA3-258D-837EAB047FE6}"/>
              </a:ext>
            </a:extLst>
          </p:cNvPr>
          <p:cNvSpPr/>
          <p:nvPr/>
        </p:nvSpPr>
        <p:spPr bwMode="auto">
          <a:xfrm>
            <a:off x="3779912" y="3441129"/>
            <a:ext cx="2160240" cy="792088"/>
          </a:xfrm>
          <a:prstGeom prst="wedgeEllipseCallout">
            <a:avLst>
              <a:gd name="adj1" fmla="val -53214"/>
              <a:gd name="adj2" fmla="val 79643"/>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2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議会で</a:t>
            </a:r>
          </a:p>
        </p:txBody>
      </p:sp>
    </p:spTree>
    <p:extLst>
      <p:ext uri="{BB962C8B-B14F-4D97-AF65-F5344CB8AC3E}">
        <p14:creationId xmlns:p14="http://schemas.microsoft.com/office/powerpoint/2010/main" val="1281149307"/>
      </p:ext>
    </p:extLst>
  </p:cSld>
  <p:clrMapOvr>
    <a:masterClrMapping/>
  </p:clrMapOvr>
  <p:transition spd="slow" advTm="180132"/>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836C-DE01-3D94-49CC-2FDD3EAF446C}"/>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CD2CA28E-BD4C-641C-021F-2EFA6995D32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選挙はなぜ大事か？</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7"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4000" kern="0" dirty="0">
                <a:solidFill>
                  <a:srgbClr val="002060"/>
                </a:solidFill>
                <a:latin typeface="BIZ UDゴシック" panose="020B0400000000000000" pitchFamily="49" charset="-128"/>
                <a:ea typeface="BIZ UDゴシック" panose="020B0400000000000000" pitchFamily="49" charset="-128"/>
              </a:rPr>
              <a:t>＜まとめ＞</a:t>
            </a:r>
            <a:endParaRPr lang="en-US" altLang="ja-JP" sz="400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・より良い社会を実現するため、</a:t>
            </a:r>
            <a:r>
              <a:rPr lang="ja-JP" altLang="en-US" sz="3800" u="sng" kern="0" dirty="0">
                <a:solidFill>
                  <a:srgbClr val="FF00FF"/>
                </a:solidFill>
                <a:latin typeface="BIZ UDゴシック" panose="020B0400000000000000" pitchFamily="49" charset="-128"/>
                <a:ea typeface="BIZ UDゴシック" panose="020B0400000000000000" pitchFamily="49" charset="-128"/>
              </a:rPr>
              <a:t>代表者（議員）</a:t>
            </a:r>
            <a:r>
              <a:rPr lang="ja-JP" altLang="en-US" sz="3800" b="0" kern="0" dirty="0">
                <a:solidFill>
                  <a:srgbClr val="002060"/>
                </a:solidFill>
                <a:latin typeface="BIZ UDゴシック" panose="020B0400000000000000" pitchFamily="49" charset="-128"/>
                <a:ea typeface="BIZ UDゴシック" panose="020B0400000000000000" pitchFamily="49" charset="-128"/>
              </a:rPr>
              <a:t>たちが、</a:t>
            </a:r>
            <a:r>
              <a:rPr lang="ja-JP" altLang="en-US" sz="3800" u="sng" kern="0" dirty="0">
                <a:solidFill>
                  <a:srgbClr val="FF00FF"/>
                </a:solidFill>
                <a:latin typeface="BIZ UDゴシック" panose="020B0400000000000000" pitchFamily="49" charset="-128"/>
                <a:ea typeface="BIZ UDゴシック" panose="020B0400000000000000" pitchFamily="49" charset="-128"/>
              </a:rPr>
              <a:t>政治</a:t>
            </a:r>
            <a:r>
              <a:rPr lang="ja-JP" altLang="en-US" sz="3800" kern="0" dirty="0">
                <a:solidFill>
                  <a:srgbClr val="002060"/>
                </a:solidFill>
                <a:latin typeface="BIZ UDゴシック" panose="020B0400000000000000" pitchFamily="49" charset="-128"/>
                <a:ea typeface="BIZ UDゴシック" panose="020B0400000000000000" pitchFamily="49" charset="-128"/>
              </a:rPr>
              <a:t>（世の中のさまざまな問題や課題の解決に向けた議論やルール作り）</a:t>
            </a:r>
            <a:r>
              <a:rPr lang="ja-JP" altLang="en-US" sz="3800" b="0" kern="0" dirty="0">
                <a:solidFill>
                  <a:srgbClr val="002060"/>
                </a:solidFill>
                <a:latin typeface="BIZ UDゴシック" panose="020B0400000000000000" pitchFamily="49" charset="-128"/>
                <a:ea typeface="BIZ UDゴシック" panose="020B0400000000000000" pitchFamily="49" charset="-128"/>
              </a:rPr>
              <a:t>を行っている</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r>
              <a:rPr lang="ja-JP" altLang="en-US" sz="3800" u="sng" kern="0" dirty="0">
                <a:solidFill>
                  <a:srgbClr val="FF00FF"/>
                </a:solidFill>
                <a:latin typeface="BIZ UDゴシック" panose="020B0400000000000000" pitchFamily="49" charset="-128"/>
                <a:ea typeface="BIZ UDゴシック" panose="020B0400000000000000" pitchFamily="49" charset="-128"/>
              </a:rPr>
              <a:t>国民主権・民主主義</a:t>
            </a:r>
            <a:endParaRPr lang="en-US" altLang="ja-JP" sz="3800" u="sng" kern="0" dirty="0">
              <a:solidFill>
                <a:srgbClr val="FF00FF"/>
              </a:solidFill>
              <a:latin typeface="BIZ UDゴシック" panose="020B0400000000000000" pitchFamily="49" charset="-128"/>
              <a:ea typeface="BIZ UDゴシック" panose="020B0400000000000000" pitchFamily="49" charset="-128"/>
            </a:endParaRPr>
          </a:p>
        </p:txBody>
      </p:sp>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5364" y="4984476"/>
            <a:ext cx="1318556" cy="1318556"/>
          </a:xfrm>
          <a:prstGeom prst="rect">
            <a:avLst/>
          </a:prstGeom>
        </p:spPr>
      </p:pic>
      <p:sp>
        <p:nvSpPr>
          <p:cNvPr id="9" name="楕円 8"/>
          <p:cNvSpPr/>
          <p:nvPr/>
        </p:nvSpPr>
        <p:spPr bwMode="auto">
          <a:xfrm>
            <a:off x="467544" y="5229200"/>
            <a:ext cx="936104" cy="878836"/>
          </a:xfrm>
          <a:prstGeom prst="ellipse">
            <a:avLst/>
          </a:prstGeom>
          <a:ln>
            <a:headEnd/>
            <a:tailEnd/>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eaLnBrk="1" hangingPunct="1">
              <a:buClr>
                <a:srgbClr val="FFFFFF"/>
              </a:buClr>
              <a:buSzPct val="100000"/>
            </a:pPr>
            <a:r>
              <a:rPr kumimoji="1" lang="ja-JP" altLang="en-US" sz="2400" b="1" dirty="0">
                <a:solidFill>
                  <a:srgbClr val="000000"/>
                </a:solidFill>
                <a:latin typeface="BIZ UDゴシック" panose="020B0400000000000000" pitchFamily="49" charset="-128"/>
                <a:ea typeface="BIZ UDゴシック" panose="020B0400000000000000" pitchFamily="49" charset="-128"/>
              </a:rPr>
              <a:t>民意</a:t>
            </a:r>
          </a:p>
        </p:txBody>
      </p:sp>
      <p:sp>
        <p:nvSpPr>
          <p:cNvPr id="10" name="右矢印 9"/>
          <p:cNvSpPr/>
          <p:nvPr/>
        </p:nvSpPr>
        <p:spPr bwMode="auto">
          <a:xfrm>
            <a:off x="1691680" y="5345224"/>
            <a:ext cx="1080120" cy="646787"/>
          </a:xfrm>
          <a:prstGeom prst="rightArrow">
            <a:avLst/>
          </a:prstGeom>
          <a:ln>
            <a:headEnd/>
            <a:tailEnd/>
          </a:ln>
        </p:spPr>
        <p:style>
          <a:lnRef idx="1">
            <a:schemeClr val="accent5"/>
          </a:lnRef>
          <a:fillRef idx="2">
            <a:schemeClr val="accent5"/>
          </a:fillRef>
          <a:effectRef idx="1">
            <a:schemeClr val="accent5"/>
          </a:effectRef>
          <a:fontRef idx="minor">
            <a:schemeClr val="dk1"/>
          </a:fontRef>
        </p:style>
        <p:txBody>
          <a:bodyPr rtlCol="0" anchor="ctr"/>
          <a:lstStyle/>
          <a:p>
            <a:pPr algn="ctr" eaLnBrk="1" hangingPunct="1">
              <a:buClr>
                <a:srgbClr val="FFFFFF"/>
              </a:buClr>
              <a:buSzPct val="100000"/>
            </a:pPr>
            <a:r>
              <a:rPr kumimoji="1" lang="ja-JP" altLang="en-US" sz="2400" b="1" dirty="0">
                <a:solidFill>
                  <a:srgbClr val="000000"/>
                </a:solidFill>
                <a:latin typeface="BIZ UDゴシック" panose="020B0400000000000000" pitchFamily="49" charset="-128"/>
                <a:ea typeface="BIZ UDゴシック" panose="020B0400000000000000" pitchFamily="49" charset="-128"/>
              </a:rPr>
              <a:t>選挙</a:t>
            </a:r>
          </a:p>
        </p:txBody>
      </p:sp>
      <p:sp>
        <p:nvSpPr>
          <p:cNvPr id="11" name="楕円 10"/>
          <p:cNvSpPr/>
          <p:nvPr/>
        </p:nvSpPr>
        <p:spPr bwMode="auto">
          <a:xfrm>
            <a:off x="3059832" y="5229200"/>
            <a:ext cx="936104" cy="878836"/>
          </a:xfrm>
          <a:prstGeom prst="ellipse">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eaLnBrk="1" hangingPunct="1">
              <a:buClr>
                <a:srgbClr val="FFFFFF"/>
              </a:buClr>
              <a:buSzPct val="100000"/>
            </a:pPr>
            <a:r>
              <a:rPr kumimoji="1" lang="ja-JP" altLang="en-US" sz="2400" b="1" dirty="0">
                <a:solidFill>
                  <a:srgbClr val="000000"/>
                </a:solidFill>
                <a:latin typeface="BIZ UDゴシック" panose="020B0400000000000000" pitchFamily="49" charset="-128"/>
                <a:ea typeface="BIZ UDゴシック" panose="020B0400000000000000" pitchFamily="49" charset="-128"/>
              </a:rPr>
              <a:t>議員</a:t>
            </a:r>
          </a:p>
        </p:txBody>
      </p:sp>
      <p:sp>
        <p:nvSpPr>
          <p:cNvPr id="12" name="右矢印 11"/>
          <p:cNvSpPr/>
          <p:nvPr/>
        </p:nvSpPr>
        <p:spPr bwMode="auto">
          <a:xfrm>
            <a:off x="4283968" y="5345223"/>
            <a:ext cx="1080120" cy="646787"/>
          </a:xfrm>
          <a:prstGeom prst="rightArrow">
            <a:avLst/>
          </a:prstGeom>
          <a:ln>
            <a:headEnd/>
            <a:tailEnd/>
          </a:ln>
        </p:spPr>
        <p:style>
          <a:lnRef idx="1">
            <a:schemeClr val="accent2"/>
          </a:lnRef>
          <a:fillRef idx="2">
            <a:schemeClr val="accent2"/>
          </a:fillRef>
          <a:effectRef idx="1">
            <a:schemeClr val="accent2"/>
          </a:effectRef>
          <a:fontRef idx="minor">
            <a:schemeClr val="dk1"/>
          </a:fontRef>
        </p:style>
        <p:txBody>
          <a:bodyPr rtlCol="0" anchor="ctr"/>
          <a:lstStyle/>
          <a:p>
            <a:pPr algn="ctr" eaLnBrk="1" hangingPunct="1">
              <a:buClr>
                <a:srgbClr val="FFFFFF"/>
              </a:buClr>
              <a:buSzPct val="100000"/>
            </a:pPr>
            <a:r>
              <a:rPr kumimoji="1" lang="ja-JP" altLang="en-US" sz="2400" b="1" dirty="0">
                <a:solidFill>
                  <a:srgbClr val="000000"/>
                </a:solidFill>
                <a:latin typeface="BIZ UDゴシック" panose="020B0400000000000000" pitchFamily="49" charset="-128"/>
                <a:ea typeface="BIZ UDゴシック" panose="020B0400000000000000" pitchFamily="49" charset="-128"/>
              </a:rPr>
              <a:t>議会</a:t>
            </a:r>
          </a:p>
        </p:txBody>
      </p:sp>
      <p:sp>
        <p:nvSpPr>
          <p:cNvPr id="13" name="楕円 12"/>
          <p:cNvSpPr/>
          <p:nvPr/>
        </p:nvSpPr>
        <p:spPr bwMode="auto">
          <a:xfrm>
            <a:off x="5652120" y="5229198"/>
            <a:ext cx="936104" cy="87883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eaLnBrk="1" hangingPunct="1">
              <a:buClr>
                <a:srgbClr val="FFFFFF"/>
              </a:buClr>
              <a:buSzPct val="100000"/>
            </a:pPr>
            <a:r>
              <a:rPr kumimoji="1" lang="ja-JP" altLang="en-US" sz="2400" b="1" dirty="0">
                <a:solidFill>
                  <a:srgbClr val="000000"/>
                </a:solidFill>
                <a:latin typeface="BIZ UDゴシック" panose="020B0400000000000000" pitchFamily="49" charset="-128"/>
                <a:ea typeface="BIZ UDゴシック" panose="020B0400000000000000" pitchFamily="49" charset="-128"/>
              </a:rPr>
              <a:t>政治</a:t>
            </a:r>
          </a:p>
        </p:txBody>
      </p:sp>
    </p:spTree>
    <p:extLst>
      <p:ext uri="{BB962C8B-B14F-4D97-AF65-F5344CB8AC3E}">
        <p14:creationId xmlns:p14="http://schemas.microsoft.com/office/powerpoint/2010/main" val="2117212891"/>
      </p:ext>
    </p:extLst>
  </p:cSld>
  <p:clrMapOvr>
    <a:masterClrMapping/>
  </p:clrMapOvr>
  <p:transition spd="slow" advTm="180132"/>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836C-DE01-3D94-49CC-2FDD3EAF446C}"/>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CD2CA28E-BD4C-641C-021F-2EFA6995D32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選挙はなぜ大事か？</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7"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＜つまり＞</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6000" b="0" kern="0" dirty="0">
                <a:solidFill>
                  <a:srgbClr val="002060"/>
                </a:solidFill>
                <a:latin typeface="BIZ UDゴシック" panose="020B0400000000000000" pitchFamily="49" charset="-128"/>
                <a:ea typeface="BIZ UDゴシック" panose="020B0400000000000000" pitchFamily="49" charset="-128"/>
              </a:rPr>
              <a:t>・世の中がどうなるかは</a:t>
            </a:r>
            <a:r>
              <a:rPr lang="ja-JP" altLang="en-US" sz="6000" u="sng" kern="0" dirty="0">
                <a:solidFill>
                  <a:srgbClr val="FF00FF"/>
                </a:solidFill>
                <a:latin typeface="BIZ UDゴシック" panose="020B0400000000000000" pitchFamily="49" charset="-128"/>
                <a:ea typeface="BIZ UDゴシック" panose="020B0400000000000000" pitchFamily="49" charset="-128"/>
              </a:rPr>
              <a:t>私たちの選び方次第！</a:t>
            </a:r>
            <a:endParaRPr lang="en-US" altLang="ja-JP" sz="6000" u="sng" kern="0" dirty="0">
              <a:solidFill>
                <a:srgbClr val="FF00FF"/>
              </a:solidFill>
              <a:latin typeface="BIZ UDゴシック" panose="020B0400000000000000" pitchFamily="49" charset="-128"/>
              <a:ea typeface="BIZ UDゴシック" panose="020B0400000000000000" pitchFamily="49" charset="-128"/>
            </a:endParaRPr>
          </a:p>
        </p:txBody>
      </p:sp>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5364" y="4984476"/>
            <a:ext cx="1318556" cy="1318556"/>
          </a:xfrm>
          <a:prstGeom prst="rect">
            <a:avLst/>
          </a:prstGeom>
        </p:spPr>
      </p:pic>
      <p:sp>
        <p:nvSpPr>
          <p:cNvPr id="9" name="楕円 8"/>
          <p:cNvSpPr/>
          <p:nvPr/>
        </p:nvSpPr>
        <p:spPr bwMode="auto">
          <a:xfrm>
            <a:off x="467544" y="5229200"/>
            <a:ext cx="936104" cy="878836"/>
          </a:xfrm>
          <a:prstGeom prst="ellipse">
            <a:avLst/>
          </a:prstGeom>
          <a:ln>
            <a:headEnd/>
            <a:tailEnd/>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eaLnBrk="1" hangingPunct="1">
              <a:buClr>
                <a:srgbClr val="FFFFFF"/>
              </a:buClr>
              <a:buSzPct val="100000"/>
            </a:pPr>
            <a:r>
              <a:rPr kumimoji="1" lang="ja-JP" altLang="en-US" sz="2400" b="1" dirty="0">
                <a:solidFill>
                  <a:srgbClr val="000000"/>
                </a:solidFill>
                <a:latin typeface="BIZ UDゴシック" panose="020B0400000000000000" pitchFamily="49" charset="-128"/>
                <a:ea typeface="BIZ UDゴシック" panose="020B0400000000000000" pitchFamily="49" charset="-128"/>
              </a:rPr>
              <a:t>民意</a:t>
            </a:r>
          </a:p>
        </p:txBody>
      </p:sp>
      <p:sp>
        <p:nvSpPr>
          <p:cNvPr id="10" name="右矢印 9"/>
          <p:cNvSpPr/>
          <p:nvPr/>
        </p:nvSpPr>
        <p:spPr bwMode="auto">
          <a:xfrm>
            <a:off x="1691680" y="5345224"/>
            <a:ext cx="1080120" cy="646787"/>
          </a:xfrm>
          <a:prstGeom prst="rightArrow">
            <a:avLst/>
          </a:prstGeom>
          <a:ln>
            <a:headEnd/>
            <a:tailEnd/>
          </a:ln>
        </p:spPr>
        <p:style>
          <a:lnRef idx="1">
            <a:schemeClr val="accent5"/>
          </a:lnRef>
          <a:fillRef idx="2">
            <a:schemeClr val="accent5"/>
          </a:fillRef>
          <a:effectRef idx="1">
            <a:schemeClr val="accent5"/>
          </a:effectRef>
          <a:fontRef idx="minor">
            <a:schemeClr val="dk1"/>
          </a:fontRef>
        </p:style>
        <p:txBody>
          <a:bodyPr rtlCol="0" anchor="ctr"/>
          <a:lstStyle/>
          <a:p>
            <a:pPr algn="ctr" eaLnBrk="1" hangingPunct="1">
              <a:buClr>
                <a:srgbClr val="FFFFFF"/>
              </a:buClr>
              <a:buSzPct val="100000"/>
            </a:pPr>
            <a:r>
              <a:rPr kumimoji="1" lang="ja-JP" altLang="en-US" sz="2400" b="1" dirty="0">
                <a:solidFill>
                  <a:srgbClr val="000000"/>
                </a:solidFill>
                <a:latin typeface="BIZ UDゴシック" panose="020B0400000000000000" pitchFamily="49" charset="-128"/>
                <a:ea typeface="BIZ UDゴシック" panose="020B0400000000000000" pitchFamily="49" charset="-128"/>
              </a:rPr>
              <a:t>選挙</a:t>
            </a:r>
          </a:p>
        </p:txBody>
      </p:sp>
      <p:sp>
        <p:nvSpPr>
          <p:cNvPr id="11" name="楕円 10"/>
          <p:cNvSpPr/>
          <p:nvPr/>
        </p:nvSpPr>
        <p:spPr bwMode="auto">
          <a:xfrm>
            <a:off x="3059832" y="5229200"/>
            <a:ext cx="936104" cy="878836"/>
          </a:xfrm>
          <a:prstGeom prst="ellipse">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eaLnBrk="1" hangingPunct="1">
              <a:buClr>
                <a:srgbClr val="FFFFFF"/>
              </a:buClr>
              <a:buSzPct val="100000"/>
            </a:pPr>
            <a:r>
              <a:rPr kumimoji="1" lang="ja-JP" altLang="en-US" sz="2400" b="1" dirty="0">
                <a:solidFill>
                  <a:srgbClr val="000000"/>
                </a:solidFill>
                <a:latin typeface="BIZ UDゴシック" panose="020B0400000000000000" pitchFamily="49" charset="-128"/>
                <a:ea typeface="BIZ UDゴシック" panose="020B0400000000000000" pitchFamily="49" charset="-128"/>
              </a:rPr>
              <a:t>議員</a:t>
            </a:r>
          </a:p>
        </p:txBody>
      </p:sp>
      <p:sp>
        <p:nvSpPr>
          <p:cNvPr id="12" name="右矢印 11"/>
          <p:cNvSpPr/>
          <p:nvPr/>
        </p:nvSpPr>
        <p:spPr bwMode="auto">
          <a:xfrm>
            <a:off x="4283968" y="5345223"/>
            <a:ext cx="1080120" cy="646787"/>
          </a:xfrm>
          <a:prstGeom prst="rightArrow">
            <a:avLst/>
          </a:prstGeom>
          <a:ln>
            <a:headEnd/>
            <a:tailEnd/>
          </a:ln>
        </p:spPr>
        <p:style>
          <a:lnRef idx="1">
            <a:schemeClr val="accent2"/>
          </a:lnRef>
          <a:fillRef idx="2">
            <a:schemeClr val="accent2"/>
          </a:fillRef>
          <a:effectRef idx="1">
            <a:schemeClr val="accent2"/>
          </a:effectRef>
          <a:fontRef idx="minor">
            <a:schemeClr val="dk1"/>
          </a:fontRef>
        </p:style>
        <p:txBody>
          <a:bodyPr rtlCol="0" anchor="ctr"/>
          <a:lstStyle/>
          <a:p>
            <a:pPr algn="ctr" eaLnBrk="1" hangingPunct="1">
              <a:buClr>
                <a:srgbClr val="FFFFFF"/>
              </a:buClr>
              <a:buSzPct val="100000"/>
            </a:pPr>
            <a:r>
              <a:rPr kumimoji="1" lang="ja-JP" altLang="en-US" sz="2400" b="1" dirty="0">
                <a:solidFill>
                  <a:srgbClr val="000000"/>
                </a:solidFill>
                <a:latin typeface="BIZ UDゴシック" panose="020B0400000000000000" pitchFamily="49" charset="-128"/>
                <a:ea typeface="BIZ UDゴシック" panose="020B0400000000000000" pitchFamily="49" charset="-128"/>
              </a:rPr>
              <a:t>議会</a:t>
            </a:r>
          </a:p>
        </p:txBody>
      </p:sp>
      <p:sp>
        <p:nvSpPr>
          <p:cNvPr id="13" name="楕円 12"/>
          <p:cNvSpPr/>
          <p:nvPr/>
        </p:nvSpPr>
        <p:spPr bwMode="auto">
          <a:xfrm>
            <a:off x="5652120" y="5229198"/>
            <a:ext cx="936104" cy="87883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eaLnBrk="1" hangingPunct="1">
              <a:buClr>
                <a:srgbClr val="FFFFFF"/>
              </a:buClr>
              <a:buSzPct val="100000"/>
            </a:pPr>
            <a:r>
              <a:rPr kumimoji="1" lang="ja-JP" altLang="en-US" sz="2400" b="1" dirty="0">
                <a:solidFill>
                  <a:srgbClr val="000000"/>
                </a:solidFill>
                <a:latin typeface="BIZ UDゴシック" panose="020B0400000000000000" pitchFamily="49" charset="-128"/>
                <a:ea typeface="BIZ UDゴシック" panose="020B0400000000000000" pitchFamily="49" charset="-128"/>
              </a:rPr>
              <a:t>政治</a:t>
            </a:r>
          </a:p>
        </p:txBody>
      </p:sp>
      <p:sp>
        <p:nvSpPr>
          <p:cNvPr id="3" name="右矢印 9">
            <a:extLst>
              <a:ext uri="{FF2B5EF4-FFF2-40B4-BE49-F238E27FC236}">
                <a16:creationId xmlns:a16="http://schemas.microsoft.com/office/drawing/2014/main" id="{4405BA7E-0DB5-7B25-7565-B05B5C1CB36C}"/>
              </a:ext>
            </a:extLst>
          </p:cNvPr>
          <p:cNvSpPr/>
          <p:nvPr/>
        </p:nvSpPr>
        <p:spPr bwMode="auto">
          <a:xfrm rot="5400000">
            <a:off x="2987823" y="4293739"/>
            <a:ext cx="1080120" cy="646787"/>
          </a:xfrm>
          <a:prstGeom prst="rightArrow">
            <a:avLst/>
          </a:prstGeom>
          <a:ln>
            <a:headEnd/>
            <a:tailEnd/>
          </a:ln>
        </p:spPr>
        <p:style>
          <a:lnRef idx="1">
            <a:schemeClr val="accent5"/>
          </a:lnRef>
          <a:fillRef idx="2">
            <a:schemeClr val="accent5"/>
          </a:fillRef>
          <a:effectRef idx="1">
            <a:schemeClr val="accent5"/>
          </a:effectRef>
          <a:fontRef idx="minor">
            <a:schemeClr val="dk1"/>
          </a:fontRef>
        </p:style>
        <p:txBody>
          <a:bodyPr vert="vert270" rtlCol="0" anchor="ctr"/>
          <a:lstStyle/>
          <a:p>
            <a:pPr algn="ctr" eaLnBrk="1" hangingPunct="1">
              <a:buClr>
                <a:srgbClr val="FFFFFF"/>
              </a:buClr>
              <a:buSzPct val="100000"/>
            </a:pPr>
            <a:r>
              <a:rPr kumimoji="1" lang="ja-JP" altLang="en-US" sz="2400" b="1" dirty="0">
                <a:solidFill>
                  <a:srgbClr val="000000"/>
                </a:solidFill>
                <a:latin typeface="BIZ UDゴシック" panose="020B0400000000000000" pitchFamily="49" charset="-128"/>
                <a:ea typeface="BIZ UDゴシック" panose="020B0400000000000000" pitchFamily="49" charset="-128"/>
              </a:rPr>
              <a:t>選挙</a:t>
            </a:r>
          </a:p>
        </p:txBody>
      </p:sp>
      <p:pic>
        <p:nvPicPr>
          <p:cNvPr id="6" name="図 5">
            <a:extLst>
              <a:ext uri="{FF2B5EF4-FFF2-40B4-BE49-F238E27FC236}">
                <a16:creationId xmlns:a16="http://schemas.microsoft.com/office/drawing/2014/main" id="{FE2CEE64-3AF3-EF3D-DE32-6FBE28C358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2238" y="4173471"/>
            <a:ext cx="643136" cy="643136"/>
          </a:xfrm>
          <a:prstGeom prst="rect">
            <a:avLst/>
          </a:prstGeom>
        </p:spPr>
      </p:pic>
      <p:pic>
        <p:nvPicPr>
          <p:cNvPr id="15" name="図 14">
            <a:extLst>
              <a:ext uri="{FF2B5EF4-FFF2-40B4-BE49-F238E27FC236}">
                <a16:creationId xmlns:a16="http://schemas.microsoft.com/office/drawing/2014/main" id="{097D1982-EB13-2A16-F2DF-F2BFB06A9A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90392" y="4164604"/>
            <a:ext cx="646788" cy="646788"/>
          </a:xfrm>
          <a:prstGeom prst="rect">
            <a:avLst/>
          </a:prstGeom>
        </p:spPr>
      </p:pic>
    </p:spTree>
    <p:extLst>
      <p:ext uri="{BB962C8B-B14F-4D97-AF65-F5344CB8AC3E}">
        <p14:creationId xmlns:p14="http://schemas.microsoft.com/office/powerpoint/2010/main" val="3972226492"/>
      </p:ext>
    </p:extLst>
  </p:cSld>
  <p:clrMapOvr>
    <a:masterClrMapping/>
  </p:clrMapOvr>
  <p:transition spd="slow" advTm="180132"/>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836C-DE01-3D94-49CC-2FDD3EAF446C}"/>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CD2CA28E-BD4C-641C-021F-2EFA6995D32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選挙はなぜ大事か？</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7"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＜つまり＞</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6000" b="0" kern="0" dirty="0">
                <a:solidFill>
                  <a:srgbClr val="002060"/>
                </a:solidFill>
                <a:latin typeface="BIZ UDゴシック" panose="020B0400000000000000" pitchFamily="49" charset="-128"/>
                <a:ea typeface="BIZ UDゴシック" panose="020B0400000000000000" pitchFamily="49" charset="-128"/>
              </a:rPr>
              <a:t>・世の中がどうなるかは</a:t>
            </a:r>
            <a:r>
              <a:rPr lang="ja-JP" altLang="en-US" sz="6000" u="sng" kern="0" dirty="0">
                <a:solidFill>
                  <a:srgbClr val="FF00FF"/>
                </a:solidFill>
                <a:latin typeface="BIZ UDゴシック" panose="020B0400000000000000" pitchFamily="49" charset="-128"/>
                <a:ea typeface="BIZ UDゴシック" panose="020B0400000000000000" pitchFamily="49" charset="-128"/>
              </a:rPr>
              <a:t>私たちの選び方次第！</a:t>
            </a:r>
            <a:endParaRPr lang="en-US" altLang="ja-JP" sz="6000" u="sng" kern="0" dirty="0">
              <a:solidFill>
                <a:srgbClr val="FF00FF"/>
              </a:solidFill>
              <a:latin typeface="BIZ UDゴシック" panose="020B0400000000000000" pitchFamily="49" charset="-128"/>
              <a:ea typeface="BIZ UDゴシック" panose="020B0400000000000000" pitchFamily="49" charset="-128"/>
            </a:endParaRPr>
          </a:p>
        </p:txBody>
      </p:sp>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5364" y="4984476"/>
            <a:ext cx="1318556" cy="1318556"/>
          </a:xfrm>
          <a:prstGeom prst="rect">
            <a:avLst/>
          </a:prstGeom>
        </p:spPr>
      </p:pic>
      <p:sp>
        <p:nvSpPr>
          <p:cNvPr id="9" name="楕円 8"/>
          <p:cNvSpPr/>
          <p:nvPr/>
        </p:nvSpPr>
        <p:spPr bwMode="auto">
          <a:xfrm>
            <a:off x="467544" y="5229200"/>
            <a:ext cx="936104" cy="878836"/>
          </a:xfrm>
          <a:prstGeom prst="ellipse">
            <a:avLst/>
          </a:prstGeom>
          <a:ln>
            <a:headEnd/>
            <a:tailEnd/>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eaLnBrk="1" hangingPunct="1">
              <a:buClr>
                <a:srgbClr val="FFFFFF"/>
              </a:buClr>
              <a:buSzPct val="100000"/>
            </a:pPr>
            <a:r>
              <a:rPr kumimoji="1" lang="ja-JP" altLang="en-US" sz="2400" b="1" dirty="0">
                <a:solidFill>
                  <a:srgbClr val="000000"/>
                </a:solidFill>
                <a:latin typeface="BIZ UDゴシック" panose="020B0400000000000000" pitchFamily="49" charset="-128"/>
                <a:ea typeface="BIZ UDゴシック" panose="020B0400000000000000" pitchFamily="49" charset="-128"/>
              </a:rPr>
              <a:t>民意</a:t>
            </a:r>
          </a:p>
        </p:txBody>
      </p:sp>
      <p:sp>
        <p:nvSpPr>
          <p:cNvPr id="10" name="右矢印 9"/>
          <p:cNvSpPr/>
          <p:nvPr/>
        </p:nvSpPr>
        <p:spPr bwMode="auto">
          <a:xfrm>
            <a:off x="1691680" y="5345224"/>
            <a:ext cx="1080120" cy="646787"/>
          </a:xfrm>
          <a:prstGeom prst="rightArrow">
            <a:avLst/>
          </a:prstGeom>
          <a:ln>
            <a:headEnd/>
            <a:tailEnd/>
          </a:ln>
        </p:spPr>
        <p:style>
          <a:lnRef idx="1">
            <a:schemeClr val="accent5"/>
          </a:lnRef>
          <a:fillRef idx="2">
            <a:schemeClr val="accent5"/>
          </a:fillRef>
          <a:effectRef idx="1">
            <a:schemeClr val="accent5"/>
          </a:effectRef>
          <a:fontRef idx="minor">
            <a:schemeClr val="dk1"/>
          </a:fontRef>
        </p:style>
        <p:txBody>
          <a:bodyPr rtlCol="0" anchor="ctr"/>
          <a:lstStyle/>
          <a:p>
            <a:pPr algn="ctr" eaLnBrk="1" hangingPunct="1">
              <a:buClr>
                <a:srgbClr val="FFFFFF"/>
              </a:buClr>
              <a:buSzPct val="100000"/>
            </a:pPr>
            <a:r>
              <a:rPr kumimoji="1" lang="ja-JP" altLang="en-US" sz="2400" b="1" dirty="0">
                <a:solidFill>
                  <a:srgbClr val="000000"/>
                </a:solidFill>
                <a:latin typeface="BIZ UDゴシック" panose="020B0400000000000000" pitchFamily="49" charset="-128"/>
                <a:ea typeface="BIZ UDゴシック" panose="020B0400000000000000" pitchFamily="49" charset="-128"/>
              </a:rPr>
              <a:t>選挙</a:t>
            </a:r>
          </a:p>
        </p:txBody>
      </p:sp>
      <p:sp>
        <p:nvSpPr>
          <p:cNvPr id="11" name="楕円 10"/>
          <p:cNvSpPr/>
          <p:nvPr/>
        </p:nvSpPr>
        <p:spPr bwMode="auto">
          <a:xfrm>
            <a:off x="3059832" y="5229200"/>
            <a:ext cx="936104" cy="878836"/>
          </a:xfrm>
          <a:prstGeom prst="ellipse">
            <a:avLst/>
          </a:prstGeom>
          <a:ln>
            <a:headEnd/>
            <a:tailEnd/>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eaLnBrk="1" hangingPunct="1">
              <a:buClr>
                <a:srgbClr val="FFFFFF"/>
              </a:buClr>
              <a:buSzPct val="100000"/>
            </a:pPr>
            <a:r>
              <a:rPr kumimoji="1" lang="ja-JP" altLang="en-US" sz="2400" b="1" dirty="0">
                <a:solidFill>
                  <a:srgbClr val="000000"/>
                </a:solidFill>
                <a:latin typeface="BIZ UDゴシック" panose="020B0400000000000000" pitchFamily="49" charset="-128"/>
                <a:ea typeface="BIZ UDゴシック" panose="020B0400000000000000" pitchFamily="49" charset="-128"/>
              </a:rPr>
              <a:t>議員</a:t>
            </a:r>
          </a:p>
        </p:txBody>
      </p:sp>
      <p:sp>
        <p:nvSpPr>
          <p:cNvPr id="12" name="右矢印 11"/>
          <p:cNvSpPr/>
          <p:nvPr/>
        </p:nvSpPr>
        <p:spPr bwMode="auto">
          <a:xfrm>
            <a:off x="4283968" y="5345223"/>
            <a:ext cx="1080120" cy="646787"/>
          </a:xfrm>
          <a:prstGeom prst="rightArrow">
            <a:avLst/>
          </a:prstGeom>
          <a:ln>
            <a:headEnd/>
            <a:tailEnd/>
          </a:ln>
        </p:spPr>
        <p:style>
          <a:lnRef idx="1">
            <a:schemeClr val="accent2"/>
          </a:lnRef>
          <a:fillRef idx="2">
            <a:schemeClr val="accent2"/>
          </a:fillRef>
          <a:effectRef idx="1">
            <a:schemeClr val="accent2"/>
          </a:effectRef>
          <a:fontRef idx="minor">
            <a:schemeClr val="dk1"/>
          </a:fontRef>
        </p:style>
        <p:txBody>
          <a:bodyPr rtlCol="0" anchor="ctr"/>
          <a:lstStyle/>
          <a:p>
            <a:pPr algn="ctr" eaLnBrk="1" hangingPunct="1">
              <a:buClr>
                <a:srgbClr val="FFFFFF"/>
              </a:buClr>
              <a:buSzPct val="100000"/>
            </a:pPr>
            <a:r>
              <a:rPr kumimoji="1" lang="ja-JP" altLang="en-US" sz="2400" b="1" dirty="0">
                <a:solidFill>
                  <a:srgbClr val="000000"/>
                </a:solidFill>
                <a:latin typeface="BIZ UDゴシック" panose="020B0400000000000000" pitchFamily="49" charset="-128"/>
                <a:ea typeface="BIZ UDゴシック" panose="020B0400000000000000" pitchFamily="49" charset="-128"/>
              </a:rPr>
              <a:t>議会</a:t>
            </a:r>
          </a:p>
        </p:txBody>
      </p:sp>
      <p:sp>
        <p:nvSpPr>
          <p:cNvPr id="13" name="楕円 12"/>
          <p:cNvSpPr/>
          <p:nvPr/>
        </p:nvSpPr>
        <p:spPr bwMode="auto">
          <a:xfrm>
            <a:off x="5652120" y="5229198"/>
            <a:ext cx="936104" cy="87883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eaLnBrk="1" hangingPunct="1">
              <a:buClr>
                <a:srgbClr val="FFFFFF"/>
              </a:buClr>
              <a:buSzPct val="100000"/>
            </a:pPr>
            <a:r>
              <a:rPr kumimoji="1" lang="ja-JP" altLang="en-US" sz="2400" b="1" dirty="0">
                <a:solidFill>
                  <a:srgbClr val="000000"/>
                </a:solidFill>
                <a:latin typeface="BIZ UDゴシック" panose="020B0400000000000000" pitchFamily="49" charset="-128"/>
                <a:ea typeface="BIZ UDゴシック" panose="020B0400000000000000" pitchFamily="49" charset="-128"/>
              </a:rPr>
              <a:t>政治</a:t>
            </a:r>
          </a:p>
        </p:txBody>
      </p:sp>
      <p:sp>
        <p:nvSpPr>
          <p:cNvPr id="3" name="右矢印 9">
            <a:extLst>
              <a:ext uri="{FF2B5EF4-FFF2-40B4-BE49-F238E27FC236}">
                <a16:creationId xmlns:a16="http://schemas.microsoft.com/office/drawing/2014/main" id="{4405BA7E-0DB5-7B25-7565-B05B5C1CB36C}"/>
              </a:ext>
            </a:extLst>
          </p:cNvPr>
          <p:cNvSpPr/>
          <p:nvPr/>
        </p:nvSpPr>
        <p:spPr bwMode="auto">
          <a:xfrm rot="5400000">
            <a:off x="2987823" y="4293739"/>
            <a:ext cx="1080120" cy="646787"/>
          </a:xfrm>
          <a:prstGeom prst="rightArrow">
            <a:avLst/>
          </a:prstGeom>
          <a:ln>
            <a:headEnd/>
            <a:tailEnd/>
          </a:ln>
        </p:spPr>
        <p:style>
          <a:lnRef idx="1">
            <a:schemeClr val="accent5"/>
          </a:lnRef>
          <a:fillRef idx="2">
            <a:schemeClr val="accent5"/>
          </a:fillRef>
          <a:effectRef idx="1">
            <a:schemeClr val="accent5"/>
          </a:effectRef>
          <a:fontRef idx="minor">
            <a:schemeClr val="dk1"/>
          </a:fontRef>
        </p:style>
        <p:txBody>
          <a:bodyPr vert="vert270" rtlCol="0" anchor="ctr"/>
          <a:lstStyle/>
          <a:p>
            <a:pPr algn="ctr" eaLnBrk="1" hangingPunct="1">
              <a:buClr>
                <a:srgbClr val="FFFFFF"/>
              </a:buClr>
              <a:buSzPct val="100000"/>
            </a:pPr>
            <a:r>
              <a:rPr kumimoji="1" lang="ja-JP" altLang="en-US" sz="2400" b="1" dirty="0">
                <a:solidFill>
                  <a:srgbClr val="000000"/>
                </a:solidFill>
                <a:latin typeface="BIZ UDゴシック" panose="020B0400000000000000" pitchFamily="49" charset="-128"/>
                <a:ea typeface="BIZ UDゴシック" panose="020B0400000000000000" pitchFamily="49" charset="-128"/>
              </a:rPr>
              <a:t>選挙</a:t>
            </a:r>
          </a:p>
        </p:txBody>
      </p:sp>
      <p:pic>
        <p:nvPicPr>
          <p:cNvPr id="6" name="図 5">
            <a:extLst>
              <a:ext uri="{FF2B5EF4-FFF2-40B4-BE49-F238E27FC236}">
                <a16:creationId xmlns:a16="http://schemas.microsoft.com/office/drawing/2014/main" id="{FE2CEE64-3AF3-EF3D-DE32-6FBE28C358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2238" y="4173471"/>
            <a:ext cx="643136" cy="643136"/>
          </a:xfrm>
          <a:prstGeom prst="rect">
            <a:avLst/>
          </a:prstGeom>
        </p:spPr>
      </p:pic>
      <p:pic>
        <p:nvPicPr>
          <p:cNvPr id="15" name="図 14">
            <a:extLst>
              <a:ext uri="{FF2B5EF4-FFF2-40B4-BE49-F238E27FC236}">
                <a16:creationId xmlns:a16="http://schemas.microsoft.com/office/drawing/2014/main" id="{097D1982-EB13-2A16-F2DF-F2BFB06A9A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90392" y="4164604"/>
            <a:ext cx="646788" cy="646788"/>
          </a:xfrm>
          <a:prstGeom prst="rect">
            <a:avLst/>
          </a:prstGeom>
        </p:spPr>
      </p:pic>
      <p:sp>
        <p:nvSpPr>
          <p:cNvPr id="14" name="円形吹き出し 13"/>
          <p:cNvSpPr/>
          <p:nvPr/>
        </p:nvSpPr>
        <p:spPr bwMode="auto">
          <a:xfrm>
            <a:off x="5707897" y="4207126"/>
            <a:ext cx="3229507" cy="648072"/>
          </a:xfrm>
          <a:prstGeom prst="wedgeEllipseCallout">
            <a:avLst>
              <a:gd name="adj1" fmla="val -50400"/>
              <a:gd name="adj2" fmla="val -59808"/>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つまり、誰の責任</a:t>
            </a:r>
            <a:r>
              <a:rPr kumimoji="1" lang="en-US" altLang="ja-JP"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a:t>
            </a:r>
            <a:endPar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
        <p:nvSpPr>
          <p:cNvPr id="4" name="円形吹き出し 13">
            <a:extLst>
              <a:ext uri="{FF2B5EF4-FFF2-40B4-BE49-F238E27FC236}">
                <a16:creationId xmlns:a16="http://schemas.microsoft.com/office/drawing/2014/main" id="{3EAB44F6-81AD-8E73-EC5D-173BAA3991C5}"/>
              </a:ext>
            </a:extLst>
          </p:cNvPr>
          <p:cNvSpPr/>
          <p:nvPr/>
        </p:nvSpPr>
        <p:spPr bwMode="auto">
          <a:xfrm>
            <a:off x="125627" y="4163320"/>
            <a:ext cx="2150552" cy="648072"/>
          </a:xfrm>
          <a:prstGeom prst="wedgeEllipseCallout">
            <a:avLst>
              <a:gd name="adj1" fmla="val 52591"/>
              <a:gd name="adj2" fmla="val -64511"/>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だから、大事。</a:t>
            </a:r>
          </a:p>
        </p:txBody>
      </p:sp>
    </p:spTree>
    <p:extLst>
      <p:ext uri="{BB962C8B-B14F-4D97-AF65-F5344CB8AC3E}">
        <p14:creationId xmlns:p14="http://schemas.microsoft.com/office/powerpoint/2010/main" val="2383620277"/>
      </p:ext>
    </p:extLst>
  </p:cSld>
  <p:clrMapOvr>
    <a:masterClrMapping/>
  </p:clrMapOvr>
  <p:transition spd="slow" advTm="180132"/>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D4C83-CF1C-1326-27E9-A85A98309921}"/>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467009A5-8AB4-03E1-760B-C10DF854D65A}"/>
              </a:ext>
            </a:extLst>
          </p:cNvPr>
          <p:cNvSpPr txBox="1">
            <a:spLocks/>
          </p:cNvSpPr>
          <p:nvPr/>
        </p:nvSpPr>
        <p:spPr>
          <a:xfrm>
            <a:off x="0" y="1556792"/>
            <a:ext cx="9144000" cy="4680520"/>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kern="0" dirty="0">
                <a:solidFill>
                  <a:srgbClr val="002060"/>
                </a:solidFill>
                <a:latin typeface="BIZ UDゴシック" panose="020B0400000000000000" pitchFamily="49" charset="-128"/>
                <a:ea typeface="BIZ UDゴシック" panose="020B0400000000000000" pitchFamily="49" charset="-128"/>
              </a:rPr>
              <a:t>＜前半の部＞</a:t>
            </a:r>
            <a:endParaRPr lang="en-US" altLang="ja-JP"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・今日お伝えしたいこと</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・選挙はなぜ大事か？</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FF00FF"/>
                </a:solidFill>
                <a:latin typeface="BIZ UDゴシック" panose="020B0400000000000000" pitchFamily="49" charset="-128"/>
                <a:ea typeface="BIZ UDゴシック" panose="020B0400000000000000" pitchFamily="49" charset="-128"/>
              </a:rPr>
              <a:t>・選挙の現実</a:t>
            </a:r>
            <a:endParaRPr lang="en-US" altLang="ja-JP" b="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・投票してみよう　</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E018608A-4388-1237-3590-6BA8C73C070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今日のメニュー</a:t>
            </a:r>
            <a:endParaRPr lang="en-US" altLang="ja-JP" sz="4800" b="0" kern="0" dirty="0">
              <a:solidFill>
                <a:srgbClr val="FF66CC"/>
              </a:solidFill>
              <a:latin typeface="BIZ UDゴシック" panose="020B0400000000000000" pitchFamily="49" charset="-128"/>
              <a:ea typeface="BIZ UDゴシック" panose="020B0400000000000000" pitchFamily="49" charset="-128"/>
            </a:endParaRPr>
          </a:p>
        </p:txBody>
      </p:sp>
      <p:pic>
        <p:nvPicPr>
          <p:cNvPr id="3" name="図 2">
            <a:extLst>
              <a:ext uri="{FF2B5EF4-FFF2-40B4-BE49-F238E27FC236}">
                <a16:creationId xmlns:a16="http://schemas.microsoft.com/office/drawing/2014/main" id="{6DCB5298-10E3-7ABB-C716-1C74457F21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6256" y="3717032"/>
            <a:ext cx="2016224" cy="2016224"/>
          </a:xfrm>
          <a:prstGeom prst="rect">
            <a:avLst/>
          </a:prstGeom>
        </p:spPr>
      </p:pic>
    </p:spTree>
    <p:extLst>
      <p:ext uri="{BB962C8B-B14F-4D97-AF65-F5344CB8AC3E}">
        <p14:creationId xmlns:p14="http://schemas.microsoft.com/office/powerpoint/2010/main" val="2755240975"/>
      </p:ext>
    </p:extLst>
  </p:cSld>
  <p:clrMapOvr>
    <a:masterClrMapping/>
  </p:clrMapOvr>
  <p:transition spd="slow" advTm="180132"/>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数値で見る投票者数</a:t>
            </a: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若者と選挙の現実</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4" name="二等辺三角形 3"/>
          <p:cNvSpPr/>
          <p:nvPr/>
        </p:nvSpPr>
        <p:spPr bwMode="auto">
          <a:xfrm>
            <a:off x="3905926" y="4509120"/>
            <a:ext cx="1314146" cy="1584176"/>
          </a:xfrm>
          <a:prstGeom prst="triangle">
            <a:avLst/>
          </a:prstGeom>
          <a:ln>
            <a:headEnd/>
            <a:tailEnd/>
          </a:ln>
        </p:spPr>
        <p:style>
          <a:lnRef idx="1">
            <a:schemeClr val="accent1"/>
          </a:lnRef>
          <a:fillRef idx="2">
            <a:schemeClr val="accent1"/>
          </a:fillRef>
          <a:effectRef idx="1">
            <a:schemeClr val="accent1"/>
          </a:effectRef>
          <a:fontRef idx="minor">
            <a:schemeClr val="dk1"/>
          </a:fontRef>
        </p:style>
        <p:txBody>
          <a:bodyPr rtlCol="0" anchor="ctr"/>
          <a:lstStyle/>
          <a:p>
            <a:pPr algn="ctr" eaLnBrk="1" hangingPunct="1">
              <a:buClr>
                <a:srgbClr val="FFFFFF"/>
              </a:buClr>
              <a:buSzPct val="100000"/>
              <a:buFont typeface="Wingdings" panose="05000000000000000000" pitchFamily="2" charset="2"/>
              <a:buChar char="n"/>
            </a:pPr>
            <a:endParaRPr kumimoji="1" lang="ja-JP" altLang="en-US" sz="2400">
              <a:solidFill>
                <a:srgbClr val="000000"/>
              </a:solidFill>
              <a:latin typeface="Tahoma" panose="020B0604030504040204" pitchFamily="34" charset="0"/>
              <a:ea typeface="ＭＳ Ｐゴシック" panose="020B0600070205080204" pitchFamily="50" charset="-128"/>
            </a:endParaRPr>
          </a:p>
        </p:txBody>
      </p:sp>
      <p:cxnSp>
        <p:nvCxnSpPr>
          <p:cNvPr id="7" name="直線コネクタ 6"/>
          <p:cNvCxnSpPr/>
          <p:nvPr/>
        </p:nvCxnSpPr>
        <p:spPr bwMode="auto">
          <a:xfrm flipV="1">
            <a:off x="430831" y="3465004"/>
            <a:ext cx="8136904" cy="2088232"/>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1" name="角丸四角形 10"/>
          <p:cNvSpPr/>
          <p:nvPr/>
        </p:nvSpPr>
        <p:spPr bwMode="auto">
          <a:xfrm>
            <a:off x="5506686" y="1746548"/>
            <a:ext cx="3061049" cy="1718456"/>
          </a:xfrm>
          <a:prstGeom prst="roundRect">
            <a:avLst/>
          </a:prstGeom>
          <a:ln>
            <a:headEnd/>
            <a:tailEnd/>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eaLnBrk="1" hangingPunct="1">
              <a:buClr>
                <a:srgbClr val="FFFFFF"/>
              </a:buClr>
              <a:buSzPct val="100000"/>
            </a:pPr>
            <a:r>
              <a:rPr kumimoji="1" lang="en-US" altLang="ja-JP" b="1" u="sng" dirty="0">
                <a:solidFill>
                  <a:srgbClr val="FF00FF"/>
                </a:solidFill>
                <a:latin typeface="BIZ UDゴシック" panose="020B0400000000000000" pitchFamily="49" charset="-128"/>
                <a:ea typeface="BIZ UDゴシック" panose="020B0400000000000000" pitchFamily="49" charset="-128"/>
              </a:rPr>
              <a:t>18</a:t>
            </a:r>
            <a:r>
              <a:rPr kumimoji="1" lang="ja-JP" altLang="en-US" b="1" u="sng" dirty="0">
                <a:solidFill>
                  <a:srgbClr val="FF00FF"/>
                </a:solidFill>
                <a:latin typeface="BIZ UDゴシック" panose="020B0400000000000000" pitchFamily="49" charset="-128"/>
                <a:ea typeface="BIZ UDゴシック" panose="020B0400000000000000" pitchFamily="49" charset="-128"/>
              </a:rPr>
              <a:t>歳～</a:t>
            </a:r>
            <a:r>
              <a:rPr kumimoji="1" lang="en-US" altLang="ja-JP" b="1" u="sng" dirty="0">
                <a:solidFill>
                  <a:srgbClr val="FF00FF"/>
                </a:solidFill>
                <a:latin typeface="BIZ UDゴシック" panose="020B0400000000000000" pitchFamily="49" charset="-128"/>
                <a:ea typeface="BIZ UDゴシック" panose="020B0400000000000000" pitchFamily="49" charset="-128"/>
              </a:rPr>
              <a:t>29</a:t>
            </a:r>
            <a:r>
              <a:rPr lang="ja-JP" altLang="en-US" b="1" u="sng" dirty="0">
                <a:solidFill>
                  <a:srgbClr val="FF00FF"/>
                </a:solidFill>
                <a:latin typeface="BIZ UDゴシック" panose="020B0400000000000000" pitchFamily="49" charset="-128"/>
                <a:ea typeface="BIZ UDゴシック" panose="020B0400000000000000" pitchFamily="49" charset="-128"/>
              </a:rPr>
              <a:t>歳</a:t>
            </a:r>
            <a:r>
              <a:rPr kumimoji="1" lang="ja-JP" altLang="en-US" b="1" dirty="0">
                <a:solidFill>
                  <a:srgbClr val="002060"/>
                </a:solidFill>
                <a:latin typeface="BIZ UDゴシック" panose="020B0400000000000000" pitchFamily="49" charset="-128"/>
                <a:ea typeface="BIZ UDゴシック" panose="020B0400000000000000" pitchFamily="49" charset="-128"/>
              </a:rPr>
              <a:t>投票者数</a:t>
            </a:r>
            <a:endParaRPr kumimoji="1" lang="en-US" altLang="ja-JP" b="1" dirty="0">
              <a:solidFill>
                <a:srgbClr val="002060"/>
              </a:solidFill>
              <a:latin typeface="BIZ UDゴシック" panose="020B0400000000000000" pitchFamily="49" charset="-128"/>
              <a:ea typeface="BIZ UDゴシック" panose="020B0400000000000000" pitchFamily="49" charset="-128"/>
            </a:endParaRPr>
          </a:p>
          <a:p>
            <a:pPr algn="ctr" eaLnBrk="1" hangingPunct="1">
              <a:buClr>
                <a:srgbClr val="FFFFFF"/>
              </a:buClr>
              <a:buSzPct val="100000"/>
            </a:pPr>
            <a:r>
              <a:rPr lang="ja-JP" altLang="en-US" sz="1200" b="1" u="sng" dirty="0">
                <a:solidFill>
                  <a:srgbClr val="FF00FF"/>
                </a:solidFill>
                <a:latin typeface="BIZ UDゴシック" panose="020B0400000000000000" pitchFamily="49" charset="-128"/>
                <a:ea typeface="BIZ UDゴシック" panose="020B0400000000000000" pitchFamily="49" charset="-128"/>
              </a:rPr>
              <a:t>およそ</a:t>
            </a:r>
            <a:r>
              <a:rPr lang="en-US" altLang="ja-JP" sz="3600" b="1" u="sng" dirty="0">
                <a:solidFill>
                  <a:srgbClr val="FF00FF"/>
                </a:solidFill>
                <a:latin typeface="BIZ UDゴシック" panose="020B0400000000000000" pitchFamily="49" charset="-128"/>
                <a:ea typeface="BIZ UDゴシック" panose="020B0400000000000000" pitchFamily="49" charset="-128"/>
              </a:rPr>
              <a:t>542</a:t>
            </a:r>
            <a:r>
              <a:rPr lang="ja-JP" altLang="en-US" sz="3600" b="1" u="sng" dirty="0">
                <a:solidFill>
                  <a:srgbClr val="FF00FF"/>
                </a:solidFill>
                <a:latin typeface="BIZ UDゴシック" panose="020B0400000000000000" pitchFamily="49" charset="-128"/>
                <a:ea typeface="BIZ UDゴシック" panose="020B0400000000000000" pitchFamily="49" charset="-128"/>
              </a:rPr>
              <a:t>万人</a:t>
            </a:r>
            <a:endParaRPr lang="en-US" altLang="ja-JP" sz="3600" b="1" u="sng" dirty="0">
              <a:solidFill>
                <a:srgbClr val="FF00FF"/>
              </a:solidFill>
              <a:latin typeface="BIZ UDゴシック" panose="020B0400000000000000" pitchFamily="49" charset="-128"/>
              <a:ea typeface="BIZ UDゴシック" panose="020B0400000000000000" pitchFamily="49" charset="-128"/>
            </a:endParaRPr>
          </a:p>
          <a:p>
            <a:pPr algn="ctr" eaLnBrk="1" hangingPunct="1">
              <a:buClr>
                <a:srgbClr val="FFFFFF"/>
              </a:buClr>
              <a:buSzPct val="100000"/>
            </a:pPr>
            <a:r>
              <a:rPr kumimoji="1" lang="en-US" altLang="ja-JP" dirty="0">
                <a:solidFill>
                  <a:srgbClr val="002060"/>
                </a:solidFill>
                <a:latin typeface="BIZ UDゴシック" panose="020B0400000000000000" pitchFamily="49" charset="-128"/>
                <a:ea typeface="BIZ UDゴシック" panose="020B0400000000000000" pitchFamily="49" charset="-128"/>
              </a:rPr>
              <a:t>1363</a:t>
            </a:r>
            <a:r>
              <a:rPr kumimoji="1" lang="ja-JP" altLang="en-US" dirty="0">
                <a:solidFill>
                  <a:srgbClr val="002060"/>
                </a:solidFill>
                <a:latin typeface="BIZ UDゴシック" panose="020B0400000000000000" pitchFamily="49" charset="-128"/>
                <a:ea typeface="BIZ UDゴシック" panose="020B0400000000000000" pitchFamily="49" charset="-128"/>
              </a:rPr>
              <a:t>万人</a:t>
            </a:r>
            <a:r>
              <a:rPr kumimoji="1" lang="en-US" altLang="ja-JP" dirty="0">
                <a:solidFill>
                  <a:srgbClr val="002060"/>
                </a:solidFill>
                <a:latin typeface="BIZ UDゴシック" panose="020B0400000000000000" pitchFamily="49" charset="-128"/>
                <a:ea typeface="BIZ UDゴシック" panose="020B0400000000000000" pitchFamily="49" charset="-128"/>
              </a:rPr>
              <a:t>×39.77%</a:t>
            </a:r>
            <a:endParaRPr kumimoji="1" lang="ja-JP" altLang="en-US" sz="2800" b="1" dirty="0">
              <a:solidFill>
                <a:srgbClr val="002060"/>
              </a:solidFill>
              <a:latin typeface="BIZ UDゴシック" panose="020B0400000000000000" pitchFamily="49" charset="-128"/>
              <a:ea typeface="BIZ UDゴシック" panose="020B0400000000000000" pitchFamily="49" charset="-128"/>
            </a:endParaRPr>
          </a:p>
        </p:txBody>
      </p:sp>
      <p:sp>
        <p:nvSpPr>
          <p:cNvPr id="14" name="角丸四角形 13"/>
          <p:cNvSpPr/>
          <p:nvPr/>
        </p:nvSpPr>
        <p:spPr bwMode="auto">
          <a:xfrm>
            <a:off x="287985" y="3037824"/>
            <a:ext cx="3061049" cy="1718456"/>
          </a:xfrm>
          <a:prstGeom prst="roundRect">
            <a:avLst/>
          </a:prstGeom>
          <a:ln>
            <a:headEnd/>
            <a:tailEnd/>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eaLnBrk="1" hangingPunct="1">
              <a:buClr>
                <a:srgbClr val="FFFFFF"/>
              </a:buClr>
              <a:buSzPct val="100000"/>
            </a:pPr>
            <a:r>
              <a:rPr lang="en-US" altLang="ja-JP" b="1" u="sng" dirty="0">
                <a:solidFill>
                  <a:srgbClr val="FF00FF"/>
                </a:solidFill>
                <a:latin typeface="BIZ UDゴシック" panose="020B0400000000000000" pitchFamily="49" charset="-128"/>
                <a:ea typeface="BIZ UDゴシック" panose="020B0400000000000000" pitchFamily="49" charset="-128"/>
              </a:rPr>
              <a:t>60</a:t>
            </a:r>
            <a:r>
              <a:rPr kumimoji="1" lang="ja-JP" altLang="en-US" b="1" u="sng" dirty="0">
                <a:solidFill>
                  <a:srgbClr val="FF00FF"/>
                </a:solidFill>
                <a:latin typeface="BIZ UDゴシック" panose="020B0400000000000000" pitchFamily="49" charset="-128"/>
                <a:ea typeface="BIZ UDゴシック" panose="020B0400000000000000" pitchFamily="49" charset="-128"/>
              </a:rPr>
              <a:t>歳代</a:t>
            </a:r>
            <a:r>
              <a:rPr kumimoji="1" lang="ja-JP" altLang="en-US" b="1" dirty="0">
                <a:solidFill>
                  <a:srgbClr val="002060"/>
                </a:solidFill>
                <a:latin typeface="BIZ UDゴシック" panose="020B0400000000000000" pitchFamily="49" charset="-128"/>
                <a:ea typeface="BIZ UDゴシック" panose="020B0400000000000000" pitchFamily="49" charset="-128"/>
              </a:rPr>
              <a:t>投票者数</a:t>
            </a:r>
            <a:endParaRPr kumimoji="1" lang="en-US" altLang="ja-JP" b="1" dirty="0">
              <a:solidFill>
                <a:srgbClr val="002060"/>
              </a:solidFill>
              <a:latin typeface="BIZ UDゴシック" panose="020B0400000000000000" pitchFamily="49" charset="-128"/>
              <a:ea typeface="BIZ UDゴシック" panose="020B0400000000000000" pitchFamily="49" charset="-128"/>
            </a:endParaRPr>
          </a:p>
          <a:p>
            <a:pPr algn="ctr" eaLnBrk="1" hangingPunct="1">
              <a:buClr>
                <a:srgbClr val="FFFFFF"/>
              </a:buClr>
              <a:buSzPct val="100000"/>
            </a:pPr>
            <a:r>
              <a:rPr lang="ja-JP" altLang="en-US" sz="1200" b="1" u="sng" dirty="0">
                <a:solidFill>
                  <a:srgbClr val="FF00FF"/>
                </a:solidFill>
                <a:latin typeface="BIZ UDゴシック" panose="020B0400000000000000" pitchFamily="49" charset="-128"/>
                <a:ea typeface="BIZ UDゴシック" panose="020B0400000000000000" pitchFamily="49" charset="-128"/>
              </a:rPr>
              <a:t>およそ</a:t>
            </a:r>
            <a:r>
              <a:rPr lang="en-US" altLang="ja-JP" sz="3600" b="1" u="sng" dirty="0">
                <a:solidFill>
                  <a:srgbClr val="FF00FF"/>
                </a:solidFill>
                <a:latin typeface="BIZ UDゴシック" panose="020B0400000000000000" pitchFamily="49" charset="-128"/>
                <a:ea typeface="BIZ UDゴシック" panose="020B0400000000000000" pitchFamily="49" charset="-128"/>
              </a:rPr>
              <a:t>1040</a:t>
            </a:r>
            <a:r>
              <a:rPr lang="ja-JP" altLang="en-US" sz="3600" b="1" u="sng" dirty="0">
                <a:solidFill>
                  <a:srgbClr val="FF00FF"/>
                </a:solidFill>
                <a:latin typeface="BIZ UDゴシック" panose="020B0400000000000000" pitchFamily="49" charset="-128"/>
                <a:ea typeface="BIZ UDゴシック" panose="020B0400000000000000" pitchFamily="49" charset="-128"/>
              </a:rPr>
              <a:t>万人</a:t>
            </a:r>
            <a:endParaRPr lang="en-US" altLang="ja-JP" sz="3600" b="1" u="sng" dirty="0">
              <a:solidFill>
                <a:srgbClr val="FF00FF"/>
              </a:solidFill>
              <a:latin typeface="BIZ UDゴシック" panose="020B0400000000000000" pitchFamily="49" charset="-128"/>
              <a:ea typeface="BIZ UDゴシック" panose="020B0400000000000000" pitchFamily="49" charset="-128"/>
            </a:endParaRPr>
          </a:p>
          <a:p>
            <a:pPr algn="ctr" eaLnBrk="1" hangingPunct="1">
              <a:buClr>
                <a:srgbClr val="FFFFFF"/>
              </a:buClr>
              <a:buSzPct val="100000"/>
            </a:pPr>
            <a:r>
              <a:rPr kumimoji="1" lang="en-US" altLang="ja-JP" dirty="0">
                <a:solidFill>
                  <a:srgbClr val="002060"/>
                </a:solidFill>
                <a:latin typeface="BIZ UDゴシック" panose="020B0400000000000000" pitchFamily="49" charset="-128"/>
                <a:ea typeface="BIZ UDゴシック" panose="020B0400000000000000" pitchFamily="49" charset="-128"/>
              </a:rPr>
              <a:t>1480</a:t>
            </a:r>
            <a:r>
              <a:rPr kumimoji="1" lang="ja-JP" altLang="en-US" dirty="0">
                <a:solidFill>
                  <a:srgbClr val="002060"/>
                </a:solidFill>
                <a:latin typeface="BIZ UDゴシック" panose="020B0400000000000000" pitchFamily="49" charset="-128"/>
                <a:ea typeface="BIZ UDゴシック" panose="020B0400000000000000" pitchFamily="49" charset="-128"/>
              </a:rPr>
              <a:t>万人</a:t>
            </a:r>
            <a:r>
              <a:rPr kumimoji="1" lang="en-US" altLang="ja-JP" dirty="0">
                <a:solidFill>
                  <a:srgbClr val="002060"/>
                </a:solidFill>
                <a:latin typeface="BIZ UDゴシック" panose="020B0400000000000000" pitchFamily="49" charset="-128"/>
                <a:ea typeface="BIZ UDゴシック" panose="020B0400000000000000" pitchFamily="49" charset="-128"/>
              </a:rPr>
              <a:t>×</a:t>
            </a:r>
            <a:r>
              <a:rPr lang="en-US" altLang="ja-JP" dirty="0">
                <a:solidFill>
                  <a:srgbClr val="002060"/>
                </a:solidFill>
                <a:latin typeface="BIZ UDゴシック" panose="020B0400000000000000" pitchFamily="49" charset="-128"/>
                <a:ea typeface="BIZ UDゴシック" panose="020B0400000000000000" pitchFamily="49" charset="-128"/>
              </a:rPr>
              <a:t>70</a:t>
            </a:r>
            <a:r>
              <a:rPr kumimoji="1" lang="en-US" altLang="ja-JP" dirty="0">
                <a:solidFill>
                  <a:srgbClr val="002060"/>
                </a:solidFill>
                <a:latin typeface="BIZ UDゴシック" panose="020B0400000000000000" pitchFamily="49" charset="-128"/>
                <a:ea typeface="BIZ UDゴシック" panose="020B0400000000000000" pitchFamily="49" charset="-128"/>
              </a:rPr>
              <a:t>.24%</a:t>
            </a:r>
            <a:endParaRPr kumimoji="1" lang="ja-JP" altLang="en-US" sz="2800" b="1" dirty="0">
              <a:solidFill>
                <a:srgbClr val="002060"/>
              </a:solidFill>
              <a:latin typeface="BIZ UDゴシック" panose="020B0400000000000000" pitchFamily="49" charset="-128"/>
              <a:ea typeface="BIZ UDゴシック" panose="020B0400000000000000" pitchFamily="49" charset="-128"/>
            </a:endParaRPr>
          </a:p>
        </p:txBody>
      </p:sp>
      <p:sp>
        <p:nvSpPr>
          <p:cNvPr id="15" name="角丸四角形 14"/>
          <p:cNvSpPr/>
          <p:nvPr/>
        </p:nvSpPr>
        <p:spPr bwMode="auto">
          <a:xfrm>
            <a:off x="5776965" y="5326259"/>
            <a:ext cx="3277788" cy="859228"/>
          </a:xfrm>
          <a:prstGeom prst="roundRect">
            <a:avLst/>
          </a:prstGeom>
          <a:noFill/>
          <a:ln>
            <a:noFill/>
            <a:headEnd/>
            <a:tailEnd/>
          </a:ln>
        </p:spPr>
        <p:style>
          <a:lnRef idx="2">
            <a:schemeClr val="accent1"/>
          </a:lnRef>
          <a:fillRef idx="1">
            <a:schemeClr val="lt1"/>
          </a:fillRef>
          <a:effectRef idx="0">
            <a:schemeClr val="accent1"/>
          </a:effectRef>
          <a:fontRef idx="minor">
            <a:schemeClr val="dk1"/>
          </a:fontRef>
        </p:style>
        <p:txBody>
          <a:bodyPr lIns="0" tIns="0" rIns="0" bIns="0" rtlCol="0" anchor="ctr"/>
          <a:lstStyle/>
          <a:p>
            <a:pPr eaLnBrk="1" hangingPunct="1">
              <a:buClr>
                <a:srgbClr val="FFFFFF"/>
              </a:buClr>
              <a:buSzPct val="100000"/>
            </a:pPr>
            <a:r>
              <a:rPr lang="ja-JP" altLang="en-US" sz="2000" dirty="0">
                <a:solidFill>
                  <a:srgbClr val="002060"/>
                </a:solidFill>
                <a:latin typeface="BIZ UDゴシック" panose="020B0400000000000000" pitchFamily="49" charset="-128"/>
                <a:ea typeface="BIZ UDゴシック" panose="020B0400000000000000" pitchFamily="49" charset="-128"/>
              </a:rPr>
              <a:t>第</a:t>
            </a:r>
            <a:r>
              <a:rPr lang="en-US" altLang="ja-JP" sz="2000" dirty="0">
                <a:solidFill>
                  <a:srgbClr val="002060"/>
                </a:solidFill>
                <a:latin typeface="BIZ UDゴシック" panose="020B0400000000000000" pitchFamily="49" charset="-128"/>
                <a:ea typeface="BIZ UDゴシック" panose="020B0400000000000000" pitchFamily="49" charset="-128"/>
              </a:rPr>
              <a:t>51</a:t>
            </a:r>
            <a:r>
              <a:rPr lang="ja-JP" altLang="en-US" sz="2000" dirty="0">
                <a:solidFill>
                  <a:srgbClr val="002060"/>
                </a:solidFill>
                <a:latin typeface="BIZ UDゴシック" panose="020B0400000000000000" pitchFamily="49" charset="-128"/>
                <a:ea typeface="BIZ UDゴシック" panose="020B0400000000000000" pitchFamily="49" charset="-128"/>
              </a:rPr>
              <a:t>回衆議院議員総選挙（</a:t>
            </a:r>
            <a:r>
              <a:rPr lang="en-US" altLang="ja-JP" sz="2000" dirty="0">
                <a:solidFill>
                  <a:srgbClr val="002060"/>
                </a:solidFill>
                <a:latin typeface="BIZ UDゴシック" panose="020B0400000000000000" pitchFamily="49" charset="-128"/>
                <a:ea typeface="BIZ UDゴシック" panose="020B0400000000000000" pitchFamily="49" charset="-128"/>
              </a:rPr>
              <a:t>R8</a:t>
            </a:r>
            <a:r>
              <a:rPr lang="ja-JP" altLang="en-US" sz="2000" dirty="0">
                <a:solidFill>
                  <a:srgbClr val="002060"/>
                </a:solidFill>
                <a:latin typeface="BIZ UDゴシック" panose="020B0400000000000000" pitchFamily="49" charset="-128"/>
                <a:ea typeface="BIZ UDゴシック" panose="020B0400000000000000" pitchFamily="49" charset="-128"/>
              </a:rPr>
              <a:t>）における推計</a:t>
            </a:r>
            <a:endParaRPr lang="en-US" altLang="ja-JP" sz="2000" dirty="0">
              <a:solidFill>
                <a:srgbClr val="002060"/>
              </a:solidFill>
              <a:latin typeface="BIZ UDゴシック" panose="020B0400000000000000" pitchFamily="49" charset="-128"/>
              <a:ea typeface="BIZ UDゴシック" panose="020B0400000000000000" pitchFamily="49" charset="-128"/>
            </a:endParaRPr>
          </a:p>
          <a:p>
            <a:pPr eaLnBrk="1" hangingPunct="1">
              <a:buClr>
                <a:srgbClr val="FFFFFF"/>
              </a:buClr>
              <a:buSzPct val="100000"/>
            </a:pPr>
            <a:r>
              <a:rPr kumimoji="1" lang="en-US" altLang="ja-JP" sz="2000" dirty="0">
                <a:solidFill>
                  <a:srgbClr val="002060"/>
                </a:solidFill>
                <a:latin typeface="BIZ UDゴシック" panose="020B0400000000000000" pitchFamily="49" charset="-128"/>
                <a:ea typeface="BIZ UDゴシック" panose="020B0400000000000000" pitchFamily="49" charset="-128"/>
              </a:rPr>
              <a:t>R8.6</a:t>
            </a:r>
            <a:r>
              <a:rPr kumimoji="1" lang="ja-JP" altLang="en-US" sz="2000" dirty="0">
                <a:solidFill>
                  <a:srgbClr val="002060"/>
                </a:solidFill>
                <a:latin typeface="BIZ UDゴシック" panose="020B0400000000000000" pitchFamily="49" charset="-128"/>
                <a:ea typeface="BIZ UDゴシック" panose="020B0400000000000000" pitchFamily="49" charset="-128"/>
              </a:rPr>
              <a:t>人口推計</a:t>
            </a:r>
            <a:r>
              <a:rPr kumimoji="1" lang="en-US" altLang="ja-JP" sz="2000" dirty="0">
                <a:solidFill>
                  <a:srgbClr val="002060"/>
                </a:solidFill>
                <a:latin typeface="BIZ UDゴシック" panose="020B0400000000000000" pitchFamily="49" charset="-128"/>
                <a:ea typeface="BIZ UDゴシック" panose="020B0400000000000000" pitchFamily="49" charset="-128"/>
              </a:rPr>
              <a:t>×</a:t>
            </a:r>
            <a:r>
              <a:rPr kumimoji="1" lang="ja-JP" altLang="en-US" sz="2000" dirty="0">
                <a:solidFill>
                  <a:srgbClr val="002060"/>
                </a:solidFill>
                <a:latin typeface="BIZ UDゴシック" panose="020B0400000000000000" pitchFamily="49" charset="-128"/>
                <a:ea typeface="BIZ UDゴシック" panose="020B0400000000000000" pitchFamily="49" charset="-128"/>
              </a:rPr>
              <a:t>投票率</a:t>
            </a:r>
            <a:endParaRPr kumimoji="1" lang="ja-JP" altLang="en-US" dirty="0">
              <a:solidFill>
                <a:srgbClr val="002060"/>
              </a:solidFill>
              <a:latin typeface="BIZ UDゴシック" panose="020B0400000000000000" pitchFamily="49" charset="-128"/>
              <a:ea typeface="BIZ UDゴシック" panose="020B0400000000000000" pitchFamily="49" charset="-128"/>
            </a:endParaRPr>
          </a:p>
        </p:txBody>
      </p:sp>
      <p:sp>
        <p:nvSpPr>
          <p:cNvPr id="16" name="角丸四角形 15"/>
          <p:cNvSpPr/>
          <p:nvPr/>
        </p:nvSpPr>
        <p:spPr bwMode="auto">
          <a:xfrm>
            <a:off x="3041475" y="3177581"/>
            <a:ext cx="3061049" cy="859228"/>
          </a:xfrm>
          <a:prstGeom prst="roundRect">
            <a:avLst/>
          </a:prstGeom>
          <a:noFill/>
          <a:ln>
            <a:noFill/>
            <a:headEnd/>
            <a:tailEnd/>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eaLnBrk="1" hangingPunct="1">
              <a:buClr>
                <a:srgbClr val="FFFFFF"/>
              </a:buClr>
              <a:buSzPct val="100000"/>
            </a:pPr>
            <a:r>
              <a:rPr lang="ja-JP" altLang="en-US" sz="4000" b="1" dirty="0">
                <a:solidFill>
                  <a:srgbClr val="002060"/>
                </a:solidFill>
                <a:latin typeface="BIZ UDゴシック" panose="020B0400000000000000" pitchFamily="49" charset="-128"/>
                <a:ea typeface="BIZ UDゴシック" panose="020B0400000000000000" pitchFamily="49" charset="-128"/>
              </a:rPr>
              <a:t>＞</a:t>
            </a:r>
            <a:endParaRPr lang="en-US" altLang="ja-JP" sz="4000" b="1" dirty="0">
              <a:solidFill>
                <a:srgbClr val="002060"/>
              </a:solidFill>
              <a:latin typeface="BIZ UDゴシック" panose="020B0400000000000000" pitchFamily="49" charset="-128"/>
              <a:ea typeface="BIZ UDゴシック" panose="020B0400000000000000" pitchFamily="49" charset="-128"/>
            </a:endParaRPr>
          </a:p>
          <a:p>
            <a:pPr algn="ctr" eaLnBrk="1" hangingPunct="1">
              <a:buClr>
                <a:srgbClr val="FFFFFF"/>
              </a:buClr>
              <a:buSzPct val="100000"/>
            </a:pPr>
            <a:r>
              <a:rPr lang="ja-JP" altLang="en-US" sz="4000" b="1" dirty="0">
                <a:solidFill>
                  <a:srgbClr val="002060"/>
                </a:solidFill>
                <a:latin typeface="BIZ UDゴシック" panose="020B0400000000000000" pitchFamily="49" charset="-128"/>
                <a:ea typeface="BIZ UDゴシック" panose="020B0400000000000000" pitchFamily="49" charset="-128"/>
              </a:rPr>
              <a:t>約２倍</a:t>
            </a:r>
            <a:endParaRPr lang="en-US" altLang="ja-JP" sz="4000" b="1" dirty="0">
              <a:solidFill>
                <a:srgbClr val="002060"/>
              </a:solidFill>
              <a:latin typeface="BIZ UDゴシック" panose="020B0400000000000000" pitchFamily="49" charset="-128"/>
              <a:ea typeface="BIZ UDゴシック" panose="020B0400000000000000" pitchFamily="49" charset="-128"/>
            </a:endParaRPr>
          </a:p>
        </p:txBody>
      </p:sp>
      <p:sp>
        <p:nvSpPr>
          <p:cNvPr id="17" name="角丸四角形 16"/>
          <p:cNvSpPr/>
          <p:nvPr/>
        </p:nvSpPr>
        <p:spPr bwMode="auto">
          <a:xfrm>
            <a:off x="5731987" y="4286261"/>
            <a:ext cx="3400499" cy="859228"/>
          </a:xfrm>
          <a:prstGeom prst="roundRect">
            <a:avLst/>
          </a:prstGeom>
          <a:noFill/>
          <a:ln>
            <a:noFill/>
            <a:headEnd/>
            <a:tailEnd/>
          </a:ln>
        </p:spPr>
        <p:style>
          <a:lnRef idx="2">
            <a:schemeClr val="accent1"/>
          </a:lnRef>
          <a:fillRef idx="1">
            <a:schemeClr val="lt1"/>
          </a:fillRef>
          <a:effectRef idx="0">
            <a:schemeClr val="accent1"/>
          </a:effectRef>
          <a:fontRef idx="minor">
            <a:schemeClr val="dk1"/>
          </a:fontRef>
        </p:style>
        <p:txBody>
          <a:bodyPr lIns="0" tIns="0" rIns="0" bIns="0" rtlCol="0" anchor="ctr"/>
          <a:lstStyle/>
          <a:p>
            <a:pPr eaLnBrk="1" hangingPunct="1">
              <a:buClr>
                <a:srgbClr val="FFFFFF"/>
              </a:buClr>
              <a:buSzPct val="100000"/>
            </a:pPr>
            <a:r>
              <a:rPr lang="ja-JP" altLang="en-US" sz="2800" b="1" dirty="0">
                <a:solidFill>
                  <a:srgbClr val="FF00FF"/>
                </a:solidFill>
                <a:latin typeface="BIZ UDゴシック" panose="020B0400000000000000" pitchFamily="49" charset="-128"/>
                <a:ea typeface="BIZ UDゴシック" panose="020B0400000000000000" pitchFamily="49" charset="-128"/>
              </a:rPr>
              <a:t>候補者はどちらに目を向けるだろうか？</a:t>
            </a:r>
            <a:endParaRPr kumimoji="1" lang="ja-JP" altLang="en-US" sz="3200" b="1" dirty="0">
              <a:solidFill>
                <a:srgbClr val="FF00FF"/>
              </a:solidFill>
              <a:latin typeface="BIZ UDゴシック" panose="020B0400000000000000" pitchFamily="49" charset="-128"/>
              <a:ea typeface="BIZ UDゴシック" panose="020B0400000000000000" pitchFamily="49" charset="-128"/>
            </a:endParaRPr>
          </a:p>
        </p:txBody>
      </p:sp>
      <p:pic>
        <p:nvPicPr>
          <p:cNvPr id="3" name="図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225" y="5401308"/>
            <a:ext cx="612000" cy="612000"/>
          </a:xfrm>
          <a:prstGeom prst="rect">
            <a:avLst/>
          </a:prstGeom>
        </p:spPr>
      </p:pic>
      <p:pic>
        <p:nvPicPr>
          <p:cNvPr id="20" name="図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4414048">
            <a:off x="1688756" y="5354042"/>
            <a:ext cx="166526" cy="228072"/>
          </a:xfrm>
          <a:prstGeom prst="rect">
            <a:avLst/>
          </a:prstGeom>
        </p:spPr>
      </p:pic>
      <p:pic>
        <p:nvPicPr>
          <p:cNvPr id="21" name="図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344418">
            <a:off x="1697760" y="5561789"/>
            <a:ext cx="166526" cy="228072"/>
          </a:xfrm>
          <a:prstGeom prst="rect">
            <a:avLst/>
          </a:prstGeom>
        </p:spPr>
      </p:pic>
      <p:pic>
        <p:nvPicPr>
          <p:cNvPr id="8" name="図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79226" y="4905232"/>
            <a:ext cx="612000" cy="612000"/>
          </a:xfrm>
          <a:prstGeom prst="rect">
            <a:avLst/>
          </a:prstGeom>
        </p:spPr>
      </p:pic>
    </p:spTree>
    <p:extLst>
      <p:ext uri="{BB962C8B-B14F-4D97-AF65-F5344CB8AC3E}">
        <p14:creationId xmlns:p14="http://schemas.microsoft.com/office/powerpoint/2010/main" val="3175259191"/>
      </p:ext>
    </p:extLst>
  </p:cSld>
  <p:clrMapOvr>
    <a:masterClrMapping/>
  </p:clrMapOvr>
  <p:transition spd="slow" advTm="180132"/>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数値で見る投票者数</a:t>
            </a: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若者と選挙の現実</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4" name="二等辺三角形 3"/>
          <p:cNvSpPr/>
          <p:nvPr/>
        </p:nvSpPr>
        <p:spPr bwMode="auto">
          <a:xfrm>
            <a:off x="3905926" y="4509120"/>
            <a:ext cx="1314146" cy="1584176"/>
          </a:xfrm>
          <a:prstGeom prst="triangle">
            <a:avLst/>
          </a:prstGeom>
          <a:ln>
            <a:headEnd/>
            <a:tailEnd/>
          </a:ln>
        </p:spPr>
        <p:style>
          <a:lnRef idx="1">
            <a:schemeClr val="accent1"/>
          </a:lnRef>
          <a:fillRef idx="2">
            <a:schemeClr val="accent1"/>
          </a:fillRef>
          <a:effectRef idx="1">
            <a:schemeClr val="accent1"/>
          </a:effectRef>
          <a:fontRef idx="minor">
            <a:schemeClr val="dk1"/>
          </a:fontRef>
        </p:style>
        <p:txBody>
          <a:bodyPr rtlCol="0" anchor="ctr"/>
          <a:lstStyle/>
          <a:p>
            <a:pPr algn="ctr" eaLnBrk="1" hangingPunct="1">
              <a:buClr>
                <a:srgbClr val="FFFFFF"/>
              </a:buClr>
              <a:buSzPct val="100000"/>
              <a:buFont typeface="Wingdings" panose="05000000000000000000" pitchFamily="2" charset="2"/>
              <a:buChar char="n"/>
            </a:pPr>
            <a:endParaRPr kumimoji="1" lang="ja-JP" altLang="en-US" sz="2400">
              <a:solidFill>
                <a:srgbClr val="000000"/>
              </a:solidFill>
              <a:latin typeface="Tahoma" panose="020B0604030504040204" pitchFamily="34" charset="0"/>
              <a:ea typeface="ＭＳ Ｐゴシック" panose="020B0600070205080204" pitchFamily="50" charset="-128"/>
            </a:endParaRPr>
          </a:p>
        </p:txBody>
      </p:sp>
      <p:cxnSp>
        <p:nvCxnSpPr>
          <p:cNvPr id="7" name="直線コネクタ 6"/>
          <p:cNvCxnSpPr/>
          <p:nvPr/>
        </p:nvCxnSpPr>
        <p:spPr bwMode="auto">
          <a:xfrm flipV="1">
            <a:off x="430831" y="3465004"/>
            <a:ext cx="8136904" cy="2088232"/>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1" name="角丸四角形 10"/>
          <p:cNvSpPr/>
          <p:nvPr/>
        </p:nvSpPr>
        <p:spPr bwMode="auto">
          <a:xfrm>
            <a:off x="5506686" y="1746548"/>
            <a:ext cx="3061049" cy="1718456"/>
          </a:xfrm>
          <a:prstGeom prst="roundRect">
            <a:avLst/>
          </a:prstGeom>
          <a:ln>
            <a:headEnd/>
            <a:tailEnd/>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eaLnBrk="1" hangingPunct="1">
              <a:buClr>
                <a:srgbClr val="FFFFFF"/>
              </a:buClr>
              <a:buSzPct val="100000"/>
            </a:pPr>
            <a:r>
              <a:rPr kumimoji="1" lang="en-US" altLang="ja-JP" b="1" u="sng" dirty="0">
                <a:solidFill>
                  <a:srgbClr val="002060"/>
                </a:solidFill>
                <a:latin typeface="BIZ UDゴシック" panose="020B0400000000000000" pitchFamily="49" charset="-128"/>
                <a:ea typeface="BIZ UDゴシック" panose="020B0400000000000000" pitchFamily="49" charset="-128"/>
              </a:rPr>
              <a:t>18</a:t>
            </a:r>
            <a:r>
              <a:rPr kumimoji="1" lang="ja-JP" altLang="en-US" b="1" u="sng" dirty="0">
                <a:solidFill>
                  <a:srgbClr val="002060"/>
                </a:solidFill>
                <a:latin typeface="BIZ UDゴシック" panose="020B0400000000000000" pitchFamily="49" charset="-128"/>
                <a:ea typeface="BIZ UDゴシック" panose="020B0400000000000000" pitchFamily="49" charset="-128"/>
              </a:rPr>
              <a:t>歳～</a:t>
            </a:r>
            <a:r>
              <a:rPr kumimoji="1" lang="en-US" altLang="ja-JP" b="1" u="sng" dirty="0">
                <a:solidFill>
                  <a:srgbClr val="002060"/>
                </a:solidFill>
                <a:latin typeface="BIZ UDゴシック" panose="020B0400000000000000" pitchFamily="49" charset="-128"/>
                <a:ea typeface="BIZ UDゴシック" panose="020B0400000000000000" pitchFamily="49" charset="-128"/>
              </a:rPr>
              <a:t>29</a:t>
            </a:r>
            <a:r>
              <a:rPr lang="ja-JP" altLang="en-US" b="1" u="sng" dirty="0">
                <a:solidFill>
                  <a:srgbClr val="002060"/>
                </a:solidFill>
                <a:latin typeface="BIZ UDゴシック" panose="020B0400000000000000" pitchFamily="49" charset="-128"/>
                <a:ea typeface="BIZ UDゴシック" panose="020B0400000000000000" pitchFamily="49" charset="-128"/>
              </a:rPr>
              <a:t>歳</a:t>
            </a:r>
            <a:r>
              <a:rPr kumimoji="1" lang="ja-JP" altLang="en-US" b="1" dirty="0">
                <a:solidFill>
                  <a:srgbClr val="002060"/>
                </a:solidFill>
                <a:latin typeface="BIZ UDゴシック" panose="020B0400000000000000" pitchFamily="49" charset="-128"/>
                <a:ea typeface="BIZ UDゴシック" panose="020B0400000000000000" pitchFamily="49" charset="-128"/>
              </a:rPr>
              <a:t>投票者数</a:t>
            </a:r>
            <a:endParaRPr kumimoji="1" lang="en-US" altLang="ja-JP" b="1" dirty="0">
              <a:solidFill>
                <a:srgbClr val="002060"/>
              </a:solidFill>
              <a:latin typeface="BIZ UDゴシック" panose="020B0400000000000000" pitchFamily="49" charset="-128"/>
              <a:ea typeface="BIZ UDゴシック" panose="020B0400000000000000" pitchFamily="49" charset="-128"/>
            </a:endParaRPr>
          </a:p>
          <a:p>
            <a:pPr algn="ctr" eaLnBrk="1" hangingPunct="1">
              <a:buClr>
                <a:srgbClr val="FFFFFF"/>
              </a:buClr>
              <a:buSzPct val="100000"/>
            </a:pPr>
            <a:r>
              <a:rPr lang="ja-JP" altLang="en-US" sz="1200" b="1" u="sng" dirty="0">
                <a:solidFill>
                  <a:srgbClr val="002060"/>
                </a:solidFill>
                <a:latin typeface="BIZ UDゴシック" panose="020B0400000000000000" pitchFamily="49" charset="-128"/>
                <a:ea typeface="BIZ UDゴシック" panose="020B0400000000000000" pitchFamily="49" charset="-128"/>
              </a:rPr>
              <a:t>およそ</a:t>
            </a:r>
            <a:r>
              <a:rPr lang="en-US" altLang="ja-JP" sz="3600" b="1" u="sng" dirty="0">
                <a:solidFill>
                  <a:srgbClr val="002060"/>
                </a:solidFill>
                <a:latin typeface="BIZ UDゴシック" panose="020B0400000000000000" pitchFamily="49" charset="-128"/>
                <a:ea typeface="BIZ UDゴシック" panose="020B0400000000000000" pitchFamily="49" charset="-128"/>
              </a:rPr>
              <a:t>542</a:t>
            </a:r>
            <a:r>
              <a:rPr lang="ja-JP" altLang="en-US" sz="3600" b="1" u="sng" dirty="0">
                <a:solidFill>
                  <a:srgbClr val="002060"/>
                </a:solidFill>
                <a:latin typeface="BIZ UDゴシック" panose="020B0400000000000000" pitchFamily="49" charset="-128"/>
                <a:ea typeface="BIZ UDゴシック" panose="020B0400000000000000" pitchFamily="49" charset="-128"/>
              </a:rPr>
              <a:t>万人</a:t>
            </a:r>
            <a:endParaRPr lang="en-US" altLang="ja-JP" sz="3600" b="1" u="sng" dirty="0">
              <a:solidFill>
                <a:srgbClr val="002060"/>
              </a:solidFill>
              <a:latin typeface="BIZ UDゴシック" panose="020B0400000000000000" pitchFamily="49" charset="-128"/>
              <a:ea typeface="BIZ UDゴシック" panose="020B0400000000000000" pitchFamily="49" charset="-128"/>
            </a:endParaRPr>
          </a:p>
          <a:p>
            <a:pPr algn="ctr" eaLnBrk="1" hangingPunct="1">
              <a:buClr>
                <a:srgbClr val="FFFFFF"/>
              </a:buClr>
              <a:buSzPct val="100000"/>
            </a:pPr>
            <a:r>
              <a:rPr kumimoji="1" lang="en-US" altLang="ja-JP" b="1" u="sng" dirty="0">
                <a:solidFill>
                  <a:srgbClr val="FF00FF"/>
                </a:solidFill>
                <a:latin typeface="BIZ UDゴシック" panose="020B0400000000000000" pitchFamily="49" charset="-128"/>
                <a:ea typeface="BIZ UDゴシック" panose="020B0400000000000000" pitchFamily="49" charset="-128"/>
              </a:rPr>
              <a:t>1363</a:t>
            </a:r>
            <a:r>
              <a:rPr kumimoji="1" lang="ja-JP" altLang="en-US" b="1" u="sng" dirty="0">
                <a:solidFill>
                  <a:srgbClr val="FF00FF"/>
                </a:solidFill>
                <a:latin typeface="BIZ UDゴシック" panose="020B0400000000000000" pitchFamily="49" charset="-128"/>
                <a:ea typeface="BIZ UDゴシック" panose="020B0400000000000000" pitchFamily="49" charset="-128"/>
              </a:rPr>
              <a:t>万人</a:t>
            </a:r>
            <a:r>
              <a:rPr kumimoji="1" lang="en-US" altLang="ja-JP" dirty="0">
                <a:solidFill>
                  <a:srgbClr val="002060"/>
                </a:solidFill>
                <a:latin typeface="BIZ UDゴシック" panose="020B0400000000000000" pitchFamily="49" charset="-128"/>
                <a:ea typeface="BIZ UDゴシック" panose="020B0400000000000000" pitchFamily="49" charset="-128"/>
              </a:rPr>
              <a:t>×</a:t>
            </a:r>
            <a:r>
              <a:rPr kumimoji="1" lang="en-US" altLang="ja-JP" b="1" u="sng" dirty="0">
                <a:solidFill>
                  <a:srgbClr val="FF00FF"/>
                </a:solidFill>
                <a:latin typeface="BIZ UDゴシック" panose="020B0400000000000000" pitchFamily="49" charset="-128"/>
                <a:ea typeface="BIZ UDゴシック" panose="020B0400000000000000" pitchFamily="49" charset="-128"/>
              </a:rPr>
              <a:t>39.</a:t>
            </a:r>
            <a:r>
              <a:rPr lang="en-US" altLang="ja-JP" b="1" u="sng" dirty="0">
                <a:solidFill>
                  <a:srgbClr val="FF00FF"/>
                </a:solidFill>
                <a:latin typeface="BIZ UDゴシック" panose="020B0400000000000000" pitchFamily="49" charset="-128"/>
                <a:ea typeface="BIZ UDゴシック" panose="020B0400000000000000" pitchFamily="49" charset="-128"/>
              </a:rPr>
              <a:t>77</a:t>
            </a:r>
            <a:r>
              <a:rPr kumimoji="1" lang="en-US" altLang="ja-JP" b="1" u="sng" dirty="0">
                <a:solidFill>
                  <a:srgbClr val="FF00FF"/>
                </a:solidFill>
                <a:latin typeface="BIZ UDゴシック" panose="020B0400000000000000" pitchFamily="49" charset="-128"/>
                <a:ea typeface="BIZ UDゴシック" panose="020B0400000000000000" pitchFamily="49" charset="-128"/>
              </a:rPr>
              <a:t>%</a:t>
            </a:r>
            <a:endParaRPr kumimoji="1" lang="ja-JP" altLang="en-US" sz="2800" b="1" u="sng" dirty="0">
              <a:solidFill>
                <a:srgbClr val="FF00FF"/>
              </a:solidFill>
              <a:latin typeface="BIZ UDゴシック" panose="020B0400000000000000" pitchFamily="49" charset="-128"/>
              <a:ea typeface="BIZ UDゴシック" panose="020B0400000000000000" pitchFamily="49" charset="-128"/>
            </a:endParaRPr>
          </a:p>
        </p:txBody>
      </p:sp>
      <p:sp>
        <p:nvSpPr>
          <p:cNvPr id="14" name="角丸四角形 13"/>
          <p:cNvSpPr/>
          <p:nvPr/>
        </p:nvSpPr>
        <p:spPr bwMode="auto">
          <a:xfrm>
            <a:off x="287985" y="3037824"/>
            <a:ext cx="3061049" cy="1718456"/>
          </a:xfrm>
          <a:prstGeom prst="roundRect">
            <a:avLst/>
          </a:prstGeom>
          <a:ln>
            <a:headEnd/>
            <a:tailEnd/>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eaLnBrk="1" hangingPunct="1">
              <a:buClr>
                <a:srgbClr val="FFFFFF"/>
              </a:buClr>
              <a:buSzPct val="100000"/>
            </a:pPr>
            <a:r>
              <a:rPr lang="en-US" altLang="ja-JP" b="1" u="sng" dirty="0">
                <a:solidFill>
                  <a:srgbClr val="002060"/>
                </a:solidFill>
                <a:latin typeface="BIZ UDゴシック" panose="020B0400000000000000" pitchFamily="49" charset="-128"/>
                <a:ea typeface="BIZ UDゴシック" panose="020B0400000000000000" pitchFamily="49" charset="-128"/>
              </a:rPr>
              <a:t>60</a:t>
            </a:r>
            <a:r>
              <a:rPr kumimoji="1" lang="ja-JP" altLang="en-US" b="1" u="sng" dirty="0">
                <a:solidFill>
                  <a:srgbClr val="002060"/>
                </a:solidFill>
                <a:latin typeface="BIZ UDゴシック" panose="020B0400000000000000" pitchFamily="49" charset="-128"/>
                <a:ea typeface="BIZ UDゴシック" panose="020B0400000000000000" pitchFamily="49" charset="-128"/>
              </a:rPr>
              <a:t>歳代</a:t>
            </a:r>
            <a:r>
              <a:rPr kumimoji="1" lang="ja-JP" altLang="en-US" b="1" dirty="0">
                <a:solidFill>
                  <a:srgbClr val="002060"/>
                </a:solidFill>
                <a:latin typeface="BIZ UDゴシック" panose="020B0400000000000000" pitchFamily="49" charset="-128"/>
                <a:ea typeface="BIZ UDゴシック" panose="020B0400000000000000" pitchFamily="49" charset="-128"/>
              </a:rPr>
              <a:t>投票者数</a:t>
            </a:r>
            <a:endParaRPr kumimoji="1" lang="en-US" altLang="ja-JP" b="1" dirty="0">
              <a:solidFill>
                <a:srgbClr val="002060"/>
              </a:solidFill>
              <a:latin typeface="BIZ UDゴシック" panose="020B0400000000000000" pitchFamily="49" charset="-128"/>
              <a:ea typeface="BIZ UDゴシック" panose="020B0400000000000000" pitchFamily="49" charset="-128"/>
            </a:endParaRPr>
          </a:p>
          <a:p>
            <a:pPr algn="ctr" eaLnBrk="1" hangingPunct="1">
              <a:buClr>
                <a:srgbClr val="FFFFFF"/>
              </a:buClr>
              <a:buSzPct val="100000"/>
            </a:pPr>
            <a:r>
              <a:rPr lang="ja-JP" altLang="en-US" sz="1200" b="1" u="sng" dirty="0">
                <a:solidFill>
                  <a:srgbClr val="002060"/>
                </a:solidFill>
                <a:latin typeface="BIZ UDゴシック" panose="020B0400000000000000" pitchFamily="49" charset="-128"/>
                <a:ea typeface="BIZ UDゴシック" panose="020B0400000000000000" pitchFamily="49" charset="-128"/>
              </a:rPr>
              <a:t>およそ</a:t>
            </a:r>
            <a:r>
              <a:rPr lang="en-US" altLang="ja-JP" sz="3600" b="1" u="sng" dirty="0">
                <a:solidFill>
                  <a:srgbClr val="002060"/>
                </a:solidFill>
                <a:latin typeface="BIZ UDゴシック" panose="020B0400000000000000" pitchFamily="49" charset="-128"/>
                <a:ea typeface="BIZ UDゴシック" panose="020B0400000000000000" pitchFamily="49" charset="-128"/>
              </a:rPr>
              <a:t>1040</a:t>
            </a:r>
            <a:r>
              <a:rPr lang="ja-JP" altLang="en-US" sz="3600" b="1" u="sng" dirty="0">
                <a:solidFill>
                  <a:srgbClr val="002060"/>
                </a:solidFill>
                <a:latin typeface="BIZ UDゴシック" panose="020B0400000000000000" pitchFamily="49" charset="-128"/>
                <a:ea typeface="BIZ UDゴシック" panose="020B0400000000000000" pitchFamily="49" charset="-128"/>
              </a:rPr>
              <a:t>万人</a:t>
            </a:r>
            <a:endParaRPr lang="en-US" altLang="ja-JP" sz="3600" b="1" u="sng" dirty="0">
              <a:solidFill>
                <a:srgbClr val="002060"/>
              </a:solidFill>
              <a:latin typeface="BIZ UDゴシック" panose="020B0400000000000000" pitchFamily="49" charset="-128"/>
              <a:ea typeface="BIZ UDゴシック" panose="020B0400000000000000" pitchFamily="49" charset="-128"/>
            </a:endParaRPr>
          </a:p>
          <a:p>
            <a:pPr algn="ctr" eaLnBrk="1" hangingPunct="1">
              <a:buClr>
                <a:srgbClr val="FFFFFF"/>
              </a:buClr>
              <a:buSzPct val="100000"/>
            </a:pPr>
            <a:r>
              <a:rPr kumimoji="1" lang="en-US" altLang="ja-JP" b="1" u="sng" dirty="0">
                <a:solidFill>
                  <a:srgbClr val="FF00FF"/>
                </a:solidFill>
                <a:latin typeface="BIZ UDゴシック" panose="020B0400000000000000" pitchFamily="49" charset="-128"/>
                <a:ea typeface="BIZ UDゴシック" panose="020B0400000000000000" pitchFamily="49" charset="-128"/>
              </a:rPr>
              <a:t>1480</a:t>
            </a:r>
            <a:r>
              <a:rPr kumimoji="1" lang="ja-JP" altLang="en-US" b="1" u="sng" dirty="0">
                <a:solidFill>
                  <a:srgbClr val="FF00FF"/>
                </a:solidFill>
                <a:latin typeface="BIZ UDゴシック" panose="020B0400000000000000" pitchFamily="49" charset="-128"/>
                <a:ea typeface="BIZ UDゴシック" panose="020B0400000000000000" pitchFamily="49" charset="-128"/>
              </a:rPr>
              <a:t>万人</a:t>
            </a:r>
            <a:r>
              <a:rPr kumimoji="1" lang="en-US" altLang="ja-JP" dirty="0">
                <a:solidFill>
                  <a:srgbClr val="002060"/>
                </a:solidFill>
                <a:latin typeface="BIZ UDゴシック" panose="020B0400000000000000" pitchFamily="49" charset="-128"/>
                <a:ea typeface="BIZ UDゴシック" panose="020B0400000000000000" pitchFamily="49" charset="-128"/>
              </a:rPr>
              <a:t>×</a:t>
            </a:r>
            <a:r>
              <a:rPr lang="en-US" altLang="ja-JP" b="1" u="sng" dirty="0">
                <a:solidFill>
                  <a:srgbClr val="FF00FF"/>
                </a:solidFill>
                <a:latin typeface="BIZ UDゴシック" panose="020B0400000000000000" pitchFamily="49" charset="-128"/>
                <a:ea typeface="BIZ UDゴシック" panose="020B0400000000000000" pitchFamily="49" charset="-128"/>
              </a:rPr>
              <a:t>70</a:t>
            </a:r>
            <a:r>
              <a:rPr kumimoji="1" lang="en-US" altLang="ja-JP" b="1" u="sng" dirty="0">
                <a:solidFill>
                  <a:srgbClr val="FF00FF"/>
                </a:solidFill>
                <a:latin typeface="BIZ UDゴシック" panose="020B0400000000000000" pitchFamily="49" charset="-128"/>
                <a:ea typeface="BIZ UDゴシック" panose="020B0400000000000000" pitchFamily="49" charset="-128"/>
              </a:rPr>
              <a:t>.24%</a:t>
            </a:r>
            <a:endParaRPr kumimoji="1" lang="ja-JP" altLang="en-US" sz="2800" b="1" u="sng" dirty="0">
              <a:solidFill>
                <a:srgbClr val="FF00FF"/>
              </a:solidFill>
              <a:latin typeface="BIZ UDゴシック" panose="020B0400000000000000" pitchFamily="49" charset="-128"/>
              <a:ea typeface="BIZ UDゴシック" panose="020B0400000000000000" pitchFamily="49" charset="-128"/>
            </a:endParaRPr>
          </a:p>
        </p:txBody>
      </p:sp>
      <p:sp>
        <p:nvSpPr>
          <p:cNvPr id="16" name="角丸四角形 15"/>
          <p:cNvSpPr/>
          <p:nvPr/>
        </p:nvSpPr>
        <p:spPr bwMode="auto">
          <a:xfrm>
            <a:off x="3041475" y="3177581"/>
            <a:ext cx="3061049" cy="859228"/>
          </a:xfrm>
          <a:prstGeom prst="roundRect">
            <a:avLst/>
          </a:prstGeom>
          <a:noFill/>
          <a:ln>
            <a:noFill/>
            <a:headEnd/>
            <a:tailEnd/>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eaLnBrk="1" hangingPunct="1">
              <a:buClr>
                <a:srgbClr val="FFFFFF"/>
              </a:buClr>
              <a:buSzPct val="100000"/>
            </a:pPr>
            <a:r>
              <a:rPr lang="ja-JP" altLang="en-US" sz="4000" b="1" dirty="0">
                <a:solidFill>
                  <a:srgbClr val="002060"/>
                </a:solidFill>
                <a:latin typeface="BIZ UDゴシック" panose="020B0400000000000000" pitchFamily="49" charset="-128"/>
                <a:ea typeface="BIZ UDゴシック" panose="020B0400000000000000" pitchFamily="49" charset="-128"/>
              </a:rPr>
              <a:t>＞</a:t>
            </a:r>
            <a:endParaRPr lang="en-US" altLang="ja-JP" sz="4000" b="1" dirty="0">
              <a:solidFill>
                <a:srgbClr val="002060"/>
              </a:solidFill>
              <a:latin typeface="BIZ UDゴシック" panose="020B0400000000000000" pitchFamily="49" charset="-128"/>
              <a:ea typeface="BIZ UDゴシック" panose="020B0400000000000000" pitchFamily="49" charset="-128"/>
            </a:endParaRPr>
          </a:p>
          <a:p>
            <a:pPr algn="ctr" eaLnBrk="1" hangingPunct="1">
              <a:buClr>
                <a:srgbClr val="FFFFFF"/>
              </a:buClr>
              <a:buSzPct val="100000"/>
            </a:pPr>
            <a:r>
              <a:rPr lang="ja-JP" altLang="en-US" sz="4000" b="1" dirty="0">
                <a:solidFill>
                  <a:srgbClr val="002060"/>
                </a:solidFill>
                <a:latin typeface="BIZ UDゴシック" panose="020B0400000000000000" pitchFamily="49" charset="-128"/>
                <a:ea typeface="BIZ UDゴシック" panose="020B0400000000000000" pitchFamily="49" charset="-128"/>
              </a:rPr>
              <a:t>約２倍</a:t>
            </a:r>
            <a:endParaRPr lang="en-US" altLang="ja-JP" sz="4000" b="1" dirty="0">
              <a:solidFill>
                <a:srgbClr val="002060"/>
              </a:solidFill>
              <a:latin typeface="BIZ UDゴシック" panose="020B0400000000000000" pitchFamily="49" charset="-128"/>
              <a:ea typeface="BIZ UDゴシック" panose="020B0400000000000000" pitchFamily="49" charset="-128"/>
            </a:endParaRPr>
          </a:p>
        </p:txBody>
      </p:sp>
      <p:pic>
        <p:nvPicPr>
          <p:cNvPr id="3" name="図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225" y="5401308"/>
            <a:ext cx="612000" cy="612000"/>
          </a:xfrm>
          <a:prstGeom prst="rect">
            <a:avLst/>
          </a:prstGeom>
        </p:spPr>
      </p:pic>
      <p:pic>
        <p:nvPicPr>
          <p:cNvPr id="20" name="図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4414048">
            <a:off x="1688756" y="5354042"/>
            <a:ext cx="166526" cy="228072"/>
          </a:xfrm>
          <a:prstGeom prst="rect">
            <a:avLst/>
          </a:prstGeom>
        </p:spPr>
      </p:pic>
      <p:pic>
        <p:nvPicPr>
          <p:cNvPr id="21" name="図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344418">
            <a:off x="1697760" y="5561789"/>
            <a:ext cx="166526" cy="228072"/>
          </a:xfrm>
          <a:prstGeom prst="rect">
            <a:avLst/>
          </a:prstGeom>
        </p:spPr>
      </p:pic>
      <p:pic>
        <p:nvPicPr>
          <p:cNvPr id="8" name="図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79226" y="4905232"/>
            <a:ext cx="612000" cy="612000"/>
          </a:xfrm>
          <a:prstGeom prst="rect">
            <a:avLst/>
          </a:prstGeom>
        </p:spPr>
      </p:pic>
      <p:sp>
        <p:nvSpPr>
          <p:cNvPr id="6" name="角丸四角形 16">
            <a:extLst>
              <a:ext uri="{FF2B5EF4-FFF2-40B4-BE49-F238E27FC236}">
                <a16:creationId xmlns:a16="http://schemas.microsoft.com/office/drawing/2014/main" id="{60F1DB14-3DBA-D528-C5BB-5307523211E8}"/>
              </a:ext>
            </a:extLst>
          </p:cNvPr>
          <p:cNvSpPr/>
          <p:nvPr/>
        </p:nvSpPr>
        <p:spPr bwMode="auto">
          <a:xfrm>
            <a:off x="5731987" y="4286261"/>
            <a:ext cx="3400499" cy="859228"/>
          </a:xfrm>
          <a:prstGeom prst="roundRect">
            <a:avLst/>
          </a:prstGeom>
          <a:noFill/>
          <a:ln>
            <a:noFill/>
            <a:headEnd/>
            <a:tailEnd/>
          </a:ln>
        </p:spPr>
        <p:style>
          <a:lnRef idx="2">
            <a:schemeClr val="accent1"/>
          </a:lnRef>
          <a:fillRef idx="1">
            <a:schemeClr val="lt1"/>
          </a:fillRef>
          <a:effectRef idx="0">
            <a:schemeClr val="accent1"/>
          </a:effectRef>
          <a:fontRef idx="minor">
            <a:schemeClr val="dk1"/>
          </a:fontRef>
        </p:style>
        <p:txBody>
          <a:bodyPr lIns="0" tIns="0" rIns="0" bIns="0" rtlCol="0" anchor="ctr"/>
          <a:lstStyle/>
          <a:p>
            <a:pPr eaLnBrk="1" hangingPunct="1">
              <a:buClr>
                <a:srgbClr val="FFFFFF"/>
              </a:buClr>
              <a:buSzPct val="100000"/>
            </a:pPr>
            <a:r>
              <a:rPr lang="ja-JP" altLang="en-US" sz="2800" b="1" dirty="0">
                <a:solidFill>
                  <a:srgbClr val="FF00FF"/>
                </a:solidFill>
                <a:latin typeface="BIZ UDゴシック" panose="020B0400000000000000" pitchFamily="49" charset="-128"/>
                <a:ea typeface="BIZ UDゴシック" panose="020B0400000000000000" pitchFamily="49" charset="-128"/>
              </a:rPr>
              <a:t>候補者はどちらに目を向けるだろうか？</a:t>
            </a:r>
            <a:endParaRPr kumimoji="1" lang="ja-JP" altLang="en-US" sz="3200" b="1" dirty="0">
              <a:solidFill>
                <a:srgbClr val="FF00FF"/>
              </a:solidFill>
              <a:latin typeface="BIZ UDゴシック" panose="020B0400000000000000" pitchFamily="49" charset="-128"/>
              <a:ea typeface="BIZ UDゴシック" panose="020B0400000000000000" pitchFamily="49" charset="-128"/>
            </a:endParaRPr>
          </a:p>
        </p:txBody>
      </p:sp>
      <p:sp>
        <p:nvSpPr>
          <p:cNvPr id="9" name="角丸四角形 14">
            <a:extLst>
              <a:ext uri="{FF2B5EF4-FFF2-40B4-BE49-F238E27FC236}">
                <a16:creationId xmlns:a16="http://schemas.microsoft.com/office/drawing/2014/main" id="{DD38EF9D-63AE-8508-37FD-99FB7E245657}"/>
              </a:ext>
            </a:extLst>
          </p:cNvPr>
          <p:cNvSpPr/>
          <p:nvPr/>
        </p:nvSpPr>
        <p:spPr bwMode="auto">
          <a:xfrm>
            <a:off x="5776965" y="5326259"/>
            <a:ext cx="3277788" cy="859228"/>
          </a:xfrm>
          <a:prstGeom prst="roundRect">
            <a:avLst/>
          </a:prstGeom>
          <a:noFill/>
          <a:ln>
            <a:noFill/>
            <a:headEnd/>
            <a:tailEnd/>
          </a:ln>
        </p:spPr>
        <p:style>
          <a:lnRef idx="2">
            <a:schemeClr val="accent1"/>
          </a:lnRef>
          <a:fillRef idx="1">
            <a:schemeClr val="lt1"/>
          </a:fillRef>
          <a:effectRef idx="0">
            <a:schemeClr val="accent1"/>
          </a:effectRef>
          <a:fontRef idx="minor">
            <a:schemeClr val="dk1"/>
          </a:fontRef>
        </p:style>
        <p:txBody>
          <a:bodyPr lIns="0" tIns="0" rIns="0" bIns="0" rtlCol="0" anchor="ctr"/>
          <a:lstStyle/>
          <a:p>
            <a:pPr eaLnBrk="1" hangingPunct="1">
              <a:buClr>
                <a:srgbClr val="FFFFFF"/>
              </a:buClr>
              <a:buSzPct val="100000"/>
            </a:pPr>
            <a:r>
              <a:rPr lang="ja-JP" altLang="en-US" sz="2000" dirty="0">
                <a:solidFill>
                  <a:srgbClr val="002060"/>
                </a:solidFill>
                <a:latin typeface="BIZ UDゴシック" panose="020B0400000000000000" pitchFamily="49" charset="-128"/>
                <a:ea typeface="BIZ UDゴシック" panose="020B0400000000000000" pitchFamily="49" charset="-128"/>
              </a:rPr>
              <a:t>第</a:t>
            </a:r>
            <a:r>
              <a:rPr lang="en-US" altLang="ja-JP" sz="2000" dirty="0">
                <a:solidFill>
                  <a:srgbClr val="002060"/>
                </a:solidFill>
                <a:latin typeface="BIZ UDゴシック" panose="020B0400000000000000" pitchFamily="49" charset="-128"/>
                <a:ea typeface="BIZ UDゴシック" panose="020B0400000000000000" pitchFamily="49" charset="-128"/>
              </a:rPr>
              <a:t>51</a:t>
            </a:r>
            <a:r>
              <a:rPr lang="ja-JP" altLang="en-US" sz="2000" dirty="0">
                <a:solidFill>
                  <a:srgbClr val="002060"/>
                </a:solidFill>
                <a:latin typeface="BIZ UDゴシック" panose="020B0400000000000000" pitchFamily="49" charset="-128"/>
                <a:ea typeface="BIZ UDゴシック" panose="020B0400000000000000" pitchFamily="49" charset="-128"/>
              </a:rPr>
              <a:t>回衆議院議員総選挙（</a:t>
            </a:r>
            <a:r>
              <a:rPr lang="en-US" altLang="ja-JP" sz="2000" dirty="0">
                <a:solidFill>
                  <a:srgbClr val="002060"/>
                </a:solidFill>
                <a:latin typeface="BIZ UDゴシック" panose="020B0400000000000000" pitchFamily="49" charset="-128"/>
                <a:ea typeface="BIZ UDゴシック" panose="020B0400000000000000" pitchFamily="49" charset="-128"/>
              </a:rPr>
              <a:t>R8</a:t>
            </a:r>
            <a:r>
              <a:rPr lang="ja-JP" altLang="en-US" sz="2000" dirty="0">
                <a:solidFill>
                  <a:srgbClr val="002060"/>
                </a:solidFill>
                <a:latin typeface="BIZ UDゴシック" panose="020B0400000000000000" pitchFamily="49" charset="-128"/>
                <a:ea typeface="BIZ UDゴシック" panose="020B0400000000000000" pitchFamily="49" charset="-128"/>
              </a:rPr>
              <a:t>）における推計</a:t>
            </a:r>
            <a:endParaRPr lang="en-US" altLang="ja-JP" sz="2000" dirty="0">
              <a:solidFill>
                <a:srgbClr val="002060"/>
              </a:solidFill>
              <a:latin typeface="BIZ UDゴシック" panose="020B0400000000000000" pitchFamily="49" charset="-128"/>
              <a:ea typeface="BIZ UDゴシック" panose="020B0400000000000000" pitchFamily="49" charset="-128"/>
            </a:endParaRPr>
          </a:p>
          <a:p>
            <a:pPr eaLnBrk="1" hangingPunct="1">
              <a:buClr>
                <a:srgbClr val="FFFFFF"/>
              </a:buClr>
              <a:buSzPct val="100000"/>
            </a:pPr>
            <a:r>
              <a:rPr kumimoji="1" lang="en-US" altLang="ja-JP" sz="2000" dirty="0">
                <a:solidFill>
                  <a:srgbClr val="002060"/>
                </a:solidFill>
                <a:latin typeface="BIZ UDゴシック" panose="020B0400000000000000" pitchFamily="49" charset="-128"/>
                <a:ea typeface="BIZ UDゴシック" panose="020B0400000000000000" pitchFamily="49" charset="-128"/>
              </a:rPr>
              <a:t>R8.6</a:t>
            </a:r>
            <a:r>
              <a:rPr kumimoji="1" lang="ja-JP" altLang="en-US" sz="2000" dirty="0">
                <a:solidFill>
                  <a:srgbClr val="002060"/>
                </a:solidFill>
                <a:latin typeface="BIZ UDゴシック" panose="020B0400000000000000" pitchFamily="49" charset="-128"/>
                <a:ea typeface="BIZ UDゴシック" panose="020B0400000000000000" pitchFamily="49" charset="-128"/>
              </a:rPr>
              <a:t>人口推計</a:t>
            </a:r>
            <a:r>
              <a:rPr kumimoji="1" lang="en-US" altLang="ja-JP" sz="2000" dirty="0">
                <a:solidFill>
                  <a:srgbClr val="002060"/>
                </a:solidFill>
                <a:latin typeface="BIZ UDゴシック" panose="020B0400000000000000" pitchFamily="49" charset="-128"/>
                <a:ea typeface="BIZ UDゴシック" panose="020B0400000000000000" pitchFamily="49" charset="-128"/>
              </a:rPr>
              <a:t>×</a:t>
            </a:r>
            <a:r>
              <a:rPr kumimoji="1" lang="ja-JP" altLang="en-US" sz="2000" dirty="0">
                <a:solidFill>
                  <a:srgbClr val="002060"/>
                </a:solidFill>
                <a:latin typeface="BIZ UDゴシック" panose="020B0400000000000000" pitchFamily="49" charset="-128"/>
                <a:ea typeface="BIZ UDゴシック" panose="020B0400000000000000" pitchFamily="49" charset="-128"/>
              </a:rPr>
              <a:t>投票率</a:t>
            </a:r>
            <a:endParaRPr kumimoji="1" lang="ja-JP" altLang="en-US" dirty="0">
              <a:solidFill>
                <a:srgbClr val="002060"/>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165435297"/>
      </p:ext>
    </p:extLst>
  </p:cSld>
  <p:clrMapOvr>
    <a:masterClrMapping/>
  </p:clrMapOvr>
  <p:transition spd="slow" advTm="180132"/>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11D8F-BFE1-A5FD-4C7A-CF38F7BADF33}"/>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9BCFBC2B-EF4E-C9B6-0A47-2643510AC0B9}"/>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20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若者が投票しないとどうなるのか？</a:t>
            </a: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75AB2FC8-C9C9-E689-D54D-28C221E64217}"/>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若者と選挙の現実</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12" name="四角形: 角を丸くする 11">
            <a:extLst>
              <a:ext uri="{FF2B5EF4-FFF2-40B4-BE49-F238E27FC236}">
                <a16:creationId xmlns:a16="http://schemas.microsoft.com/office/drawing/2014/main" id="{DB82DFD4-4EFA-C09A-6204-013EE32A8CDB}"/>
              </a:ext>
            </a:extLst>
          </p:cNvPr>
          <p:cNvSpPr/>
          <p:nvPr/>
        </p:nvSpPr>
        <p:spPr bwMode="auto">
          <a:xfrm>
            <a:off x="3455876" y="2492896"/>
            <a:ext cx="2232248" cy="1080120"/>
          </a:xfrm>
          <a:prstGeom prst="round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若者の意見が反映されない</a:t>
            </a:r>
          </a:p>
        </p:txBody>
      </p:sp>
      <p:sp>
        <p:nvSpPr>
          <p:cNvPr id="13" name="四角形: 角を丸くする 12">
            <a:extLst>
              <a:ext uri="{FF2B5EF4-FFF2-40B4-BE49-F238E27FC236}">
                <a16:creationId xmlns:a16="http://schemas.microsoft.com/office/drawing/2014/main" id="{4FBB3A15-E795-F5D1-AFE2-B734CA0477CB}"/>
              </a:ext>
            </a:extLst>
          </p:cNvPr>
          <p:cNvSpPr/>
          <p:nvPr/>
        </p:nvSpPr>
        <p:spPr bwMode="auto">
          <a:xfrm>
            <a:off x="3455876" y="5041435"/>
            <a:ext cx="2232248" cy="1080120"/>
          </a:xfrm>
          <a:prstGeom prst="round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若者の</a:t>
            </a:r>
            <a:endParaRPr kumimoji="1" lang="en-US" altLang="ja-JP" sz="24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a:p>
            <a:pPr marL="0" marR="0" indent="0" algn="ctr" defTabSz="914400" rtl="0" eaLnBrk="1" fontAlgn="base" latinLnBrk="0" hangingPunct="1">
              <a:lnSpc>
                <a:spcPct val="100000"/>
              </a:lnSpc>
              <a:spcBef>
                <a:spcPct val="20000"/>
              </a:spcBef>
              <a:spcAft>
                <a:spcPct val="0"/>
              </a:spcAft>
              <a:buClr>
                <a:schemeClr val="bg1"/>
              </a:buClr>
              <a:buSzPct val="100000"/>
              <a:tabLst/>
            </a:pPr>
            <a:r>
              <a:rPr lang="ja-JP" altLang="en-US" dirty="0">
                <a:solidFill>
                  <a:srgbClr val="002060"/>
                </a:solidFill>
                <a:latin typeface="BIZ UDゴシック" panose="020B0400000000000000" pitchFamily="49" charset="-128"/>
                <a:ea typeface="BIZ UDゴシック" panose="020B0400000000000000" pitchFamily="49" charset="-128"/>
              </a:rPr>
              <a:t>投票率低下</a:t>
            </a:r>
            <a:endParaRPr kumimoji="1" lang="ja-JP" altLang="en-US" sz="24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
        <p:nvSpPr>
          <p:cNvPr id="15" name="四角形: 角を丸くする 14">
            <a:extLst>
              <a:ext uri="{FF2B5EF4-FFF2-40B4-BE49-F238E27FC236}">
                <a16:creationId xmlns:a16="http://schemas.microsoft.com/office/drawing/2014/main" id="{DD852DB5-A663-41E5-A58D-4903FC47009D}"/>
              </a:ext>
            </a:extLst>
          </p:cNvPr>
          <p:cNvSpPr/>
          <p:nvPr/>
        </p:nvSpPr>
        <p:spPr bwMode="auto">
          <a:xfrm>
            <a:off x="508720" y="3763523"/>
            <a:ext cx="2232248" cy="1080120"/>
          </a:xfrm>
          <a:prstGeom prst="round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政治への</a:t>
            </a:r>
            <a:endParaRPr kumimoji="1" lang="en-US" altLang="ja-JP" sz="24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a:p>
            <a:pPr marL="0" marR="0" indent="0" algn="ctr" defTabSz="914400" rtl="0" eaLnBrk="1" fontAlgn="base" latinLnBrk="0" hangingPunct="1">
              <a:lnSpc>
                <a:spcPct val="100000"/>
              </a:lnSpc>
              <a:spcBef>
                <a:spcPct val="20000"/>
              </a:spcBef>
              <a:spcAft>
                <a:spcPct val="0"/>
              </a:spcAft>
              <a:buClr>
                <a:schemeClr val="bg1"/>
              </a:buClr>
              <a:buSzPct val="100000"/>
              <a:tabLst/>
            </a:pPr>
            <a:r>
              <a:rPr lang="ja-JP" altLang="en-US" dirty="0">
                <a:solidFill>
                  <a:srgbClr val="002060"/>
                </a:solidFill>
                <a:latin typeface="BIZ UDゴシック" panose="020B0400000000000000" pitchFamily="49" charset="-128"/>
                <a:ea typeface="BIZ UDゴシック" panose="020B0400000000000000" pitchFamily="49" charset="-128"/>
              </a:rPr>
              <a:t>無関心</a:t>
            </a:r>
            <a:endParaRPr kumimoji="1" lang="ja-JP" altLang="en-US" sz="24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
        <p:nvSpPr>
          <p:cNvPr id="17" name="四角形: 角を丸くする 16">
            <a:extLst>
              <a:ext uri="{FF2B5EF4-FFF2-40B4-BE49-F238E27FC236}">
                <a16:creationId xmlns:a16="http://schemas.microsoft.com/office/drawing/2014/main" id="{D9F6122F-7ED1-6B0D-55FD-9C19BE90D286}"/>
              </a:ext>
            </a:extLst>
          </p:cNvPr>
          <p:cNvSpPr/>
          <p:nvPr/>
        </p:nvSpPr>
        <p:spPr bwMode="auto">
          <a:xfrm>
            <a:off x="6403034" y="3763523"/>
            <a:ext cx="2232248" cy="1080120"/>
          </a:xfrm>
          <a:prstGeom prst="round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20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若者の意見を</a:t>
            </a:r>
            <a:endParaRPr kumimoji="1" lang="en-US" altLang="ja-JP" sz="20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20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代弁する候補者</a:t>
            </a:r>
            <a:endParaRPr kumimoji="1" lang="en-US" altLang="ja-JP" sz="20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20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が当選しない</a:t>
            </a:r>
          </a:p>
        </p:txBody>
      </p:sp>
      <p:sp>
        <p:nvSpPr>
          <p:cNvPr id="18" name="矢印: 折線 17">
            <a:extLst>
              <a:ext uri="{FF2B5EF4-FFF2-40B4-BE49-F238E27FC236}">
                <a16:creationId xmlns:a16="http://schemas.microsoft.com/office/drawing/2014/main" id="{E9C84BE1-0AFF-E51F-CC63-615322C2ACFA}"/>
              </a:ext>
            </a:extLst>
          </p:cNvPr>
          <p:cNvSpPr/>
          <p:nvPr/>
        </p:nvSpPr>
        <p:spPr bwMode="auto">
          <a:xfrm flipH="1">
            <a:off x="5754962" y="2708920"/>
            <a:ext cx="1296144" cy="864096"/>
          </a:xfrm>
          <a:prstGeom prst="bentArrow">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19" name="矢印: 折線 18">
            <a:extLst>
              <a:ext uri="{FF2B5EF4-FFF2-40B4-BE49-F238E27FC236}">
                <a16:creationId xmlns:a16="http://schemas.microsoft.com/office/drawing/2014/main" id="{1E2117FE-39F1-EC80-1C3F-0FA4ED5A2CCA}"/>
              </a:ext>
            </a:extLst>
          </p:cNvPr>
          <p:cNvSpPr/>
          <p:nvPr/>
        </p:nvSpPr>
        <p:spPr bwMode="auto">
          <a:xfrm rot="10800000" flipH="1">
            <a:off x="2092896" y="5041435"/>
            <a:ext cx="1296144" cy="864096"/>
          </a:xfrm>
          <a:prstGeom prst="bentArrow">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22" name="矢印: 折線 21">
            <a:extLst>
              <a:ext uri="{FF2B5EF4-FFF2-40B4-BE49-F238E27FC236}">
                <a16:creationId xmlns:a16="http://schemas.microsoft.com/office/drawing/2014/main" id="{1419B780-A31E-5604-9335-0CC920362B0B}"/>
              </a:ext>
            </a:extLst>
          </p:cNvPr>
          <p:cNvSpPr/>
          <p:nvPr/>
        </p:nvSpPr>
        <p:spPr bwMode="auto">
          <a:xfrm rot="16200000" flipH="1">
            <a:off x="2308894" y="2485731"/>
            <a:ext cx="864000" cy="1296000"/>
          </a:xfrm>
          <a:prstGeom prst="bentArrow">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23" name="矢印: 折線 22">
            <a:extLst>
              <a:ext uri="{FF2B5EF4-FFF2-40B4-BE49-F238E27FC236}">
                <a16:creationId xmlns:a16="http://schemas.microsoft.com/office/drawing/2014/main" id="{8BEDFEF5-279E-338A-7C79-FAAEAA80BBAD}"/>
              </a:ext>
            </a:extLst>
          </p:cNvPr>
          <p:cNvSpPr/>
          <p:nvPr/>
        </p:nvSpPr>
        <p:spPr bwMode="auto">
          <a:xfrm rot="5400000" flipH="1">
            <a:off x="5970960" y="4802246"/>
            <a:ext cx="864000" cy="1296000"/>
          </a:xfrm>
          <a:prstGeom prst="bentArrow">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pic>
        <p:nvPicPr>
          <p:cNvPr id="24" name="図 23">
            <a:extLst>
              <a:ext uri="{FF2B5EF4-FFF2-40B4-BE49-F238E27FC236}">
                <a16:creationId xmlns:a16="http://schemas.microsoft.com/office/drawing/2014/main" id="{F3D91ED8-5B33-7F08-5434-D448EB2395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7124" y="3714831"/>
            <a:ext cx="1177503" cy="1177503"/>
          </a:xfrm>
          <a:prstGeom prst="rect">
            <a:avLst/>
          </a:prstGeom>
        </p:spPr>
      </p:pic>
      <p:sp>
        <p:nvSpPr>
          <p:cNvPr id="25" name="AutoShape 23">
            <a:extLst>
              <a:ext uri="{FF2B5EF4-FFF2-40B4-BE49-F238E27FC236}">
                <a16:creationId xmlns:a16="http://schemas.microsoft.com/office/drawing/2014/main" id="{7FDDBB3B-22CA-B430-5400-F7AF17E9BCAF}"/>
              </a:ext>
            </a:extLst>
          </p:cNvPr>
          <p:cNvSpPr>
            <a:spLocks noChangeArrowheads="1"/>
          </p:cNvSpPr>
          <p:nvPr/>
        </p:nvSpPr>
        <p:spPr bwMode="auto">
          <a:xfrm>
            <a:off x="3896184" y="3573016"/>
            <a:ext cx="1998132" cy="1445230"/>
          </a:xfrm>
          <a:prstGeom prst="irregularSeal1">
            <a:avLst/>
          </a:prstGeom>
          <a:ln>
            <a:headEnd/>
            <a:tailEnd/>
          </a:ln>
        </p:spPr>
        <p:style>
          <a:lnRef idx="1">
            <a:schemeClr val="accent4"/>
          </a:lnRef>
          <a:fillRef idx="3">
            <a:schemeClr val="accent4"/>
          </a:fillRef>
          <a:effectRef idx="2">
            <a:schemeClr val="accent4"/>
          </a:effectRef>
          <a:fontRef idx="minor">
            <a:schemeClr val="lt1"/>
          </a:fontRef>
        </p:style>
        <p:txBody>
          <a:bodyPr wrap="none" lIns="90170" tIns="46990" rIns="90170" bIns="46990" anchor="ct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2800" b="1" dirty="0">
                <a:solidFill>
                  <a:schemeClr val="bg1"/>
                </a:solidFill>
                <a:latin typeface="BIZ UDゴシック" panose="020B0400000000000000" pitchFamily="49" charset="-128"/>
                <a:ea typeface="BIZ UDゴシック" panose="020B0400000000000000" pitchFamily="49" charset="-128"/>
              </a:rPr>
              <a:t>悪循環</a:t>
            </a:r>
          </a:p>
        </p:txBody>
      </p:sp>
      <p:pic>
        <p:nvPicPr>
          <p:cNvPr id="1026" name="Picture 2" descr="orz">
            <a:extLst>
              <a:ext uri="{FF2B5EF4-FFF2-40B4-BE49-F238E27FC236}">
                <a16:creationId xmlns:a16="http://schemas.microsoft.com/office/drawing/2014/main" id="{31CC2E91-92ED-E137-BA77-8E717FB6BDA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811730" y="4365104"/>
            <a:ext cx="2492896" cy="2492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194544"/>
      </p:ext>
    </p:extLst>
  </p:cSld>
  <p:clrMapOvr>
    <a:masterClrMapping/>
  </p:clrMapOvr>
  <p:transition spd="slow" advTm="180132"/>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20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FF00FF"/>
                </a:solidFill>
                <a:latin typeface="BIZ UDゴシック" panose="020B0400000000000000" pitchFamily="49" charset="-128"/>
                <a:ea typeface="BIZ UDゴシック" panose="020B0400000000000000" pitchFamily="49" charset="-128"/>
              </a:rPr>
              <a:t>若者自らが「選ぶ」ことが重要</a:t>
            </a:r>
            <a:endParaRPr lang="en-US" altLang="ja-JP" sz="380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r>
              <a:rPr lang="ja-JP" altLang="en-US" sz="3600" b="0" kern="0" dirty="0">
                <a:solidFill>
                  <a:srgbClr val="002060"/>
                </a:solidFill>
                <a:latin typeface="BIZ UDゴシック" panose="020B0400000000000000" pitchFamily="49" charset="-128"/>
                <a:ea typeface="BIZ UDゴシック" panose="020B0400000000000000" pitchFamily="49" charset="-128"/>
              </a:rPr>
              <a:t>　</a:t>
            </a:r>
            <a:r>
              <a:rPr lang="ja-JP" altLang="en-US" sz="3200" b="0" kern="0" dirty="0">
                <a:solidFill>
                  <a:srgbClr val="002060"/>
                </a:solidFill>
                <a:latin typeface="BIZ UDゴシック" panose="020B0400000000000000" pitchFamily="49" charset="-128"/>
                <a:ea typeface="BIZ UDゴシック" panose="020B0400000000000000" pitchFamily="49" charset="-128"/>
              </a:rPr>
              <a:t>→　若者の意見を政治・政策に反映させる</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・現状、</a:t>
            </a:r>
            <a:r>
              <a:rPr lang="ja-JP" altLang="en-US" sz="3800" u="wavyHeavy" kern="0" dirty="0">
                <a:solidFill>
                  <a:srgbClr val="002060"/>
                </a:solidFill>
                <a:latin typeface="BIZ UDゴシック" panose="020B0400000000000000" pitchFamily="49" charset="-128"/>
                <a:ea typeface="BIZ UDゴシック" panose="020B0400000000000000" pitchFamily="49" charset="-128"/>
              </a:rPr>
              <a:t>シルバー民主主義</a:t>
            </a:r>
            <a:r>
              <a:rPr lang="ja-JP" altLang="en-US" sz="3800" b="0" kern="0" dirty="0">
                <a:solidFill>
                  <a:srgbClr val="002060"/>
                </a:solidFill>
                <a:latin typeface="BIZ UDゴシック" panose="020B0400000000000000" pitchFamily="49" charset="-128"/>
                <a:ea typeface="BIZ UDゴシック" panose="020B0400000000000000" pitchFamily="49" charset="-128"/>
              </a:rPr>
              <a:t>とも</a:t>
            </a:r>
            <a:endParaRPr lang="en-US" altLang="ja-JP" sz="380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選挙の現実</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13" name="角丸四角形 12"/>
          <p:cNvSpPr/>
          <p:nvPr/>
        </p:nvSpPr>
        <p:spPr bwMode="auto">
          <a:xfrm>
            <a:off x="503548" y="4581128"/>
            <a:ext cx="8136904" cy="1512168"/>
          </a:xfrm>
          <a:prstGeom prst="roundRect">
            <a:avLst/>
          </a:prstGeom>
          <a:noFill/>
          <a:ln w="12700" algn="ctr">
            <a:solidFill>
              <a:srgbClr val="FF00FF"/>
            </a:solidFill>
            <a:prstDash val="dash"/>
            <a:round/>
            <a:headEnd/>
            <a:tailEnd/>
          </a:ln>
          <a:extLst>
            <a:ext uri="{909E8E84-426E-40DD-AFC4-6F175D3DCCD1}">
              <a14:hiddenFill xmlns:a14="http://schemas.microsoft.com/office/drawing/2010/main">
                <a:solidFill>
                  <a:srgbClr val="FFFFFF"/>
                </a:solidFill>
              </a14:hiddenFill>
            </a:ext>
          </a:extLst>
        </p:spPr>
        <p:txBody>
          <a:bodyPr rtlCol="0" anchor="ctr"/>
          <a:lstStyle/>
          <a:p>
            <a:pPr eaLnBrk="1" hangingPunct="1">
              <a:buClr>
                <a:srgbClr val="FFFFFF"/>
              </a:buClr>
              <a:buSzPct val="100000"/>
            </a:pPr>
            <a:r>
              <a:rPr kumimoji="1" lang="ja-JP" altLang="en-US" sz="2400" b="1" dirty="0">
                <a:solidFill>
                  <a:srgbClr val="FF00FF"/>
                </a:solidFill>
                <a:latin typeface="BIZ UDゴシック" panose="020B0400000000000000" pitchFamily="49" charset="-128"/>
                <a:ea typeface="BIZ UDゴシック" panose="020B0400000000000000" pitchFamily="49" charset="-128"/>
              </a:rPr>
              <a:t>＜シルバー民主主義＞</a:t>
            </a:r>
            <a:endParaRPr kumimoji="1" lang="en-US" altLang="ja-JP" sz="2400" b="1" dirty="0">
              <a:solidFill>
                <a:srgbClr val="FF00FF"/>
              </a:solidFill>
              <a:latin typeface="BIZ UDゴシック" panose="020B0400000000000000" pitchFamily="49" charset="-128"/>
              <a:ea typeface="BIZ UDゴシック" panose="020B0400000000000000" pitchFamily="49" charset="-128"/>
            </a:endParaRPr>
          </a:p>
          <a:p>
            <a:pPr eaLnBrk="1" hangingPunct="1">
              <a:buClr>
                <a:srgbClr val="FFFFFF"/>
              </a:buClr>
              <a:buSzPct val="100000"/>
              <a:buFont typeface="Wingdings" panose="05000000000000000000" pitchFamily="2" charset="2"/>
              <a:buChar char="n"/>
            </a:pPr>
            <a:r>
              <a:rPr kumimoji="1" lang="ja-JP" altLang="en-US" sz="2400" dirty="0">
                <a:solidFill>
                  <a:srgbClr val="FF00FF"/>
                </a:solidFill>
                <a:latin typeface="BIZ UDゴシック" panose="020B0400000000000000" pitchFamily="49" charset="-128"/>
                <a:ea typeface="BIZ UDゴシック" panose="020B0400000000000000" pitchFamily="49" charset="-128"/>
              </a:rPr>
              <a:t>高齢者が有権者の多数派となり、政治に影響力を持つ現象。当選するため、候補者は高齢者優遇の政治となり、世代間格差を広げているとも言われる。</a:t>
            </a:r>
          </a:p>
        </p:txBody>
      </p:sp>
      <p:sp>
        <p:nvSpPr>
          <p:cNvPr id="3" name="円形吹き出し 2"/>
          <p:cNvSpPr/>
          <p:nvPr/>
        </p:nvSpPr>
        <p:spPr bwMode="auto">
          <a:xfrm>
            <a:off x="6770228" y="3868688"/>
            <a:ext cx="2232248" cy="936104"/>
          </a:xfrm>
          <a:prstGeom prst="wedgeEllipseCallout">
            <a:avLst/>
          </a:prstGeom>
          <a:ln>
            <a:headEnd/>
            <a:tailEnd/>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eaLnBrk="1" hangingPunct="1">
              <a:buClr>
                <a:srgbClr val="FFFFFF"/>
              </a:buClr>
              <a:buSzPct val="100000"/>
            </a:pPr>
            <a:r>
              <a:rPr kumimoji="1" lang="ja-JP" altLang="en-US" sz="1800" dirty="0">
                <a:solidFill>
                  <a:srgbClr val="002060"/>
                </a:solidFill>
                <a:latin typeface="BIZ UDゴシック" panose="020B0400000000000000" pitchFamily="49" charset="-128"/>
                <a:ea typeface="BIZ UDゴシック" panose="020B0400000000000000" pitchFamily="49" charset="-128"/>
              </a:rPr>
              <a:t>ただし、良し悪しの判断は難しい</a:t>
            </a:r>
          </a:p>
        </p:txBody>
      </p:sp>
      <p:pic>
        <p:nvPicPr>
          <p:cNvPr id="5" name="図 4">
            <a:extLst>
              <a:ext uri="{FF2B5EF4-FFF2-40B4-BE49-F238E27FC236}">
                <a16:creationId xmlns:a16="http://schemas.microsoft.com/office/drawing/2014/main" id="{CF7164D7-CD24-2C0D-4FC9-84DFD705A8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6376" y="3059740"/>
            <a:ext cx="753616" cy="753616"/>
          </a:xfrm>
          <a:prstGeom prst="rect">
            <a:avLst/>
          </a:prstGeom>
        </p:spPr>
      </p:pic>
      <p:pic>
        <p:nvPicPr>
          <p:cNvPr id="6" name="図 5">
            <a:extLst>
              <a:ext uri="{FF2B5EF4-FFF2-40B4-BE49-F238E27FC236}">
                <a16:creationId xmlns:a16="http://schemas.microsoft.com/office/drawing/2014/main" id="{0B1E3459-DECE-3880-FDE2-9B01882448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129392" y="3054660"/>
            <a:ext cx="753616" cy="753616"/>
          </a:xfrm>
          <a:prstGeom prst="rect">
            <a:avLst/>
          </a:prstGeom>
        </p:spPr>
      </p:pic>
    </p:spTree>
    <p:extLst>
      <p:ext uri="{BB962C8B-B14F-4D97-AF65-F5344CB8AC3E}">
        <p14:creationId xmlns:p14="http://schemas.microsoft.com/office/powerpoint/2010/main" val="3028956150"/>
      </p:ext>
    </p:extLst>
  </p:cSld>
  <p:clrMapOvr>
    <a:masterClrMapping/>
  </p:clrMapOvr>
  <p:transition spd="slow" advTm="180132"/>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FC21F-867B-487C-25B6-7B4F0C963608}"/>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BC033F9E-1B95-4DC9-E7FE-3D30AB342BDE}"/>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・投票率は一般的に年齢が上がるにつれて上昇する。</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en-US" altLang="ja-JP" sz="3800" u="wavyHeavy" kern="0" dirty="0">
                <a:solidFill>
                  <a:srgbClr val="FF00FF"/>
                </a:solidFill>
                <a:uFill>
                  <a:solidFill>
                    <a:srgbClr val="FF00FF"/>
                  </a:solidFill>
                </a:uFill>
                <a:latin typeface="BIZ UDゴシック" panose="020B0400000000000000" pitchFamily="49" charset="-128"/>
                <a:ea typeface="BIZ UDゴシック" panose="020B0400000000000000" pitchFamily="49" charset="-128"/>
              </a:rPr>
              <a:t>20</a:t>
            </a:r>
            <a:r>
              <a:rPr lang="ja-JP" altLang="en-US" sz="3800" u="wavyHeavy" kern="0" dirty="0">
                <a:solidFill>
                  <a:srgbClr val="FF00FF"/>
                </a:solidFill>
                <a:uFill>
                  <a:solidFill>
                    <a:srgbClr val="FF00FF"/>
                  </a:solidFill>
                </a:uFill>
                <a:latin typeface="BIZ UDゴシック" panose="020B0400000000000000" pitchFamily="49" charset="-128"/>
                <a:ea typeface="BIZ UDゴシック" panose="020B0400000000000000" pitchFamily="49" charset="-128"/>
              </a:rPr>
              <a:t>代前半が一番低い</a:t>
            </a:r>
            <a:r>
              <a:rPr lang="ja-JP" altLang="en-US" sz="3800" b="0" u="wavyHeavy" kern="0" dirty="0">
                <a:solidFill>
                  <a:srgbClr val="FF00FF"/>
                </a:solidFill>
                <a:uFill>
                  <a:solidFill>
                    <a:srgbClr val="FF00FF"/>
                  </a:solidFill>
                </a:uFill>
                <a:latin typeface="BIZ UDゴシック" panose="020B0400000000000000" pitchFamily="49" charset="-128"/>
                <a:ea typeface="BIZ UDゴシック" panose="020B0400000000000000" pitchFamily="49" charset="-128"/>
              </a:rPr>
              <a:t>！</a:t>
            </a:r>
            <a:endParaRPr lang="en-US" altLang="ja-JP" sz="3800" b="0" u="wavyHeavy" kern="0" dirty="0">
              <a:solidFill>
                <a:srgbClr val="FF00FF"/>
              </a:solidFill>
              <a:uFill>
                <a:solidFill>
                  <a:srgbClr val="FF00FF"/>
                </a:solidFill>
              </a:uFill>
              <a:latin typeface="BIZ UDゴシック" panose="020B0400000000000000" pitchFamily="49" charset="-128"/>
              <a:ea typeface="BIZ UDゴシック" panose="020B0400000000000000" pitchFamily="49" charset="-128"/>
            </a:endParaRPr>
          </a:p>
          <a:p>
            <a:pPr>
              <a:defRPr/>
            </a:pPr>
            <a:endParaRPr lang="en-US" altLang="ja-JP" sz="3800" b="0" u="wavyHeavy" kern="0" dirty="0">
              <a:solidFill>
                <a:srgbClr val="FF00FF"/>
              </a:solidFill>
              <a:uFill>
                <a:solidFill>
                  <a:srgbClr val="FF00FF"/>
                </a:solidFill>
              </a:u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・国政選挙に比べて、地方選挙が低い</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（国政：</a:t>
            </a:r>
            <a:r>
              <a:rPr lang="en-US" altLang="ja-JP" sz="3800" b="0" kern="0" dirty="0">
                <a:solidFill>
                  <a:srgbClr val="002060"/>
                </a:solidFill>
                <a:latin typeface="BIZ UDゴシック" panose="020B0400000000000000" pitchFamily="49" charset="-128"/>
                <a:ea typeface="BIZ UDゴシック" panose="020B0400000000000000" pitchFamily="49" charset="-128"/>
              </a:rPr>
              <a:t>55%</a:t>
            </a:r>
            <a:r>
              <a:rPr lang="ja-JP" altLang="en-US" sz="3800" b="0" kern="0" dirty="0">
                <a:solidFill>
                  <a:srgbClr val="002060"/>
                </a:solidFill>
                <a:latin typeface="BIZ UDゴシック" panose="020B0400000000000000" pitchFamily="49" charset="-128"/>
                <a:ea typeface="BIZ UDゴシック" panose="020B0400000000000000" pitchFamily="49" charset="-128"/>
              </a:rPr>
              <a:t>程度、地方</a:t>
            </a:r>
            <a:r>
              <a:rPr lang="en-US" altLang="ja-JP" sz="3800" b="0" kern="0" dirty="0">
                <a:solidFill>
                  <a:srgbClr val="002060"/>
                </a:solidFill>
                <a:latin typeface="BIZ UDゴシック" panose="020B0400000000000000" pitchFamily="49" charset="-128"/>
                <a:ea typeface="BIZ UDゴシック" panose="020B0400000000000000" pitchFamily="49" charset="-128"/>
              </a:rPr>
              <a:t>30~40%</a:t>
            </a:r>
            <a:r>
              <a:rPr lang="ja-JP" altLang="en-US" sz="3800" b="0" kern="0" dirty="0">
                <a:solidFill>
                  <a:srgbClr val="002060"/>
                </a:solidFill>
                <a:latin typeface="BIZ UDゴシック" panose="020B0400000000000000" pitchFamily="49" charset="-128"/>
                <a:ea typeface="BIZ UDゴシック" panose="020B0400000000000000" pitchFamily="49" charset="-128"/>
              </a:rPr>
              <a:t>程度）</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en-US" altLang="ja-JP" sz="3800" b="0" kern="0" dirty="0">
                <a:solidFill>
                  <a:srgbClr val="002060"/>
                </a:solidFill>
                <a:latin typeface="BIZ UDゴシック" panose="020B0400000000000000" pitchFamily="49" charset="-128"/>
                <a:ea typeface="BIZ UDゴシック" panose="020B0400000000000000" pitchFamily="49" charset="-128"/>
              </a:rPr>
              <a:t>R8</a:t>
            </a:r>
            <a:r>
              <a:rPr lang="ja-JP" altLang="en-US" sz="3800" b="0" kern="0" dirty="0">
                <a:solidFill>
                  <a:srgbClr val="002060"/>
                </a:solidFill>
                <a:latin typeface="BIZ UDゴシック" panose="020B0400000000000000" pitchFamily="49" charset="-128"/>
                <a:ea typeface="BIZ UDゴシック" panose="020B0400000000000000" pitchFamily="49" charset="-128"/>
              </a:rPr>
              <a:t>衆議院選挙は、</a:t>
            </a:r>
            <a:r>
              <a:rPr lang="en-US" altLang="ja-JP" sz="3800" u="sng" kern="0" dirty="0">
                <a:solidFill>
                  <a:srgbClr val="002060"/>
                </a:solidFill>
                <a:latin typeface="BIZ UDゴシック" panose="020B0400000000000000" pitchFamily="49" charset="-128"/>
                <a:ea typeface="BIZ UDゴシック" panose="020B0400000000000000" pitchFamily="49" charset="-128"/>
              </a:rPr>
              <a:t>56.08%</a:t>
            </a:r>
          </a:p>
        </p:txBody>
      </p:sp>
      <p:sp>
        <p:nvSpPr>
          <p:cNvPr id="2" name="タイトル 3">
            <a:extLst>
              <a:ext uri="{FF2B5EF4-FFF2-40B4-BE49-F238E27FC236}">
                <a16:creationId xmlns:a16="http://schemas.microsoft.com/office/drawing/2014/main" id="{7EBF8F2E-603B-79BE-4B6E-335DA70A97D1}"/>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選挙の現実</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7" name="図 6">
            <a:extLst>
              <a:ext uri="{FF2B5EF4-FFF2-40B4-BE49-F238E27FC236}">
                <a16:creationId xmlns:a16="http://schemas.microsoft.com/office/drawing/2014/main" id="{45ACE2A7-6B0A-54BC-DD7C-BD0E213AAB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4128" y="2708920"/>
            <a:ext cx="1872208" cy="1872208"/>
          </a:xfrm>
          <a:prstGeom prst="rect">
            <a:avLst/>
          </a:prstGeom>
        </p:spPr>
      </p:pic>
    </p:spTree>
    <p:extLst>
      <p:ext uri="{BB962C8B-B14F-4D97-AF65-F5344CB8AC3E}">
        <p14:creationId xmlns:p14="http://schemas.microsoft.com/office/powerpoint/2010/main" val="1331615011"/>
      </p:ext>
    </p:extLst>
  </p:cSld>
  <p:clrMapOvr>
    <a:masterClrMapping/>
  </p:clrMapOvr>
  <p:transition spd="slow" advTm="180132"/>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836C-DE01-3D94-49CC-2FDD3EAF446C}"/>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67C6E2EA-EB82-64AE-3E78-06D92665C0B4}"/>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＜年齢階層別投票率＞</a:t>
            </a:r>
            <a:endParaRPr lang="en-US" altLang="ja-JP" sz="14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CD2CA28E-BD4C-641C-021F-2EFA6995D32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選挙の現実</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正方形/長方形 2">
            <a:extLst>
              <a:ext uri="{FF2B5EF4-FFF2-40B4-BE49-F238E27FC236}">
                <a16:creationId xmlns:a16="http://schemas.microsoft.com/office/drawing/2014/main" id="{7147704C-7A18-38F6-F254-F2C8E6C4A5D5}"/>
              </a:ext>
            </a:extLst>
          </p:cNvPr>
          <p:cNvSpPr/>
          <p:nvPr/>
        </p:nvSpPr>
        <p:spPr bwMode="auto">
          <a:xfrm>
            <a:off x="1259632" y="5860302"/>
            <a:ext cx="720080" cy="341184"/>
          </a:xfrm>
          <a:prstGeom prst="rect">
            <a:avLst/>
          </a:prstGeom>
          <a:noFill/>
          <a:ln w="76200">
            <a:solidFill>
              <a:srgbClr val="FF00FF"/>
            </a:solidFill>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pic>
        <p:nvPicPr>
          <p:cNvPr id="4" name="Picture 2" descr="成績アップ！">
            <a:extLst>
              <a:ext uri="{FF2B5EF4-FFF2-40B4-BE49-F238E27FC236}">
                <a16:creationId xmlns:a16="http://schemas.microsoft.com/office/drawing/2014/main" id="{23675846-87EE-B9FC-C3D0-A4A4F4210171}"/>
              </a:ext>
            </a:extLst>
          </p:cNvPr>
          <p:cNvPicPr>
            <a:picLocks noChangeAspect="1" noChangeArrowheads="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6148443" y="3838914"/>
            <a:ext cx="1913198" cy="191319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グラフ 4">
            <a:extLst>
              <a:ext uri="{FF2B5EF4-FFF2-40B4-BE49-F238E27FC236}">
                <a16:creationId xmlns:a16="http://schemas.microsoft.com/office/drawing/2014/main" id="{00000000-0008-0000-0100-000058980100}"/>
              </a:ext>
            </a:extLst>
          </p:cNvPr>
          <p:cNvGraphicFramePr>
            <a:graphicFrameLocks/>
          </p:cNvGraphicFramePr>
          <p:nvPr>
            <p:extLst>
              <p:ext uri="{D42A27DB-BD31-4B8C-83A1-F6EECF244321}">
                <p14:modId xmlns:p14="http://schemas.microsoft.com/office/powerpoint/2010/main" val="1742501481"/>
              </p:ext>
            </p:extLst>
          </p:nvPr>
        </p:nvGraphicFramePr>
        <p:xfrm>
          <a:off x="216000" y="2097659"/>
          <a:ext cx="8712000" cy="4068000"/>
        </p:xfrm>
        <a:graphic>
          <a:graphicData uri="http://schemas.openxmlformats.org/drawingml/2006/chart">
            <c:chart xmlns:c="http://schemas.openxmlformats.org/drawingml/2006/chart" xmlns:r="http://schemas.openxmlformats.org/officeDocument/2006/relationships" r:id="rId4"/>
          </a:graphicData>
        </a:graphic>
      </p:graphicFrame>
      <p:sp>
        <p:nvSpPr>
          <p:cNvPr id="6" name="タイトル 3">
            <a:extLst>
              <a:ext uri="{FF2B5EF4-FFF2-40B4-BE49-F238E27FC236}">
                <a16:creationId xmlns:a16="http://schemas.microsoft.com/office/drawing/2014/main" id="{27B06388-5EE6-2FF3-1FFA-8033073A4E82}"/>
              </a:ext>
            </a:extLst>
          </p:cNvPr>
          <p:cNvSpPr txBox="1">
            <a:spLocks/>
          </p:cNvSpPr>
          <p:nvPr/>
        </p:nvSpPr>
        <p:spPr>
          <a:xfrm>
            <a:off x="647616" y="2197331"/>
            <a:ext cx="5472615" cy="601195"/>
          </a:xfrm>
          <a:prstGeom prst="rect">
            <a:avLst/>
          </a:prstGeom>
        </p:spPr>
        <p:txBody>
          <a:bodyPr anchor="t" anchorCtr="0">
            <a:noAutofit/>
          </a:bodyPr>
          <a:lstStyle>
            <a:defPPr>
              <a:defRPr lang="ja-JP"/>
            </a:defPPr>
            <a:lvl1pPr marL="0" indent="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indent="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indent="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indent="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indent="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indent="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indent="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indent="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indent="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pPr marL="447675" indent="-447675">
              <a:defRPr/>
            </a:pPr>
            <a:r>
              <a:rPr lang="ja-JP" altLang="en-US" sz="1600" b="0" kern="0" dirty="0">
                <a:solidFill>
                  <a:srgbClr val="002060"/>
                </a:solidFill>
                <a:latin typeface="BIZ UDゴシック" panose="020B0400000000000000" pitchFamily="49" charset="-128"/>
                <a:ea typeface="BIZ UDゴシック" panose="020B0400000000000000" pitchFamily="49" charset="-128"/>
              </a:rPr>
              <a:t>令和８年</a:t>
            </a:r>
            <a:r>
              <a:rPr lang="ja-JP" altLang="en-US" sz="1600" kern="0" dirty="0">
                <a:solidFill>
                  <a:srgbClr val="002060"/>
                </a:solidFill>
                <a:latin typeface="BIZ UDゴシック" panose="020B0400000000000000" pitchFamily="49" charset="-128"/>
                <a:ea typeface="BIZ UDゴシック" panose="020B0400000000000000" pitchFamily="49" charset="-128"/>
              </a:rPr>
              <a:t>２</a:t>
            </a:r>
            <a:r>
              <a:rPr lang="ja-JP" altLang="en-US" sz="1600" b="0" kern="0" dirty="0">
                <a:solidFill>
                  <a:srgbClr val="002060"/>
                </a:solidFill>
                <a:latin typeface="BIZ UDゴシック" panose="020B0400000000000000" pitchFamily="49" charset="-128"/>
                <a:ea typeface="BIZ UDゴシック" panose="020B0400000000000000" pitchFamily="49" charset="-128"/>
              </a:rPr>
              <a:t>月８日執行</a:t>
            </a: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1600" b="0" kern="0" dirty="0">
                <a:solidFill>
                  <a:srgbClr val="002060"/>
                </a:solidFill>
                <a:latin typeface="BIZ UDゴシック" panose="020B0400000000000000" pitchFamily="49" charset="-128"/>
                <a:ea typeface="BIZ UDゴシック" panose="020B0400000000000000" pitchFamily="49" charset="-128"/>
              </a:rPr>
              <a:t>第</a:t>
            </a:r>
            <a:r>
              <a:rPr lang="en-US" altLang="ja-JP" sz="1600" b="0" kern="0" dirty="0">
                <a:solidFill>
                  <a:srgbClr val="002060"/>
                </a:solidFill>
                <a:latin typeface="BIZ UDゴシック" panose="020B0400000000000000" pitchFamily="49" charset="-128"/>
                <a:ea typeface="BIZ UDゴシック" panose="020B0400000000000000" pitchFamily="49" charset="-128"/>
              </a:rPr>
              <a:t>51</a:t>
            </a:r>
            <a:r>
              <a:rPr lang="ja-JP" altLang="en-US" sz="1600" b="0" kern="0" dirty="0">
                <a:solidFill>
                  <a:srgbClr val="002060"/>
                </a:solidFill>
                <a:latin typeface="BIZ UDゴシック" panose="020B0400000000000000" pitchFamily="49" charset="-128"/>
                <a:ea typeface="BIZ UDゴシック" panose="020B0400000000000000" pitchFamily="49" charset="-128"/>
              </a:rPr>
              <a:t>回衆議院議員総選挙における年齢階層別投票率</a:t>
            </a: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p:txBody>
      </p:sp>
      <p:cxnSp>
        <p:nvCxnSpPr>
          <p:cNvPr id="7" name="直線矢印コネクタ 6">
            <a:extLst>
              <a:ext uri="{FF2B5EF4-FFF2-40B4-BE49-F238E27FC236}">
                <a16:creationId xmlns:a16="http://schemas.microsoft.com/office/drawing/2014/main" id="{EC5509A0-7CFA-2AE4-A3D7-D80B6B446536}"/>
              </a:ext>
            </a:extLst>
          </p:cNvPr>
          <p:cNvCxnSpPr/>
          <p:nvPr/>
        </p:nvCxnSpPr>
        <p:spPr bwMode="auto">
          <a:xfrm flipH="1">
            <a:off x="1691680" y="3068960"/>
            <a:ext cx="648070" cy="1259918"/>
          </a:xfrm>
          <a:prstGeom prst="straightConnector1">
            <a:avLst/>
          </a:prstGeom>
          <a:ln w="76200">
            <a:solidFill>
              <a:srgbClr val="FF00FF"/>
            </a:solidFill>
            <a:headEnd type="none" w="med" len="med"/>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853666170"/>
      </p:ext>
    </p:extLst>
  </p:cSld>
  <p:clrMapOvr>
    <a:masterClrMapping/>
  </p:clrMapOvr>
  <p:transition spd="slow" advTm="180132"/>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若者が投票に行かない理由</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lgn="r">
              <a:defRPr/>
            </a:pPr>
            <a:endParaRPr lang="en-US" altLang="ja-JP" sz="1400" kern="0" dirty="0">
              <a:solidFill>
                <a:srgbClr val="002060"/>
              </a:solidFill>
              <a:latin typeface="BIZ UDゴシック" panose="020B0400000000000000" pitchFamily="49" charset="-128"/>
              <a:ea typeface="BIZ UDゴシック" panose="020B0400000000000000" pitchFamily="49" charset="-128"/>
            </a:endParaRPr>
          </a:p>
          <a:p>
            <a:pPr marL="447675" indent="-447675" algn="r">
              <a:defRPr/>
            </a:pPr>
            <a:r>
              <a:rPr lang="ja-JP" altLang="en-US" sz="1400" kern="0" dirty="0">
                <a:solidFill>
                  <a:srgbClr val="002060"/>
                </a:solidFill>
                <a:latin typeface="BIZ UDゴシック" panose="020B0400000000000000" pitchFamily="49" charset="-128"/>
                <a:ea typeface="BIZ UDゴシック" panose="020B0400000000000000" pitchFamily="49" charset="-128"/>
              </a:rPr>
              <a:t>「第</a:t>
            </a:r>
            <a:r>
              <a:rPr lang="en-US" altLang="ja-JP" sz="1400" kern="0" dirty="0">
                <a:solidFill>
                  <a:srgbClr val="002060"/>
                </a:solidFill>
                <a:latin typeface="BIZ UDゴシック" panose="020B0400000000000000" pitchFamily="49" charset="-128"/>
                <a:ea typeface="BIZ UDゴシック" panose="020B0400000000000000" pitchFamily="49" charset="-128"/>
              </a:rPr>
              <a:t>26</a:t>
            </a:r>
            <a:r>
              <a:rPr lang="ja-JP" altLang="en-US" sz="1400" kern="0" dirty="0">
                <a:solidFill>
                  <a:srgbClr val="002060"/>
                </a:solidFill>
                <a:latin typeface="BIZ UDゴシック" panose="020B0400000000000000" pitchFamily="49" charset="-128"/>
                <a:ea typeface="BIZ UDゴシック" panose="020B0400000000000000" pitchFamily="49" charset="-128"/>
              </a:rPr>
              <a:t>回参議院議員通常選挙全国意識調査」（公財）明るい選挙推進協会</a:t>
            </a:r>
            <a:endParaRPr lang="en-US" altLang="ja-JP" sz="1400" kern="0" dirty="0">
              <a:solidFill>
                <a:srgbClr val="002060"/>
              </a:solidFill>
              <a:latin typeface="BIZ UDゴシック" panose="020B0400000000000000" pitchFamily="49" charset="-128"/>
              <a:ea typeface="BIZ UDゴシック" panose="020B0400000000000000" pitchFamily="49" charset="-128"/>
            </a:endParaRPr>
          </a:p>
          <a:p>
            <a:pPr marL="447675" indent="-447675" algn="r">
              <a:defRPr/>
            </a:pPr>
            <a:endParaRPr lang="en-US" altLang="ja-JP" sz="16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選挙の現実</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graphicFrame>
        <p:nvGraphicFramePr>
          <p:cNvPr id="4" name="表 3"/>
          <p:cNvGraphicFramePr>
            <a:graphicFrameLocks noGrp="1"/>
          </p:cNvGraphicFramePr>
          <p:nvPr>
            <p:extLst>
              <p:ext uri="{D42A27DB-BD31-4B8C-83A1-F6EECF244321}">
                <p14:modId xmlns:p14="http://schemas.microsoft.com/office/powerpoint/2010/main" val="4127417659"/>
              </p:ext>
            </p:extLst>
          </p:nvPr>
        </p:nvGraphicFramePr>
        <p:xfrm>
          <a:off x="251520" y="2780928"/>
          <a:ext cx="8640960" cy="2966720"/>
        </p:xfrm>
        <a:graphic>
          <a:graphicData uri="http://schemas.openxmlformats.org/drawingml/2006/table">
            <a:tbl>
              <a:tblPr firstRow="1" bandRow="1">
                <a:tableStyleId>{3B4B98B0-60AC-42C2-AFA5-B58CD77FA1E5}</a:tableStyleId>
              </a:tblPr>
              <a:tblGrid>
                <a:gridCol w="7272808">
                  <a:extLst>
                    <a:ext uri="{9D8B030D-6E8A-4147-A177-3AD203B41FA5}">
                      <a16:colId xmlns:a16="http://schemas.microsoft.com/office/drawing/2014/main" val="3088926115"/>
                    </a:ext>
                  </a:extLst>
                </a:gridCol>
                <a:gridCol w="1368152">
                  <a:extLst>
                    <a:ext uri="{9D8B030D-6E8A-4147-A177-3AD203B41FA5}">
                      <a16:colId xmlns:a16="http://schemas.microsoft.com/office/drawing/2014/main" val="548100035"/>
                    </a:ext>
                  </a:extLst>
                </a:gridCol>
              </a:tblGrid>
              <a:tr h="370840">
                <a:tc>
                  <a:txBody>
                    <a:bodyPr/>
                    <a:lstStyle/>
                    <a:p>
                      <a:pPr algn="ctr"/>
                      <a:r>
                        <a:rPr kumimoji="1" lang="ja-JP" altLang="en-US" b="0" dirty="0">
                          <a:latin typeface="BIZ UDゴシック" panose="020B0400000000000000" pitchFamily="49" charset="-128"/>
                          <a:ea typeface="BIZ UDゴシック" panose="020B0400000000000000" pitchFamily="49" charset="-128"/>
                        </a:rPr>
                        <a:t>理由（</a:t>
                      </a:r>
                      <a:r>
                        <a:rPr kumimoji="1" lang="en-US" altLang="ja-JP" b="0" dirty="0">
                          <a:latin typeface="BIZ UDゴシック" panose="020B0400000000000000" pitchFamily="49" charset="-128"/>
                          <a:ea typeface="BIZ UDゴシック" panose="020B0400000000000000" pitchFamily="49" charset="-128"/>
                        </a:rPr>
                        <a:t>18</a:t>
                      </a:r>
                      <a:r>
                        <a:rPr kumimoji="1" lang="ja-JP" altLang="en-US" b="0" dirty="0">
                          <a:latin typeface="BIZ UDゴシック" panose="020B0400000000000000" pitchFamily="49" charset="-128"/>
                          <a:ea typeface="BIZ UDゴシック" panose="020B0400000000000000" pitchFamily="49" charset="-128"/>
                        </a:rPr>
                        <a:t>歳～</a:t>
                      </a:r>
                      <a:r>
                        <a:rPr kumimoji="1" lang="en-US" altLang="ja-JP" b="0" dirty="0">
                          <a:latin typeface="BIZ UDゴシック" panose="020B0400000000000000" pitchFamily="49" charset="-128"/>
                          <a:ea typeface="BIZ UDゴシック" panose="020B0400000000000000" pitchFamily="49" charset="-128"/>
                        </a:rPr>
                        <a:t>29</a:t>
                      </a:r>
                      <a:r>
                        <a:rPr kumimoji="1" lang="ja-JP" altLang="en-US" b="0" dirty="0">
                          <a:latin typeface="BIZ UDゴシック" panose="020B0400000000000000" pitchFamily="49" charset="-128"/>
                          <a:ea typeface="BIZ UDゴシック" panose="020B0400000000000000" pitchFamily="49" charset="-128"/>
                        </a:rPr>
                        <a:t>歳）</a:t>
                      </a:r>
                    </a:p>
                  </a:txBody>
                  <a:tcPr/>
                </a:tc>
                <a:tc>
                  <a:txBody>
                    <a:bodyPr/>
                    <a:lstStyle/>
                    <a:p>
                      <a:pPr algn="ctr"/>
                      <a:r>
                        <a:rPr kumimoji="1" lang="ja-JP" altLang="en-US" b="0" dirty="0">
                          <a:latin typeface="BIZ UDゴシック" panose="020B0400000000000000" pitchFamily="49" charset="-128"/>
                          <a:ea typeface="BIZ UDゴシック" panose="020B0400000000000000" pitchFamily="49" charset="-128"/>
                        </a:rPr>
                        <a:t>回答</a:t>
                      </a:r>
                    </a:p>
                  </a:txBody>
                  <a:tcPr/>
                </a:tc>
                <a:extLst>
                  <a:ext uri="{0D108BD9-81ED-4DB2-BD59-A6C34878D82A}">
                    <a16:rowId xmlns:a16="http://schemas.microsoft.com/office/drawing/2014/main" val="3112047126"/>
                  </a:ext>
                </a:extLst>
              </a:tr>
              <a:tr h="370840">
                <a:tc>
                  <a:txBody>
                    <a:bodyPr/>
                    <a:lstStyle/>
                    <a:p>
                      <a:pPr algn="l"/>
                      <a:r>
                        <a:rPr kumimoji="1" lang="ja-JP" altLang="en-US" sz="1800" b="0" u="wavyHeavy" baseline="0" dirty="0">
                          <a:solidFill>
                            <a:srgbClr val="FF00FF"/>
                          </a:solidFill>
                          <a:latin typeface="BIZ UDゴシック" panose="020B0400000000000000" pitchFamily="49" charset="-128"/>
                          <a:ea typeface="BIZ UDゴシック" panose="020B0400000000000000" pitchFamily="49" charset="-128"/>
                        </a:rPr>
                        <a:t>選挙にあまり関心が無かったから</a:t>
                      </a:r>
                    </a:p>
                  </a:txBody>
                  <a:tcPr/>
                </a:tc>
                <a:tc>
                  <a:txBody>
                    <a:bodyPr/>
                    <a:lstStyle/>
                    <a:p>
                      <a:pPr algn="ctr"/>
                      <a:r>
                        <a:rPr kumimoji="1" lang="en-US" altLang="ja-JP" b="0" u="sng" dirty="0">
                          <a:solidFill>
                            <a:srgbClr val="FF00FF"/>
                          </a:solidFill>
                          <a:latin typeface="BIZ UDゴシック" panose="020B0400000000000000" pitchFamily="49" charset="-128"/>
                          <a:ea typeface="BIZ UDゴシック" panose="020B0400000000000000" pitchFamily="49" charset="-128"/>
                        </a:rPr>
                        <a:t>48.1%</a:t>
                      </a:r>
                      <a:endParaRPr kumimoji="1" lang="ja-JP" altLang="en-US" b="0" u="sng" dirty="0">
                        <a:solidFill>
                          <a:srgbClr val="FF00FF"/>
                        </a:solidFill>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1248108522"/>
                  </a:ext>
                </a:extLst>
              </a:tr>
              <a:tr h="370840">
                <a:tc>
                  <a:txBody>
                    <a:bodyPr/>
                    <a:lstStyle/>
                    <a:p>
                      <a:pPr algn="l"/>
                      <a:r>
                        <a:rPr kumimoji="1" lang="ja-JP" altLang="en-US" sz="1800" b="0" dirty="0">
                          <a:latin typeface="BIZ UDゴシック" panose="020B0400000000000000" pitchFamily="49" charset="-128"/>
                          <a:ea typeface="BIZ UDゴシック" panose="020B0400000000000000" pitchFamily="49" charset="-128"/>
                        </a:rPr>
                        <a:t>政党の政策や候補者の人物像など、違いがよくわからなかったから</a:t>
                      </a:r>
                    </a:p>
                  </a:txBody>
                  <a:tcPr/>
                </a:tc>
                <a:tc>
                  <a:txBody>
                    <a:bodyPr/>
                    <a:lstStyle/>
                    <a:p>
                      <a:pPr algn="ctr"/>
                      <a:r>
                        <a:rPr kumimoji="1" lang="en-US" altLang="ja-JP" b="0" dirty="0">
                          <a:latin typeface="BIZ UDゴシック" panose="020B0400000000000000" pitchFamily="49" charset="-128"/>
                          <a:ea typeface="BIZ UDゴシック" panose="020B0400000000000000" pitchFamily="49" charset="-128"/>
                        </a:rPr>
                        <a:t>37.0%</a:t>
                      </a:r>
                      <a:endParaRPr kumimoji="1" lang="ja-JP" altLang="en-US" b="0"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3934554395"/>
                  </a:ext>
                </a:extLst>
              </a:tr>
              <a:tr h="370840">
                <a:tc>
                  <a:txBody>
                    <a:bodyPr/>
                    <a:lstStyle/>
                    <a:p>
                      <a:pPr algn="l"/>
                      <a:r>
                        <a:rPr kumimoji="1" lang="ja-JP" altLang="en-US" sz="1800" b="0" dirty="0">
                          <a:latin typeface="BIZ UDゴシック" panose="020B0400000000000000" pitchFamily="49" charset="-128"/>
                          <a:ea typeface="BIZ UDゴシック" panose="020B0400000000000000" pitchFamily="49" charset="-128"/>
                        </a:rPr>
                        <a:t>仕事があったから</a:t>
                      </a:r>
                    </a:p>
                  </a:txBody>
                  <a:tcPr/>
                </a:tc>
                <a:tc>
                  <a:txBody>
                    <a:bodyPr/>
                    <a:lstStyle/>
                    <a:p>
                      <a:pPr algn="ctr"/>
                      <a:r>
                        <a:rPr kumimoji="1" lang="en-US" altLang="ja-JP" b="0" dirty="0">
                          <a:latin typeface="BIZ UDゴシック" panose="020B0400000000000000" pitchFamily="49" charset="-128"/>
                          <a:ea typeface="BIZ UDゴシック" panose="020B0400000000000000" pitchFamily="49" charset="-128"/>
                        </a:rPr>
                        <a:t>33.3%</a:t>
                      </a:r>
                      <a:endParaRPr kumimoji="1" lang="ja-JP" altLang="en-US" b="0"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621066051"/>
                  </a:ext>
                </a:extLst>
              </a:tr>
              <a:tr h="370840">
                <a:tc>
                  <a:txBody>
                    <a:bodyPr/>
                    <a:lstStyle/>
                    <a:p>
                      <a:pPr algn="l"/>
                      <a:r>
                        <a:rPr kumimoji="1" lang="ja-JP" altLang="en-US" sz="1800" b="0" dirty="0">
                          <a:latin typeface="BIZ UDゴシック" panose="020B0400000000000000" pitchFamily="49" charset="-128"/>
                          <a:ea typeface="BIZ UDゴシック" panose="020B0400000000000000" pitchFamily="49" charset="-128"/>
                        </a:rPr>
                        <a:t>重要な用事（仕事を除く）があったから</a:t>
                      </a:r>
                    </a:p>
                  </a:txBody>
                  <a:tcPr/>
                </a:tc>
                <a:tc>
                  <a:txBody>
                    <a:bodyPr/>
                    <a:lstStyle/>
                    <a:p>
                      <a:pPr algn="ctr"/>
                      <a:r>
                        <a:rPr kumimoji="1" lang="en-US" altLang="ja-JP" b="0" dirty="0">
                          <a:latin typeface="BIZ UDゴシック" panose="020B0400000000000000" pitchFamily="49" charset="-128"/>
                          <a:ea typeface="BIZ UDゴシック" panose="020B0400000000000000" pitchFamily="49" charset="-128"/>
                        </a:rPr>
                        <a:t>20.4%</a:t>
                      </a:r>
                      <a:endParaRPr kumimoji="1" lang="ja-JP" altLang="en-US" b="0"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2062774087"/>
                  </a:ext>
                </a:extLst>
              </a:tr>
              <a:tr h="370840">
                <a:tc>
                  <a:txBody>
                    <a:bodyPr/>
                    <a:lstStyle/>
                    <a:p>
                      <a:pPr algn="l"/>
                      <a:r>
                        <a:rPr kumimoji="1" lang="ja-JP" altLang="en-US" sz="1800" b="0" dirty="0">
                          <a:latin typeface="BIZ UDゴシック" panose="020B0400000000000000" pitchFamily="49" charset="-128"/>
                          <a:ea typeface="BIZ UDゴシック" panose="020B0400000000000000" pitchFamily="49" charset="-128"/>
                        </a:rPr>
                        <a:t>適当な候補者も政党もなかったから</a:t>
                      </a:r>
                    </a:p>
                  </a:txBody>
                  <a:tcPr/>
                </a:tc>
                <a:tc>
                  <a:txBody>
                    <a:bodyPr/>
                    <a:lstStyle/>
                    <a:p>
                      <a:pPr algn="ctr"/>
                      <a:r>
                        <a:rPr kumimoji="1" lang="en-US" altLang="ja-JP" b="0" dirty="0">
                          <a:latin typeface="BIZ UDゴシック" panose="020B0400000000000000" pitchFamily="49" charset="-128"/>
                          <a:ea typeface="BIZ UDゴシック" panose="020B0400000000000000" pitchFamily="49" charset="-128"/>
                        </a:rPr>
                        <a:t>18.5%</a:t>
                      </a:r>
                      <a:endParaRPr kumimoji="1" lang="ja-JP" altLang="en-US" b="0"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1388482939"/>
                  </a:ext>
                </a:extLst>
              </a:tr>
              <a:tr h="370840">
                <a:tc>
                  <a:txBody>
                    <a:bodyPr/>
                    <a:lstStyle/>
                    <a:p>
                      <a:pPr algn="l"/>
                      <a:r>
                        <a:rPr kumimoji="1" lang="ja-JP" altLang="en-US" sz="1800" b="0" dirty="0">
                          <a:latin typeface="BIZ UDゴシック" panose="020B0400000000000000" pitchFamily="49" charset="-128"/>
                          <a:ea typeface="BIZ UDゴシック" panose="020B0400000000000000" pitchFamily="49" charset="-128"/>
                        </a:rPr>
                        <a:t>私一人が投票してもしなくても同じだから</a:t>
                      </a:r>
                    </a:p>
                  </a:txBody>
                  <a:tcPr/>
                </a:tc>
                <a:tc>
                  <a:txBody>
                    <a:bodyPr/>
                    <a:lstStyle/>
                    <a:p>
                      <a:pPr algn="ctr"/>
                      <a:r>
                        <a:rPr kumimoji="1" lang="en-US" altLang="ja-JP" b="0" dirty="0">
                          <a:latin typeface="BIZ UDゴシック" panose="020B0400000000000000" pitchFamily="49" charset="-128"/>
                          <a:ea typeface="BIZ UDゴシック" panose="020B0400000000000000" pitchFamily="49" charset="-128"/>
                        </a:rPr>
                        <a:t>13.0%</a:t>
                      </a:r>
                      <a:endParaRPr kumimoji="1" lang="ja-JP" altLang="en-US" b="0"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1298585394"/>
                  </a:ext>
                </a:extLst>
              </a:tr>
              <a:tr h="370840">
                <a:tc>
                  <a:txBody>
                    <a:bodyPr/>
                    <a:lstStyle/>
                    <a:p>
                      <a:pPr algn="l"/>
                      <a:r>
                        <a:rPr kumimoji="1" lang="ja-JP" altLang="en-US" sz="1800" b="0" dirty="0">
                          <a:latin typeface="BIZ UDゴシック" panose="020B0400000000000000" pitchFamily="49" charset="-128"/>
                          <a:ea typeface="BIZ UDゴシック" panose="020B0400000000000000" pitchFamily="49" charset="-128"/>
                        </a:rPr>
                        <a:t>選挙によって政治は良くならないと思ったから</a:t>
                      </a:r>
                    </a:p>
                  </a:txBody>
                  <a:tcPr/>
                </a:tc>
                <a:tc>
                  <a:txBody>
                    <a:bodyPr/>
                    <a:lstStyle/>
                    <a:p>
                      <a:pPr algn="ctr"/>
                      <a:r>
                        <a:rPr kumimoji="1" lang="en-US" altLang="ja-JP" b="0" dirty="0">
                          <a:latin typeface="BIZ UDゴシック" panose="020B0400000000000000" pitchFamily="49" charset="-128"/>
                          <a:ea typeface="BIZ UDゴシック" panose="020B0400000000000000" pitchFamily="49" charset="-128"/>
                        </a:rPr>
                        <a:t>13.0%</a:t>
                      </a:r>
                      <a:endParaRPr kumimoji="1" lang="ja-JP" altLang="en-US" b="0"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4088866716"/>
                  </a:ext>
                </a:extLst>
              </a:tr>
            </a:tbl>
          </a:graphicData>
        </a:graphic>
      </p:graphicFrame>
    </p:spTree>
    <p:extLst>
      <p:ext uri="{BB962C8B-B14F-4D97-AF65-F5344CB8AC3E}">
        <p14:creationId xmlns:p14="http://schemas.microsoft.com/office/powerpoint/2010/main" val="2146964557"/>
      </p:ext>
    </p:extLst>
  </p:cSld>
  <p:clrMapOvr>
    <a:masterClrMapping/>
  </p:clrMapOvr>
  <p:transition spd="slow" advTm="180132"/>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若者が投票に行かない理由</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lgn="r">
              <a:defRPr/>
            </a:pPr>
            <a:endParaRPr lang="en-US" altLang="ja-JP" sz="1400" kern="0" dirty="0">
              <a:solidFill>
                <a:srgbClr val="002060"/>
              </a:solidFill>
              <a:latin typeface="BIZ UDゴシック" panose="020B0400000000000000" pitchFamily="49" charset="-128"/>
              <a:ea typeface="BIZ UDゴシック" panose="020B0400000000000000" pitchFamily="49" charset="-128"/>
            </a:endParaRPr>
          </a:p>
          <a:p>
            <a:pPr marL="447675" indent="-447675" algn="r">
              <a:defRPr/>
            </a:pPr>
            <a:r>
              <a:rPr lang="ja-JP" altLang="en-US" sz="1400" kern="0" dirty="0">
                <a:solidFill>
                  <a:srgbClr val="002060"/>
                </a:solidFill>
                <a:latin typeface="BIZ UDゴシック" panose="020B0400000000000000" pitchFamily="49" charset="-128"/>
                <a:ea typeface="BIZ UDゴシック" panose="020B0400000000000000" pitchFamily="49" charset="-128"/>
              </a:rPr>
              <a:t>「第</a:t>
            </a:r>
            <a:r>
              <a:rPr lang="en-US" altLang="ja-JP" sz="1400" kern="0" dirty="0">
                <a:solidFill>
                  <a:srgbClr val="002060"/>
                </a:solidFill>
                <a:latin typeface="BIZ UDゴシック" panose="020B0400000000000000" pitchFamily="49" charset="-128"/>
                <a:ea typeface="BIZ UDゴシック" panose="020B0400000000000000" pitchFamily="49" charset="-128"/>
              </a:rPr>
              <a:t>26</a:t>
            </a:r>
            <a:r>
              <a:rPr lang="ja-JP" altLang="en-US" sz="1400" kern="0" dirty="0">
                <a:solidFill>
                  <a:srgbClr val="002060"/>
                </a:solidFill>
                <a:latin typeface="BIZ UDゴシック" panose="020B0400000000000000" pitchFamily="49" charset="-128"/>
                <a:ea typeface="BIZ UDゴシック" panose="020B0400000000000000" pitchFamily="49" charset="-128"/>
              </a:rPr>
              <a:t>回参議院議員通常選挙全国意識調査」（公財）明るい選挙推進協会</a:t>
            </a:r>
            <a:endParaRPr lang="en-US" altLang="ja-JP" sz="1400" kern="0" dirty="0">
              <a:solidFill>
                <a:srgbClr val="002060"/>
              </a:solidFill>
              <a:latin typeface="BIZ UDゴシック" panose="020B0400000000000000" pitchFamily="49" charset="-128"/>
              <a:ea typeface="BIZ UDゴシック" panose="020B0400000000000000" pitchFamily="49" charset="-128"/>
            </a:endParaRPr>
          </a:p>
          <a:p>
            <a:pPr marL="447675" indent="-447675" algn="r">
              <a:defRPr/>
            </a:pPr>
            <a:endParaRPr lang="en-US" altLang="ja-JP" sz="16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選挙の現実</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graphicFrame>
        <p:nvGraphicFramePr>
          <p:cNvPr id="4" name="表 3"/>
          <p:cNvGraphicFramePr>
            <a:graphicFrameLocks noGrp="1"/>
          </p:cNvGraphicFramePr>
          <p:nvPr>
            <p:extLst>
              <p:ext uri="{D42A27DB-BD31-4B8C-83A1-F6EECF244321}">
                <p14:modId xmlns:p14="http://schemas.microsoft.com/office/powerpoint/2010/main" val="2107703583"/>
              </p:ext>
            </p:extLst>
          </p:nvPr>
        </p:nvGraphicFramePr>
        <p:xfrm>
          <a:off x="251520" y="2780928"/>
          <a:ext cx="8640960" cy="2966720"/>
        </p:xfrm>
        <a:graphic>
          <a:graphicData uri="http://schemas.openxmlformats.org/drawingml/2006/table">
            <a:tbl>
              <a:tblPr firstRow="1" bandRow="1">
                <a:tableStyleId>{3B4B98B0-60AC-42C2-AFA5-B58CD77FA1E5}</a:tableStyleId>
              </a:tblPr>
              <a:tblGrid>
                <a:gridCol w="7272808">
                  <a:extLst>
                    <a:ext uri="{9D8B030D-6E8A-4147-A177-3AD203B41FA5}">
                      <a16:colId xmlns:a16="http://schemas.microsoft.com/office/drawing/2014/main" val="3088926115"/>
                    </a:ext>
                  </a:extLst>
                </a:gridCol>
                <a:gridCol w="1368152">
                  <a:extLst>
                    <a:ext uri="{9D8B030D-6E8A-4147-A177-3AD203B41FA5}">
                      <a16:colId xmlns:a16="http://schemas.microsoft.com/office/drawing/2014/main" val="548100035"/>
                    </a:ext>
                  </a:extLst>
                </a:gridCol>
              </a:tblGrid>
              <a:tr h="370840">
                <a:tc>
                  <a:txBody>
                    <a:bodyPr/>
                    <a:lstStyle/>
                    <a:p>
                      <a:pPr algn="ctr"/>
                      <a:r>
                        <a:rPr kumimoji="1" lang="ja-JP" altLang="en-US" b="0" dirty="0">
                          <a:latin typeface="BIZ UDゴシック" panose="020B0400000000000000" pitchFamily="49" charset="-128"/>
                          <a:ea typeface="BIZ UDゴシック" panose="020B0400000000000000" pitchFamily="49" charset="-128"/>
                        </a:rPr>
                        <a:t>理由（</a:t>
                      </a:r>
                      <a:r>
                        <a:rPr kumimoji="1" lang="en-US" altLang="ja-JP" b="0" dirty="0">
                          <a:latin typeface="BIZ UDゴシック" panose="020B0400000000000000" pitchFamily="49" charset="-128"/>
                          <a:ea typeface="BIZ UDゴシック" panose="020B0400000000000000" pitchFamily="49" charset="-128"/>
                        </a:rPr>
                        <a:t>18</a:t>
                      </a:r>
                      <a:r>
                        <a:rPr kumimoji="1" lang="ja-JP" altLang="en-US" b="0" dirty="0">
                          <a:latin typeface="BIZ UDゴシック" panose="020B0400000000000000" pitchFamily="49" charset="-128"/>
                          <a:ea typeface="BIZ UDゴシック" panose="020B0400000000000000" pitchFamily="49" charset="-128"/>
                        </a:rPr>
                        <a:t>歳～</a:t>
                      </a:r>
                      <a:r>
                        <a:rPr kumimoji="1" lang="en-US" altLang="ja-JP" b="0" dirty="0">
                          <a:latin typeface="BIZ UDゴシック" panose="020B0400000000000000" pitchFamily="49" charset="-128"/>
                          <a:ea typeface="BIZ UDゴシック" panose="020B0400000000000000" pitchFamily="49" charset="-128"/>
                        </a:rPr>
                        <a:t>29</a:t>
                      </a:r>
                      <a:r>
                        <a:rPr kumimoji="1" lang="ja-JP" altLang="en-US" b="0" dirty="0">
                          <a:latin typeface="BIZ UDゴシック" panose="020B0400000000000000" pitchFamily="49" charset="-128"/>
                          <a:ea typeface="BIZ UDゴシック" panose="020B0400000000000000" pitchFamily="49" charset="-128"/>
                        </a:rPr>
                        <a:t>歳）</a:t>
                      </a:r>
                    </a:p>
                  </a:txBody>
                  <a:tcPr/>
                </a:tc>
                <a:tc>
                  <a:txBody>
                    <a:bodyPr/>
                    <a:lstStyle/>
                    <a:p>
                      <a:pPr algn="ctr"/>
                      <a:r>
                        <a:rPr kumimoji="1" lang="ja-JP" altLang="en-US" b="0" dirty="0">
                          <a:latin typeface="BIZ UDゴシック" panose="020B0400000000000000" pitchFamily="49" charset="-128"/>
                          <a:ea typeface="BIZ UDゴシック" panose="020B0400000000000000" pitchFamily="49" charset="-128"/>
                        </a:rPr>
                        <a:t>回答</a:t>
                      </a:r>
                    </a:p>
                  </a:txBody>
                  <a:tcPr/>
                </a:tc>
                <a:extLst>
                  <a:ext uri="{0D108BD9-81ED-4DB2-BD59-A6C34878D82A}">
                    <a16:rowId xmlns:a16="http://schemas.microsoft.com/office/drawing/2014/main" val="3112047126"/>
                  </a:ext>
                </a:extLst>
              </a:tr>
              <a:tr h="370840">
                <a:tc>
                  <a:txBody>
                    <a:bodyPr/>
                    <a:lstStyle/>
                    <a:p>
                      <a:pPr algn="l"/>
                      <a:r>
                        <a:rPr kumimoji="1" lang="ja-JP" altLang="en-US" sz="1800" b="0" u="wavyHeavy" baseline="0" dirty="0">
                          <a:solidFill>
                            <a:srgbClr val="FF00FF"/>
                          </a:solidFill>
                          <a:latin typeface="BIZ UDゴシック" panose="020B0400000000000000" pitchFamily="49" charset="-128"/>
                          <a:ea typeface="BIZ UDゴシック" panose="020B0400000000000000" pitchFamily="49" charset="-128"/>
                        </a:rPr>
                        <a:t>選挙にあまり関心が無かったから</a:t>
                      </a:r>
                    </a:p>
                  </a:txBody>
                  <a:tcPr/>
                </a:tc>
                <a:tc>
                  <a:txBody>
                    <a:bodyPr/>
                    <a:lstStyle/>
                    <a:p>
                      <a:pPr algn="ctr"/>
                      <a:r>
                        <a:rPr kumimoji="1" lang="en-US" altLang="ja-JP" b="0" u="sng" dirty="0">
                          <a:solidFill>
                            <a:srgbClr val="FF00FF"/>
                          </a:solidFill>
                          <a:latin typeface="BIZ UDゴシック" panose="020B0400000000000000" pitchFamily="49" charset="-128"/>
                          <a:ea typeface="BIZ UDゴシック" panose="020B0400000000000000" pitchFamily="49" charset="-128"/>
                        </a:rPr>
                        <a:t>48.1%</a:t>
                      </a:r>
                      <a:endParaRPr kumimoji="1" lang="ja-JP" altLang="en-US" b="0" u="sng" dirty="0">
                        <a:solidFill>
                          <a:srgbClr val="FF00FF"/>
                        </a:solidFill>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1248108522"/>
                  </a:ext>
                </a:extLst>
              </a:tr>
              <a:tr h="370840">
                <a:tc>
                  <a:txBody>
                    <a:bodyPr/>
                    <a:lstStyle/>
                    <a:p>
                      <a:pPr algn="l"/>
                      <a:r>
                        <a:rPr kumimoji="1" lang="ja-JP" altLang="en-US" sz="1800" b="0" dirty="0">
                          <a:latin typeface="BIZ UDゴシック" panose="020B0400000000000000" pitchFamily="49" charset="-128"/>
                          <a:ea typeface="BIZ UDゴシック" panose="020B0400000000000000" pitchFamily="49" charset="-128"/>
                        </a:rPr>
                        <a:t>政党の政策や候補者の人物像など、違いがよくわからなかったから</a:t>
                      </a:r>
                    </a:p>
                  </a:txBody>
                  <a:tcPr/>
                </a:tc>
                <a:tc>
                  <a:txBody>
                    <a:bodyPr/>
                    <a:lstStyle/>
                    <a:p>
                      <a:pPr algn="ctr"/>
                      <a:r>
                        <a:rPr kumimoji="1" lang="en-US" altLang="ja-JP" b="0" dirty="0">
                          <a:latin typeface="BIZ UDゴシック" panose="020B0400000000000000" pitchFamily="49" charset="-128"/>
                          <a:ea typeface="BIZ UDゴシック" panose="020B0400000000000000" pitchFamily="49" charset="-128"/>
                        </a:rPr>
                        <a:t>37.0%</a:t>
                      </a:r>
                      <a:endParaRPr kumimoji="1" lang="ja-JP" altLang="en-US" b="0"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3934554395"/>
                  </a:ext>
                </a:extLst>
              </a:tr>
              <a:tr h="370840">
                <a:tc>
                  <a:txBody>
                    <a:bodyPr/>
                    <a:lstStyle/>
                    <a:p>
                      <a:pPr algn="l"/>
                      <a:r>
                        <a:rPr kumimoji="1" lang="ja-JP" altLang="en-US" sz="1800" b="0" dirty="0">
                          <a:latin typeface="BIZ UDゴシック" panose="020B0400000000000000" pitchFamily="49" charset="-128"/>
                          <a:ea typeface="BIZ UDゴシック" panose="020B0400000000000000" pitchFamily="49" charset="-128"/>
                        </a:rPr>
                        <a:t>仕事があったから</a:t>
                      </a:r>
                    </a:p>
                  </a:txBody>
                  <a:tcPr/>
                </a:tc>
                <a:tc>
                  <a:txBody>
                    <a:bodyPr/>
                    <a:lstStyle/>
                    <a:p>
                      <a:pPr algn="ctr"/>
                      <a:r>
                        <a:rPr kumimoji="1" lang="en-US" altLang="ja-JP" b="0" dirty="0">
                          <a:latin typeface="BIZ UDゴシック" panose="020B0400000000000000" pitchFamily="49" charset="-128"/>
                          <a:ea typeface="BIZ UDゴシック" panose="020B0400000000000000" pitchFamily="49" charset="-128"/>
                        </a:rPr>
                        <a:t>33.3%</a:t>
                      </a:r>
                      <a:endParaRPr kumimoji="1" lang="ja-JP" altLang="en-US" b="0"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621066051"/>
                  </a:ext>
                </a:extLst>
              </a:tr>
              <a:tr h="370840">
                <a:tc>
                  <a:txBody>
                    <a:bodyPr/>
                    <a:lstStyle/>
                    <a:p>
                      <a:pPr algn="l"/>
                      <a:r>
                        <a:rPr kumimoji="1" lang="ja-JP" altLang="en-US" sz="1800" b="0" dirty="0">
                          <a:latin typeface="BIZ UDゴシック" panose="020B0400000000000000" pitchFamily="49" charset="-128"/>
                          <a:ea typeface="BIZ UDゴシック" panose="020B0400000000000000" pitchFamily="49" charset="-128"/>
                        </a:rPr>
                        <a:t>重要な用事（仕事を除く）があったから</a:t>
                      </a:r>
                    </a:p>
                  </a:txBody>
                  <a:tcPr/>
                </a:tc>
                <a:tc>
                  <a:txBody>
                    <a:bodyPr/>
                    <a:lstStyle/>
                    <a:p>
                      <a:pPr algn="ctr"/>
                      <a:r>
                        <a:rPr kumimoji="1" lang="en-US" altLang="ja-JP" b="0" dirty="0">
                          <a:latin typeface="BIZ UDゴシック" panose="020B0400000000000000" pitchFamily="49" charset="-128"/>
                          <a:ea typeface="BIZ UDゴシック" panose="020B0400000000000000" pitchFamily="49" charset="-128"/>
                        </a:rPr>
                        <a:t>20.4%</a:t>
                      </a:r>
                      <a:endParaRPr kumimoji="1" lang="ja-JP" altLang="en-US" b="0"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2062774087"/>
                  </a:ext>
                </a:extLst>
              </a:tr>
              <a:tr h="370840">
                <a:tc>
                  <a:txBody>
                    <a:bodyPr/>
                    <a:lstStyle/>
                    <a:p>
                      <a:pPr algn="l"/>
                      <a:r>
                        <a:rPr kumimoji="1" lang="ja-JP" altLang="en-US" sz="1800" b="0" dirty="0">
                          <a:latin typeface="BIZ UDゴシック" panose="020B0400000000000000" pitchFamily="49" charset="-128"/>
                          <a:ea typeface="BIZ UDゴシック" panose="020B0400000000000000" pitchFamily="49" charset="-128"/>
                        </a:rPr>
                        <a:t>適当な候補者も政党もなかったから</a:t>
                      </a:r>
                    </a:p>
                  </a:txBody>
                  <a:tcPr/>
                </a:tc>
                <a:tc>
                  <a:txBody>
                    <a:bodyPr/>
                    <a:lstStyle/>
                    <a:p>
                      <a:pPr algn="ctr"/>
                      <a:r>
                        <a:rPr kumimoji="1" lang="en-US" altLang="ja-JP" b="0" dirty="0">
                          <a:latin typeface="BIZ UDゴシック" panose="020B0400000000000000" pitchFamily="49" charset="-128"/>
                          <a:ea typeface="BIZ UDゴシック" panose="020B0400000000000000" pitchFamily="49" charset="-128"/>
                        </a:rPr>
                        <a:t>18.5%</a:t>
                      </a:r>
                      <a:endParaRPr kumimoji="1" lang="ja-JP" altLang="en-US" b="0"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1388482939"/>
                  </a:ext>
                </a:extLst>
              </a:tr>
              <a:tr h="370840">
                <a:tc>
                  <a:txBody>
                    <a:bodyPr/>
                    <a:lstStyle/>
                    <a:p>
                      <a:pPr algn="l"/>
                      <a:r>
                        <a:rPr kumimoji="1" lang="ja-JP" altLang="en-US" sz="1800" b="0" dirty="0">
                          <a:latin typeface="BIZ UDゴシック" panose="020B0400000000000000" pitchFamily="49" charset="-128"/>
                          <a:ea typeface="BIZ UDゴシック" panose="020B0400000000000000" pitchFamily="49" charset="-128"/>
                        </a:rPr>
                        <a:t>私一人が投票してもしなくても同じだから</a:t>
                      </a:r>
                    </a:p>
                  </a:txBody>
                  <a:tcPr/>
                </a:tc>
                <a:tc>
                  <a:txBody>
                    <a:bodyPr/>
                    <a:lstStyle/>
                    <a:p>
                      <a:pPr algn="ctr"/>
                      <a:r>
                        <a:rPr kumimoji="1" lang="en-US" altLang="ja-JP" b="0" dirty="0">
                          <a:latin typeface="BIZ UDゴシック" panose="020B0400000000000000" pitchFamily="49" charset="-128"/>
                          <a:ea typeface="BIZ UDゴシック" panose="020B0400000000000000" pitchFamily="49" charset="-128"/>
                        </a:rPr>
                        <a:t>13.0%</a:t>
                      </a:r>
                      <a:endParaRPr kumimoji="1" lang="ja-JP" altLang="en-US" b="0"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1298585394"/>
                  </a:ext>
                </a:extLst>
              </a:tr>
              <a:tr h="370840">
                <a:tc>
                  <a:txBody>
                    <a:bodyPr/>
                    <a:lstStyle/>
                    <a:p>
                      <a:pPr algn="l"/>
                      <a:r>
                        <a:rPr kumimoji="1" lang="ja-JP" altLang="en-US" sz="1800" b="0" dirty="0">
                          <a:latin typeface="BIZ UDゴシック" panose="020B0400000000000000" pitchFamily="49" charset="-128"/>
                          <a:ea typeface="BIZ UDゴシック" panose="020B0400000000000000" pitchFamily="49" charset="-128"/>
                        </a:rPr>
                        <a:t>選挙によって政治は良くならないと持ったから</a:t>
                      </a:r>
                    </a:p>
                  </a:txBody>
                  <a:tcPr/>
                </a:tc>
                <a:tc>
                  <a:txBody>
                    <a:bodyPr/>
                    <a:lstStyle/>
                    <a:p>
                      <a:pPr algn="ctr"/>
                      <a:r>
                        <a:rPr kumimoji="1" lang="en-US" altLang="ja-JP" b="0" dirty="0">
                          <a:latin typeface="BIZ UDゴシック" panose="020B0400000000000000" pitchFamily="49" charset="-128"/>
                          <a:ea typeface="BIZ UDゴシック" panose="020B0400000000000000" pitchFamily="49" charset="-128"/>
                        </a:rPr>
                        <a:t>13.0%</a:t>
                      </a:r>
                      <a:endParaRPr kumimoji="1" lang="ja-JP" altLang="en-US" b="0"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4088866716"/>
                  </a:ext>
                </a:extLst>
              </a:tr>
            </a:tbl>
          </a:graphicData>
        </a:graphic>
      </p:graphicFrame>
      <p:sp>
        <p:nvSpPr>
          <p:cNvPr id="3" name="円形吹き出し 2">
            <a:extLst>
              <a:ext uri="{FF2B5EF4-FFF2-40B4-BE49-F238E27FC236}">
                <a16:creationId xmlns:a16="http://schemas.microsoft.com/office/drawing/2014/main" id="{31E098D9-C2CE-10F5-B0D2-6827786D6BEE}"/>
              </a:ext>
            </a:extLst>
          </p:cNvPr>
          <p:cNvSpPr/>
          <p:nvPr/>
        </p:nvSpPr>
        <p:spPr bwMode="auto">
          <a:xfrm>
            <a:off x="5590189" y="1628800"/>
            <a:ext cx="3496611" cy="540060"/>
          </a:xfrm>
          <a:prstGeom prst="wedgeEllipseCallout">
            <a:avLst>
              <a:gd name="adj1" fmla="val -23040"/>
              <a:gd name="adj2" fmla="val 85620"/>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みんなに考えてほしい</a:t>
            </a:r>
          </a:p>
        </p:txBody>
      </p:sp>
    </p:spTree>
    <p:extLst>
      <p:ext uri="{BB962C8B-B14F-4D97-AF65-F5344CB8AC3E}">
        <p14:creationId xmlns:p14="http://schemas.microsoft.com/office/powerpoint/2010/main" val="1380624806"/>
      </p:ext>
    </p:extLst>
  </p:cSld>
  <p:clrMapOvr>
    <a:masterClrMapping/>
  </p:clrMapOvr>
  <p:transition spd="slow" advTm="180132"/>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＜衆議院議員総選挙＞</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u="sng"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選挙の現実</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graphicFrame>
        <p:nvGraphicFramePr>
          <p:cNvPr id="3" name="グラフ 2">
            <a:extLst>
              <a:ext uri="{FF2B5EF4-FFF2-40B4-BE49-F238E27FC236}">
                <a16:creationId xmlns:a16="http://schemas.microsoft.com/office/drawing/2014/main" id="{00000000-0008-0000-0200-0000CF600000}"/>
              </a:ext>
            </a:extLst>
          </p:cNvPr>
          <p:cNvGraphicFramePr>
            <a:graphicFrameLocks/>
          </p:cNvGraphicFramePr>
          <p:nvPr>
            <p:extLst>
              <p:ext uri="{D42A27DB-BD31-4B8C-83A1-F6EECF244321}">
                <p14:modId xmlns:p14="http://schemas.microsoft.com/office/powerpoint/2010/main" val="1721241610"/>
              </p:ext>
            </p:extLst>
          </p:nvPr>
        </p:nvGraphicFramePr>
        <p:xfrm>
          <a:off x="6361" y="2171125"/>
          <a:ext cx="9144000" cy="4086969"/>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直線矢印コネクタ 3">
            <a:extLst>
              <a:ext uri="{FF2B5EF4-FFF2-40B4-BE49-F238E27FC236}">
                <a16:creationId xmlns:a16="http://schemas.microsoft.com/office/drawing/2014/main" id="{55CD3F8A-32D3-56C1-9FD5-251CA0851BD9}"/>
              </a:ext>
            </a:extLst>
          </p:cNvPr>
          <p:cNvCxnSpPr>
            <a:cxnSpLocks/>
          </p:cNvCxnSpPr>
          <p:nvPr/>
        </p:nvCxnSpPr>
        <p:spPr bwMode="auto">
          <a:xfrm>
            <a:off x="1907704" y="2348879"/>
            <a:ext cx="5616624" cy="3312369"/>
          </a:xfrm>
          <a:prstGeom prst="straightConnector1">
            <a:avLst/>
          </a:prstGeom>
          <a:ln w="76200">
            <a:solidFill>
              <a:srgbClr val="FF00FF"/>
            </a:solidFill>
            <a:headEnd type="none" w="med" len="med"/>
            <a:tailEnd type="triangle"/>
          </a:ln>
        </p:spPr>
        <p:style>
          <a:lnRef idx="3">
            <a:schemeClr val="accent2"/>
          </a:lnRef>
          <a:fillRef idx="0">
            <a:schemeClr val="accent2"/>
          </a:fillRef>
          <a:effectRef idx="2">
            <a:schemeClr val="accent2"/>
          </a:effectRef>
          <a:fontRef idx="minor">
            <a:schemeClr val="tx1"/>
          </a:fontRef>
        </p:style>
      </p:cxnSp>
      <p:sp>
        <p:nvSpPr>
          <p:cNvPr id="8" name="角丸四角形吹き出し 7"/>
          <p:cNvSpPr/>
          <p:nvPr/>
        </p:nvSpPr>
        <p:spPr bwMode="auto">
          <a:xfrm>
            <a:off x="7236296" y="1767316"/>
            <a:ext cx="1744556" cy="1163127"/>
          </a:xfrm>
          <a:prstGeom prst="wedgeRoundRectCallout">
            <a:avLst>
              <a:gd name="adj1" fmla="val 31558"/>
              <a:gd name="adj2" fmla="val 78136"/>
              <a:gd name="adj3" fmla="val 16667"/>
            </a:avLst>
          </a:prstGeom>
          <a:solidFill>
            <a:schemeClr val="bg1"/>
          </a:solidFill>
          <a:ln w="38100" algn="ctr">
            <a:solidFill>
              <a:srgbClr val="002060"/>
            </a:solidFill>
            <a:round/>
            <a:headEnd/>
            <a:tailEnd/>
          </a:ln>
        </p:spPr>
        <p:txBody>
          <a:bodyPr rtlCol="0" anchor="ctr"/>
          <a:lstStyle/>
          <a:p>
            <a:pPr eaLnBrk="1" hangingPunct="1">
              <a:buClr>
                <a:srgbClr val="FFFFFF"/>
              </a:buClr>
              <a:buSzPct val="100000"/>
              <a:buFont typeface="Wingdings" panose="05000000000000000000" pitchFamily="2" charset="2"/>
              <a:buChar char="n"/>
            </a:pPr>
            <a:r>
              <a:rPr lang="en-US" altLang="ja-JP" sz="1600" dirty="0">
                <a:solidFill>
                  <a:srgbClr val="000000"/>
                </a:solidFill>
                <a:latin typeface="BIZ UDゴシック" panose="020B0400000000000000" pitchFamily="49" charset="-128"/>
                <a:ea typeface="BIZ UDゴシック" panose="020B0400000000000000" pitchFamily="49" charset="-128"/>
              </a:rPr>
              <a:t>R8.2</a:t>
            </a:r>
            <a:r>
              <a:rPr lang="ja-JP" altLang="en-US" sz="1600" dirty="0">
                <a:solidFill>
                  <a:srgbClr val="000000"/>
                </a:solidFill>
                <a:latin typeface="BIZ UDゴシック" panose="020B0400000000000000" pitchFamily="49" charset="-128"/>
                <a:ea typeface="BIZ UDゴシック" panose="020B0400000000000000" pitchFamily="49" charset="-128"/>
              </a:rPr>
              <a:t>衆議</a:t>
            </a:r>
            <a:endParaRPr lang="en-US" altLang="ja-JP" sz="1600" dirty="0">
              <a:solidFill>
                <a:srgbClr val="000000"/>
              </a:solidFill>
              <a:latin typeface="BIZ UDゴシック" panose="020B0400000000000000" pitchFamily="49" charset="-128"/>
              <a:ea typeface="BIZ UDゴシック" panose="020B0400000000000000" pitchFamily="49" charset="-128"/>
            </a:endParaRPr>
          </a:p>
          <a:p>
            <a:pPr eaLnBrk="1" hangingPunct="1">
              <a:buClr>
                <a:srgbClr val="FFFFFF"/>
              </a:buClr>
              <a:buSzPct val="100000"/>
              <a:buFont typeface="Wingdings" panose="05000000000000000000" pitchFamily="2" charset="2"/>
              <a:buChar char="n"/>
            </a:pPr>
            <a:r>
              <a:rPr lang="ja-JP" altLang="en-US" sz="1600" dirty="0">
                <a:solidFill>
                  <a:srgbClr val="000000"/>
                </a:solidFill>
                <a:latin typeface="BIZ UDゴシック" panose="020B0400000000000000" pitchFamily="49" charset="-128"/>
                <a:ea typeface="BIZ UDゴシック" panose="020B0400000000000000" pitchFamily="49" charset="-128"/>
              </a:rPr>
              <a:t>平均</a:t>
            </a:r>
            <a:r>
              <a:rPr lang="en-US" altLang="ja-JP" sz="1600" dirty="0">
                <a:solidFill>
                  <a:srgbClr val="000000"/>
                </a:solidFill>
                <a:latin typeface="BIZ UDゴシック" panose="020B0400000000000000" pitchFamily="49" charset="-128"/>
                <a:ea typeface="BIZ UDゴシック" panose="020B0400000000000000" pitchFamily="49" charset="-128"/>
              </a:rPr>
              <a:t> 56.08</a:t>
            </a:r>
            <a:r>
              <a:rPr lang="ja-JP" altLang="en-US" sz="1600" dirty="0">
                <a:solidFill>
                  <a:srgbClr val="000000"/>
                </a:solidFill>
                <a:latin typeface="BIZ UDゴシック" panose="020B0400000000000000" pitchFamily="49" charset="-128"/>
                <a:ea typeface="BIZ UDゴシック" panose="020B0400000000000000" pitchFamily="49" charset="-128"/>
              </a:rPr>
              <a:t>％</a:t>
            </a:r>
          </a:p>
          <a:p>
            <a:pPr eaLnBrk="1" hangingPunct="1">
              <a:buClr>
                <a:srgbClr val="FFFFFF"/>
              </a:buClr>
              <a:buSzPct val="100000"/>
              <a:buFont typeface="Wingdings" panose="05000000000000000000" pitchFamily="2" charset="2"/>
              <a:buChar char="n"/>
            </a:pPr>
            <a:r>
              <a:rPr lang="ja-JP" altLang="en-US" sz="1600" dirty="0">
                <a:solidFill>
                  <a:srgbClr val="000000"/>
                </a:solidFill>
                <a:latin typeface="BIZ UDゴシック" panose="020B0400000000000000" pitchFamily="49" charset="-128"/>
                <a:ea typeface="BIZ UDゴシック" panose="020B0400000000000000" pitchFamily="49" charset="-128"/>
              </a:rPr>
              <a:t>男　 </a:t>
            </a:r>
            <a:r>
              <a:rPr lang="en-US" altLang="ja-JP" sz="1600" dirty="0">
                <a:solidFill>
                  <a:srgbClr val="000000"/>
                </a:solidFill>
                <a:latin typeface="BIZ UDゴシック" panose="020B0400000000000000" pitchFamily="49" charset="-128"/>
                <a:ea typeface="BIZ UDゴシック" panose="020B0400000000000000" pitchFamily="49" charset="-128"/>
              </a:rPr>
              <a:t>57.15</a:t>
            </a:r>
            <a:r>
              <a:rPr lang="ja-JP" altLang="en-US" sz="1600" dirty="0">
                <a:solidFill>
                  <a:srgbClr val="000000"/>
                </a:solidFill>
                <a:latin typeface="BIZ UDゴシック" panose="020B0400000000000000" pitchFamily="49" charset="-128"/>
                <a:ea typeface="BIZ UDゴシック" panose="020B0400000000000000" pitchFamily="49" charset="-128"/>
              </a:rPr>
              <a:t>％</a:t>
            </a:r>
          </a:p>
          <a:p>
            <a:pPr eaLnBrk="1" hangingPunct="1">
              <a:buClr>
                <a:srgbClr val="FFFFFF"/>
              </a:buClr>
              <a:buSzPct val="100000"/>
              <a:buFont typeface="Wingdings" panose="05000000000000000000" pitchFamily="2" charset="2"/>
              <a:buChar char="n"/>
            </a:pPr>
            <a:r>
              <a:rPr lang="ja-JP" altLang="en-US" sz="1600" dirty="0">
                <a:solidFill>
                  <a:srgbClr val="000000"/>
                </a:solidFill>
                <a:latin typeface="BIZ UDゴシック" panose="020B0400000000000000" pitchFamily="49" charset="-128"/>
                <a:ea typeface="BIZ UDゴシック" panose="020B0400000000000000" pitchFamily="49" charset="-128"/>
              </a:rPr>
              <a:t>女　 </a:t>
            </a:r>
            <a:r>
              <a:rPr lang="en-US" altLang="ja-JP" sz="1600" dirty="0">
                <a:solidFill>
                  <a:srgbClr val="000000"/>
                </a:solidFill>
                <a:latin typeface="BIZ UDゴシック" panose="020B0400000000000000" pitchFamily="49" charset="-128"/>
                <a:ea typeface="BIZ UDゴシック" panose="020B0400000000000000" pitchFamily="49" charset="-128"/>
              </a:rPr>
              <a:t>55.08</a:t>
            </a:r>
            <a:r>
              <a:rPr lang="ja-JP" altLang="en-US" sz="1600" dirty="0">
                <a:solidFill>
                  <a:srgbClr val="000000"/>
                </a:solidFill>
                <a:latin typeface="BIZ UDゴシック" panose="020B0400000000000000" pitchFamily="49" charset="-128"/>
                <a:ea typeface="BIZ UDゴシック" panose="020B0400000000000000" pitchFamily="49" charset="-128"/>
              </a:rPr>
              <a:t>％</a:t>
            </a:r>
          </a:p>
        </p:txBody>
      </p:sp>
      <p:pic>
        <p:nvPicPr>
          <p:cNvPr id="6" name="Picture 4" descr="株価暴落">
            <a:extLst>
              <a:ext uri="{FF2B5EF4-FFF2-40B4-BE49-F238E27FC236}">
                <a16:creationId xmlns:a16="http://schemas.microsoft.com/office/drawing/2014/main" id="{1C7CAE8A-EDA0-A7E3-478E-77DDBF362918}"/>
              </a:ext>
            </a:extLst>
          </p:cNvPr>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619672" y="3496022"/>
            <a:ext cx="2453258" cy="2453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55114"/>
      </p:ext>
    </p:extLst>
  </p:cSld>
  <p:clrMapOvr>
    <a:masterClrMapping/>
  </p:clrMapOvr>
  <p:transition spd="slow" advTm="180132"/>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C5A11-21E3-9218-98CB-0B86DDE66C13}"/>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4143C4C9-6997-AA11-3CB0-73C956A80A66}"/>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＜衆議院議員総選挙＞</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u="sng"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8C59B8E5-F385-E5C0-2770-20AF14EC943E}"/>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選挙の現実</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graphicFrame>
        <p:nvGraphicFramePr>
          <p:cNvPr id="3" name="グラフ 2">
            <a:extLst>
              <a:ext uri="{FF2B5EF4-FFF2-40B4-BE49-F238E27FC236}">
                <a16:creationId xmlns:a16="http://schemas.microsoft.com/office/drawing/2014/main" id="{AA506889-C795-2F1E-10A6-50C56CCF813E}"/>
              </a:ext>
            </a:extLst>
          </p:cNvPr>
          <p:cNvGraphicFramePr>
            <a:graphicFrameLocks/>
          </p:cNvGraphicFramePr>
          <p:nvPr/>
        </p:nvGraphicFramePr>
        <p:xfrm>
          <a:off x="6361" y="2171125"/>
          <a:ext cx="9144000" cy="4086969"/>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直線矢印コネクタ 3">
            <a:extLst>
              <a:ext uri="{FF2B5EF4-FFF2-40B4-BE49-F238E27FC236}">
                <a16:creationId xmlns:a16="http://schemas.microsoft.com/office/drawing/2014/main" id="{FC9AE019-CEF4-2C46-0C4D-A79C942F1739}"/>
              </a:ext>
            </a:extLst>
          </p:cNvPr>
          <p:cNvCxnSpPr>
            <a:cxnSpLocks/>
          </p:cNvCxnSpPr>
          <p:nvPr/>
        </p:nvCxnSpPr>
        <p:spPr bwMode="auto">
          <a:xfrm>
            <a:off x="1907704" y="2348879"/>
            <a:ext cx="5616624" cy="3312369"/>
          </a:xfrm>
          <a:prstGeom prst="straightConnector1">
            <a:avLst/>
          </a:prstGeom>
          <a:ln w="76200">
            <a:solidFill>
              <a:srgbClr val="FF00FF"/>
            </a:solidFill>
            <a:headEnd type="none" w="med" len="med"/>
            <a:tailEnd type="triangle"/>
          </a:ln>
        </p:spPr>
        <p:style>
          <a:lnRef idx="3">
            <a:schemeClr val="accent2"/>
          </a:lnRef>
          <a:fillRef idx="0">
            <a:schemeClr val="accent2"/>
          </a:fillRef>
          <a:effectRef idx="2">
            <a:schemeClr val="accent2"/>
          </a:effectRef>
          <a:fontRef idx="minor">
            <a:schemeClr val="tx1"/>
          </a:fontRef>
        </p:style>
      </p:cxnSp>
      <p:sp>
        <p:nvSpPr>
          <p:cNvPr id="8" name="角丸四角形吹き出し 7">
            <a:extLst>
              <a:ext uri="{FF2B5EF4-FFF2-40B4-BE49-F238E27FC236}">
                <a16:creationId xmlns:a16="http://schemas.microsoft.com/office/drawing/2014/main" id="{1174AFE2-B5EA-BDD5-3400-BC0CFA12825F}"/>
              </a:ext>
            </a:extLst>
          </p:cNvPr>
          <p:cNvSpPr/>
          <p:nvPr/>
        </p:nvSpPr>
        <p:spPr bwMode="auto">
          <a:xfrm>
            <a:off x="7236296" y="1767316"/>
            <a:ext cx="1744556" cy="1163127"/>
          </a:xfrm>
          <a:prstGeom prst="wedgeRoundRectCallout">
            <a:avLst>
              <a:gd name="adj1" fmla="val 31558"/>
              <a:gd name="adj2" fmla="val 78136"/>
              <a:gd name="adj3" fmla="val 16667"/>
            </a:avLst>
          </a:prstGeom>
          <a:solidFill>
            <a:schemeClr val="bg1"/>
          </a:solidFill>
          <a:ln w="38100" algn="ctr">
            <a:solidFill>
              <a:srgbClr val="002060"/>
            </a:solidFill>
            <a:round/>
            <a:headEnd/>
            <a:tailEnd/>
          </a:ln>
        </p:spPr>
        <p:txBody>
          <a:bodyPr rtlCol="0" anchor="ctr"/>
          <a:lstStyle/>
          <a:p>
            <a:pPr eaLnBrk="1" hangingPunct="1">
              <a:buClr>
                <a:srgbClr val="FFFFFF"/>
              </a:buClr>
              <a:buSzPct val="100000"/>
              <a:buFont typeface="Wingdings" panose="05000000000000000000" pitchFamily="2" charset="2"/>
              <a:buChar char="n"/>
            </a:pPr>
            <a:r>
              <a:rPr lang="en-US" altLang="ja-JP" sz="1600" dirty="0">
                <a:solidFill>
                  <a:srgbClr val="000000"/>
                </a:solidFill>
                <a:latin typeface="BIZ UDゴシック" panose="020B0400000000000000" pitchFamily="49" charset="-128"/>
                <a:ea typeface="BIZ UDゴシック" panose="020B0400000000000000" pitchFamily="49" charset="-128"/>
              </a:rPr>
              <a:t>R8.2</a:t>
            </a:r>
            <a:r>
              <a:rPr lang="ja-JP" altLang="en-US" sz="1600" dirty="0">
                <a:solidFill>
                  <a:srgbClr val="000000"/>
                </a:solidFill>
                <a:latin typeface="BIZ UDゴシック" panose="020B0400000000000000" pitchFamily="49" charset="-128"/>
                <a:ea typeface="BIZ UDゴシック" panose="020B0400000000000000" pitchFamily="49" charset="-128"/>
              </a:rPr>
              <a:t>衆議</a:t>
            </a:r>
            <a:endParaRPr lang="en-US" altLang="ja-JP" sz="1600" dirty="0">
              <a:solidFill>
                <a:srgbClr val="000000"/>
              </a:solidFill>
              <a:latin typeface="BIZ UDゴシック" panose="020B0400000000000000" pitchFamily="49" charset="-128"/>
              <a:ea typeface="BIZ UDゴシック" panose="020B0400000000000000" pitchFamily="49" charset="-128"/>
            </a:endParaRPr>
          </a:p>
          <a:p>
            <a:pPr eaLnBrk="1" hangingPunct="1">
              <a:buClr>
                <a:srgbClr val="FFFFFF"/>
              </a:buClr>
              <a:buSzPct val="100000"/>
              <a:buFont typeface="Wingdings" panose="05000000000000000000" pitchFamily="2" charset="2"/>
              <a:buChar char="n"/>
            </a:pPr>
            <a:r>
              <a:rPr lang="ja-JP" altLang="en-US" sz="1600" dirty="0">
                <a:solidFill>
                  <a:srgbClr val="000000"/>
                </a:solidFill>
                <a:latin typeface="BIZ UDゴシック" panose="020B0400000000000000" pitchFamily="49" charset="-128"/>
                <a:ea typeface="BIZ UDゴシック" panose="020B0400000000000000" pitchFamily="49" charset="-128"/>
              </a:rPr>
              <a:t>平均</a:t>
            </a:r>
            <a:r>
              <a:rPr lang="en-US" altLang="ja-JP" sz="1600" dirty="0">
                <a:solidFill>
                  <a:srgbClr val="000000"/>
                </a:solidFill>
                <a:latin typeface="BIZ UDゴシック" panose="020B0400000000000000" pitchFamily="49" charset="-128"/>
                <a:ea typeface="BIZ UDゴシック" panose="020B0400000000000000" pitchFamily="49" charset="-128"/>
              </a:rPr>
              <a:t> 56.08</a:t>
            </a:r>
            <a:r>
              <a:rPr lang="ja-JP" altLang="en-US" sz="1600" dirty="0">
                <a:solidFill>
                  <a:srgbClr val="000000"/>
                </a:solidFill>
                <a:latin typeface="BIZ UDゴシック" panose="020B0400000000000000" pitchFamily="49" charset="-128"/>
                <a:ea typeface="BIZ UDゴシック" panose="020B0400000000000000" pitchFamily="49" charset="-128"/>
              </a:rPr>
              <a:t>％</a:t>
            </a:r>
          </a:p>
          <a:p>
            <a:pPr eaLnBrk="1" hangingPunct="1">
              <a:buClr>
                <a:srgbClr val="FFFFFF"/>
              </a:buClr>
              <a:buSzPct val="100000"/>
              <a:buFont typeface="Wingdings" panose="05000000000000000000" pitchFamily="2" charset="2"/>
              <a:buChar char="n"/>
            </a:pPr>
            <a:r>
              <a:rPr lang="ja-JP" altLang="en-US" sz="1600" dirty="0">
                <a:solidFill>
                  <a:srgbClr val="000000"/>
                </a:solidFill>
                <a:latin typeface="BIZ UDゴシック" panose="020B0400000000000000" pitchFamily="49" charset="-128"/>
                <a:ea typeface="BIZ UDゴシック" panose="020B0400000000000000" pitchFamily="49" charset="-128"/>
              </a:rPr>
              <a:t>男　 </a:t>
            </a:r>
            <a:r>
              <a:rPr lang="en-US" altLang="ja-JP" sz="1600" dirty="0">
                <a:solidFill>
                  <a:srgbClr val="000000"/>
                </a:solidFill>
                <a:latin typeface="BIZ UDゴシック" panose="020B0400000000000000" pitchFamily="49" charset="-128"/>
                <a:ea typeface="BIZ UDゴシック" panose="020B0400000000000000" pitchFamily="49" charset="-128"/>
              </a:rPr>
              <a:t>57.15</a:t>
            </a:r>
            <a:r>
              <a:rPr lang="ja-JP" altLang="en-US" sz="1600" dirty="0">
                <a:solidFill>
                  <a:srgbClr val="000000"/>
                </a:solidFill>
                <a:latin typeface="BIZ UDゴシック" panose="020B0400000000000000" pitchFamily="49" charset="-128"/>
                <a:ea typeface="BIZ UDゴシック" panose="020B0400000000000000" pitchFamily="49" charset="-128"/>
              </a:rPr>
              <a:t>％</a:t>
            </a:r>
          </a:p>
          <a:p>
            <a:pPr eaLnBrk="1" hangingPunct="1">
              <a:buClr>
                <a:srgbClr val="FFFFFF"/>
              </a:buClr>
              <a:buSzPct val="100000"/>
              <a:buFont typeface="Wingdings" panose="05000000000000000000" pitchFamily="2" charset="2"/>
              <a:buChar char="n"/>
            </a:pPr>
            <a:r>
              <a:rPr lang="ja-JP" altLang="en-US" sz="1600" dirty="0">
                <a:solidFill>
                  <a:srgbClr val="000000"/>
                </a:solidFill>
                <a:latin typeface="BIZ UDゴシック" panose="020B0400000000000000" pitchFamily="49" charset="-128"/>
                <a:ea typeface="BIZ UDゴシック" panose="020B0400000000000000" pitchFamily="49" charset="-128"/>
              </a:rPr>
              <a:t>女　 </a:t>
            </a:r>
            <a:r>
              <a:rPr lang="en-US" altLang="ja-JP" sz="1600" dirty="0">
                <a:solidFill>
                  <a:srgbClr val="000000"/>
                </a:solidFill>
                <a:latin typeface="BIZ UDゴシック" panose="020B0400000000000000" pitchFamily="49" charset="-128"/>
                <a:ea typeface="BIZ UDゴシック" panose="020B0400000000000000" pitchFamily="49" charset="-128"/>
              </a:rPr>
              <a:t>55.08</a:t>
            </a:r>
            <a:r>
              <a:rPr lang="ja-JP" altLang="en-US" sz="1600" dirty="0">
                <a:solidFill>
                  <a:srgbClr val="000000"/>
                </a:solidFill>
                <a:latin typeface="BIZ UDゴシック" panose="020B0400000000000000" pitchFamily="49" charset="-128"/>
                <a:ea typeface="BIZ UDゴシック" panose="020B0400000000000000" pitchFamily="49" charset="-128"/>
              </a:rPr>
              <a:t>％</a:t>
            </a:r>
          </a:p>
        </p:txBody>
      </p:sp>
      <p:pic>
        <p:nvPicPr>
          <p:cNvPr id="6" name="Picture 4" descr="株価暴落">
            <a:extLst>
              <a:ext uri="{FF2B5EF4-FFF2-40B4-BE49-F238E27FC236}">
                <a16:creationId xmlns:a16="http://schemas.microsoft.com/office/drawing/2014/main" id="{93191A36-5442-9737-A268-9C9F6203886D}"/>
              </a:ext>
            </a:extLst>
          </p:cNvPr>
          <p:cNvPicPr>
            <a:picLocks noChangeAspect="1" noChangeArrowheads="1"/>
          </p:cNvPicPr>
          <p:nvPr/>
        </p:nvPicPr>
        <p:blipFill>
          <a:blip r:embed="rId4" cstate="email">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1619672" y="3496022"/>
            <a:ext cx="2453258" cy="2453258"/>
          </a:xfrm>
          <a:prstGeom prst="rect">
            <a:avLst/>
          </a:prstGeom>
          <a:noFill/>
          <a:extLst>
            <a:ext uri="{909E8E84-426E-40DD-AFC4-6F175D3DCCD1}">
              <a14:hiddenFill xmlns:a14="http://schemas.microsoft.com/office/drawing/2010/main">
                <a:solidFill>
                  <a:srgbClr val="FFFFFF"/>
                </a:solidFill>
              </a14:hiddenFill>
            </a:ext>
          </a:extLst>
        </p:spPr>
      </p:pic>
      <p:cxnSp>
        <p:nvCxnSpPr>
          <p:cNvPr id="5" name="直線矢印コネクタ 4">
            <a:extLst>
              <a:ext uri="{FF2B5EF4-FFF2-40B4-BE49-F238E27FC236}">
                <a16:creationId xmlns:a16="http://schemas.microsoft.com/office/drawing/2014/main" id="{ED028321-DEA4-8F78-07CD-F90B23FD027D}"/>
              </a:ext>
            </a:extLst>
          </p:cNvPr>
          <p:cNvCxnSpPr>
            <a:cxnSpLocks/>
          </p:cNvCxnSpPr>
          <p:nvPr/>
        </p:nvCxnSpPr>
        <p:spPr bwMode="auto">
          <a:xfrm flipV="1">
            <a:off x="7907358" y="5229200"/>
            <a:ext cx="1230281" cy="554363"/>
          </a:xfrm>
          <a:prstGeom prst="straightConnector1">
            <a:avLst/>
          </a:prstGeom>
          <a:ln w="76200">
            <a:solidFill>
              <a:srgbClr val="FF00FF"/>
            </a:solidFill>
            <a:prstDash val="sysDot"/>
            <a:headEnd type="none" w="med" len="med"/>
            <a:tailEnd type="triangle"/>
          </a:ln>
        </p:spPr>
        <p:style>
          <a:lnRef idx="3">
            <a:schemeClr val="accent2"/>
          </a:lnRef>
          <a:fillRef idx="0">
            <a:schemeClr val="accent2"/>
          </a:fillRef>
          <a:effectRef idx="2">
            <a:schemeClr val="accent2"/>
          </a:effectRef>
          <a:fontRef idx="minor">
            <a:schemeClr val="tx1"/>
          </a:fontRef>
        </p:style>
      </p:cxnSp>
      <p:sp>
        <p:nvSpPr>
          <p:cNvPr id="7" name="吹き出し: 角を丸めた四角形 6">
            <a:extLst>
              <a:ext uri="{FF2B5EF4-FFF2-40B4-BE49-F238E27FC236}">
                <a16:creationId xmlns:a16="http://schemas.microsoft.com/office/drawing/2014/main" id="{B376DBE1-5E2D-19B1-09D0-B39761EEC0B5}"/>
              </a:ext>
            </a:extLst>
          </p:cNvPr>
          <p:cNvSpPr/>
          <p:nvPr/>
        </p:nvSpPr>
        <p:spPr bwMode="auto">
          <a:xfrm>
            <a:off x="4218069" y="5373216"/>
            <a:ext cx="2390396" cy="782911"/>
          </a:xfrm>
          <a:prstGeom prst="wedgeRoundRectCallout">
            <a:avLst>
              <a:gd name="adj1" fmla="val 103490"/>
              <a:gd name="adj2" fmla="val 121"/>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en-US" altLang="ja-JP" sz="20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18</a:t>
            </a:r>
            <a:r>
              <a:rPr kumimoji="1" lang="ja-JP" altLang="en-US" sz="20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歳選挙権</a:t>
            </a:r>
            <a:endParaRPr kumimoji="1" lang="en-US" altLang="ja-JP" sz="20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a:p>
            <a:pPr marL="0" marR="0" indent="0" algn="ctr" defTabSz="914400" rtl="0" eaLnBrk="1" fontAlgn="base" latinLnBrk="0" hangingPunct="1">
              <a:lnSpc>
                <a:spcPct val="100000"/>
              </a:lnSpc>
              <a:spcBef>
                <a:spcPct val="20000"/>
              </a:spcBef>
              <a:spcAft>
                <a:spcPct val="0"/>
              </a:spcAft>
              <a:buClr>
                <a:schemeClr val="bg1"/>
              </a:buClr>
              <a:buSzPct val="100000"/>
              <a:tabLst/>
            </a:pPr>
            <a:r>
              <a:rPr lang="ja-JP" altLang="en-US" sz="2000" dirty="0">
                <a:solidFill>
                  <a:srgbClr val="002060"/>
                </a:solidFill>
                <a:latin typeface="BIZ UDゴシック" panose="020B0400000000000000" pitchFamily="49" charset="-128"/>
                <a:ea typeface="BIZ UDゴシック" panose="020B0400000000000000" pitchFamily="49" charset="-128"/>
              </a:rPr>
              <a:t>主権者教育の充実</a:t>
            </a:r>
            <a:endParaRPr kumimoji="1" lang="ja-JP" altLang="en-US" sz="20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435829027"/>
      </p:ext>
    </p:extLst>
  </p:cSld>
  <p:clrMapOvr>
    <a:masterClrMapping/>
  </p:clrMapOvr>
  <p:transition spd="slow" advTm="180132"/>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46C8A-15EE-87A9-92F7-9643ECA4D6D1}"/>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5D192B91-E40E-7AFA-07F1-2DDAD77608F7}"/>
              </a:ext>
            </a:extLst>
          </p:cNvPr>
          <p:cNvSpPr txBox="1">
            <a:spLocks/>
          </p:cNvSpPr>
          <p:nvPr/>
        </p:nvSpPr>
        <p:spPr>
          <a:xfrm>
            <a:off x="0" y="1556792"/>
            <a:ext cx="9144000" cy="4680520"/>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kern="0" dirty="0">
                <a:solidFill>
                  <a:srgbClr val="002060"/>
                </a:solidFill>
                <a:latin typeface="BIZ UDゴシック" panose="020B0400000000000000" pitchFamily="49" charset="-128"/>
                <a:ea typeface="BIZ UDゴシック" panose="020B0400000000000000" pitchFamily="49" charset="-128"/>
              </a:rPr>
              <a:t>＜前半の部＞</a:t>
            </a:r>
            <a:endParaRPr lang="en-US" altLang="ja-JP"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・今日お伝えしたいこと</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・選挙はなぜ大事か？</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・選挙の現実</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FF00FF"/>
                </a:solidFill>
                <a:latin typeface="BIZ UDゴシック" panose="020B0400000000000000" pitchFamily="49" charset="-128"/>
                <a:ea typeface="BIZ UDゴシック" panose="020B0400000000000000" pitchFamily="49" charset="-128"/>
              </a:rPr>
              <a:t>・投票してみよう　</a:t>
            </a:r>
            <a:endParaRPr lang="en-US" altLang="ja-JP" b="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69B2D174-2F46-C144-7DC9-45A8FA9669CB}"/>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今日のメニュー</a:t>
            </a:r>
            <a:endParaRPr lang="en-US" altLang="ja-JP" sz="4800" b="0" kern="0" dirty="0">
              <a:solidFill>
                <a:srgbClr val="FF66CC"/>
              </a:solidFill>
              <a:latin typeface="BIZ UDゴシック" panose="020B0400000000000000" pitchFamily="49" charset="-128"/>
              <a:ea typeface="BIZ UDゴシック" panose="020B0400000000000000" pitchFamily="49" charset="-128"/>
            </a:endParaRPr>
          </a:p>
        </p:txBody>
      </p:sp>
      <p:pic>
        <p:nvPicPr>
          <p:cNvPr id="3" name="図 2">
            <a:extLst>
              <a:ext uri="{FF2B5EF4-FFF2-40B4-BE49-F238E27FC236}">
                <a16:creationId xmlns:a16="http://schemas.microsoft.com/office/drawing/2014/main" id="{C10046B8-6EA6-EB24-13CB-3BC06A5724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6256" y="3717032"/>
            <a:ext cx="2016224" cy="2016224"/>
          </a:xfrm>
          <a:prstGeom prst="rect">
            <a:avLst/>
          </a:prstGeom>
        </p:spPr>
      </p:pic>
    </p:spTree>
    <p:extLst>
      <p:ext uri="{BB962C8B-B14F-4D97-AF65-F5344CB8AC3E}">
        <p14:creationId xmlns:p14="http://schemas.microsoft.com/office/powerpoint/2010/main" val="926971182"/>
      </p:ext>
    </p:extLst>
  </p:cSld>
  <p:clrMapOvr>
    <a:masterClrMapping/>
  </p:clrMapOvr>
  <p:transition spd="slow" advTm="180132"/>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836C-DE01-3D94-49CC-2FDD3EAF446C}"/>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CD2CA28E-BD4C-641C-021F-2EFA6995D32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投票してみよう！</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7" name="タイトル 3"/>
          <p:cNvSpPr txBox="1">
            <a:spLocks/>
          </p:cNvSpPr>
          <p:nvPr/>
        </p:nvSpPr>
        <p:spPr>
          <a:xfrm>
            <a:off x="0" y="1556792"/>
            <a:ext cx="9144000" cy="4680520"/>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endParaRPr lang="en-US" altLang="ja-JP" sz="6000" kern="0" dirty="0">
              <a:solidFill>
                <a:srgbClr val="002060"/>
              </a:solidFill>
              <a:latin typeface="BIZ UDゴシック" panose="020B0400000000000000" pitchFamily="49" charset="-128"/>
              <a:ea typeface="BIZ UDゴシック" panose="020B0400000000000000" pitchFamily="49" charset="-128"/>
            </a:endParaRPr>
          </a:p>
          <a:p>
            <a:pPr algn="ctr">
              <a:defRPr/>
            </a:pPr>
            <a:r>
              <a:rPr lang="ja-JP" altLang="en-US" sz="6000" b="0" kern="0" dirty="0">
                <a:solidFill>
                  <a:srgbClr val="002060"/>
                </a:solidFill>
                <a:latin typeface="BIZ UDゴシック" panose="020B0400000000000000" pitchFamily="49" charset="-128"/>
                <a:ea typeface="BIZ UDゴシック" panose="020B0400000000000000" pitchFamily="49" charset="-128"/>
              </a:rPr>
              <a:t>今日は実際に使用する</a:t>
            </a:r>
            <a:endParaRPr lang="en-US" altLang="ja-JP" sz="6000" b="0" kern="0" dirty="0">
              <a:solidFill>
                <a:srgbClr val="002060"/>
              </a:solidFill>
              <a:latin typeface="BIZ UDゴシック" panose="020B0400000000000000" pitchFamily="49" charset="-128"/>
              <a:ea typeface="BIZ UDゴシック" panose="020B0400000000000000" pitchFamily="49" charset="-128"/>
            </a:endParaRPr>
          </a:p>
          <a:p>
            <a:pPr algn="ctr">
              <a:defRPr/>
            </a:pPr>
            <a:r>
              <a:rPr lang="ja-JP" altLang="en-US" sz="6000" b="0" u="sng" kern="0" dirty="0">
                <a:solidFill>
                  <a:srgbClr val="FF00FF"/>
                </a:solidFill>
                <a:latin typeface="BIZ UDゴシック" panose="020B0400000000000000" pitchFamily="49" charset="-128"/>
                <a:ea typeface="BIZ UDゴシック" panose="020B0400000000000000" pitchFamily="49" charset="-128"/>
              </a:rPr>
              <a:t>記載台</a:t>
            </a:r>
            <a:r>
              <a:rPr lang="ja-JP" altLang="en-US" sz="6000" b="0" kern="0" dirty="0">
                <a:solidFill>
                  <a:srgbClr val="002060"/>
                </a:solidFill>
                <a:latin typeface="BIZ UDゴシック" panose="020B0400000000000000" pitchFamily="49" charset="-128"/>
                <a:ea typeface="BIZ UDゴシック" panose="020B0400000000000000" pitchFamily="49" charset="-128"/>
              </a:rPr>
              <a:t>や</a:t>
            </a:r>
            <a:r>
              <a:rPr lang="ja-JP" altLang="en-US" sz="6000" b="0" u="sng" kern="0" dirty="0">
                <a:solidFill>
                  <a:srgbClr val="FF00FF"/>
                </a:solidFill>
                <a:latin typeface="BIZ UDゴシック" panose="020B0400000000000000" pitchFamily="49" charset="-128"/>
                <a:ea typeface="BIZ UDゴシック" panose="020B0400000000000000" pitchFamily="49" charset="-128"/>
              </a:rPr>
              <a:t>投票箱</a:t>
            </a:r>
            <a:r>
              <a:rPr lang="ja-JP" altLang="en-US" sz="6000" b="0" kern="0" dirty="0">
                <a:solidFill>
                  <a:srgbClr val="002060"/>
                </a:solidFill>
                <a:latin typeface="BIZ UDゴシック" panose="020B0400000000000000" pitchFamily="49" charset="-128"/>
                <a:ea typeface="BIZ UDゴシック" panose="020B0400000000000000" pitchFamily="49" charset="-128"/>
              </a:rPr>
              <a:t>、</a:t>
            </a:r>
            <a:endParaRPr lang="en-US" altLang="ja-JP" sz="6000" b="0" kern="0" dirty="0">
              <a:solidFill>
                <a:srgbClr val="002060"/>
              </a:solidFill>
              <a:latin typeface="BIZ UDゴシック" panose="020B0400000000000000" pitchFamily="49" charset="-128"/>
              <a:ea typeface="BIZ UDゴシック" panose="020B0400000000000000" pitchFamily="49" charset="-128"/>
            </a:endParaRPr>
          </a:p>
          <a:p>
            <a:pPr algn="ctr">
              <a:defRPr/>
            </a:pPr>
            <a:r>
              <a:rPr lang="ja-JP" altLang="en-US" sz="6000" b="0" u="sng" kern="0" dirty="0">
                <a:solidFill>
                  <a:srgbClr val="FF00FF"/>
                </a:solidFill>
                <a:latin typeface="BIZ UDゴシック" panose="020B0400000000000000" pitchFamily="49" charset="-128"/>
                <a:ea typeface="BIZ UDゴシック" panose="020B0400000000000000" pitchFamily="49" charset="-128"/>
              </a:rPr>
              <a:t>投票用紙</a:t>
            </a:r>
            <a:r>
              <a:rPr lang="ja-JP" altLang="en-US" sz="6000" b="0" kern="0" dirty="0">
                <a:solidFill>
                  <a:srgbClr val="002060"/>
                </a:solidFill>
                <a:latin typeface="BIZ UDゴシック" panose="020B0400000000000000" pitchFamily="49" charset="-128"/>
                <a:ea typeface="BIZ UDゴシック" panose="020B0400000000000000" pitchFamily="49" charset="-128"/>
              </a:rPr>
              <a:t>を</a:t>
            </a:r>
            <a:endParaRPr lang="en-US" altLang="ja-JP" sz="6000" b="0" kern="0" dirty="0">
              <a:solidFill>
                <a:srgbClr val="002060"/>
              </a:solidFill>
              <a:latin typeface="BIZ UDゴシック" panose="020B0400000000000000" pitchFamily="49" charset="-128"/>
              <a:ea typeface="BIZ UDゴシック" panose="020B0400000000000000" pitchFamily="49" charset="-128"/>
            </a:endParaRPr>
          </a:p>
          <a:p>
            <a:pPr algn="ctr">
              <a:defRPr/>
            </a:pPr>
            <a:r>
              <a:rPr lang="ja-JP" altLang="en-US" sz="6000" b="0" kern="0" dirty="0">
                <a:solidFill>
                  <a:srgbClr val="002060"/>
                </a:solidFill>
                <a:latin typeface="BIZ UDゴシック" panose="020B0400000000000000" pitchFamily="49" charset="-128"/>
                <a:ea typeface="BIZ UDゴシック" panose="020B0400000000000000" pitchFamily="49" charset="-128"/>
              </a:rPr>
              <a:t>持ってきました！</a:t>
            </a:r>
            <a:endParaRPr lang="en-US" altLang="ja-JP" sz="6000" b="0" kern="0" dirty="0">
              <a:solidFill>
                <a:srgbClr val="002060"/>
              </a:solidFill>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0521E090-52E3-6585-0D90-87FF46E9AD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2320" y="3565595"/>
            <a:ext cx="1584176" cy="1584176"/>
          </a:xfrm>
          <a:prstGeom prst="rect">
            <a:avLst/>
          </a:prstGeom>
        </p:spPr>
      </p:pic>
      <p:sp>
        <p:nvSpPr>
          <p:cNvPr id="3" name="円形吹き出し 13">
            <a:extLst>
              <a:ext uri="{FF2B5EF4-FFF2-40B4-BE49-F238E27FC236}">
                <a16:creationId xmlns:a16="http://schemas.microsoft.com/office/drawing/2014/main" id="{8565E541-7346-5D7F-6D59-ED77C6732EDD}"/>
              </a:ext>
            </a:extLst>
          </p:cNvPr>
          <p:cNvSpPr/>
          <p:nvPr/>
        </p:nvSpPr>
        <p:spPr bwMode="auto">
          <a:xfrm>
            <a:off x="1043608" y="1772816"/>
            <a:ext cx="7801712" cy="648072"/>
          </a:xfrm>
          <a:prstGeom prst="wedgeEllipseCallout">
            <a:avLst>
              <a:gd name="adj1" fmla="val -48861"/>
              <a:gd name="adj2" fmla="val 52148"/>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lang="ja-JP" altLang="en-US" dirty="0">
                <a:solidFill>
                  <a:srgbClr val="002060"/>
                </a:solidFill>
                <a:latin typeface="BIZ UDゴシック" panose="020B0400000000000000" pitchFamily="49" charset="-128"/>
                <a:ea typeface="BIZ UDゴシック" panose="020B0400000000000000" pitchFamily="49" charset="-128"/>
              </a:rPr>
              <a:t>○○選挙管理委員会のご協力</a:t>
            </a:r>
            <a:r>
              <a:rPr kumimoji="1" lang="ja-JP" altLang="en-US"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により！</a:t>
            </a:r>
          </a:p>
        </p:txBody>
      </p:sp>
    </p:spTree>
    <p:extLst>
      <p:ext uri="{BB962C8B-B14F-4D97-AF65-F5344CB8AC3E}">
        <p14:creationId xmlns:p14="http://schemas.microsoft.com/office/powerpoint/2010/main" val="1145797539"/>
      </p:ext>
    </p:extLst>
  </p:cSld>
  <p:clrMapOvr>
    <a:masterClrMapping/>
  </p:clrMapOvr>
  <p:transition spd="slow" advTm="180132"/>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8C192-F586-553D-4F2E-20B6B785E797}"/>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53364DCB-1101-51DF-0404-8D54DEC1EF5A}"/>
              </a:ext>
            </a:extLst>
          </p:cNvPr>
          <p:cNvSpPr txBox="1">
            <a:spLocks/>
          </p:cNvSpPr>
          <p:nvPr/>
        </p:nvSpPr>
        <p:spPr>
          <a:xfrm>
            <a:off x="0" y="1556792"/>
            <a:ext cx="9144000" cy="4645225"/>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6600" b="0" kern="0" dirty="0">
                <a:solidFill>
                  <a:srgbClr val="002060"/>
                </a:solidFill>
                <a:latin typeface="BIZ UDゴシック" panose="020B0400000000000000" pitchFamily="49" charset="-128"/>
                <a:ea typeface="BIZ UDゴシック" panose="020B0400000000000000" pitchFamily="49" charset="-128"/>
              </a:rPr>
              <a:t>まずは、投票の仕方を学びましょう。</a:t>
            </a: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BA4A9A9B-BB6E-2E7F-150D-6EA444E544DE}"/>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中の人のつぶやき</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5" name="図 4">
            <a:extLst>
              <a:ext uri="{FF2B5EF4-FFF2-40B4-BE49-F238E27FC236}">
                <a16:creationId xmlns:a16="http://schemas.microsoft.com/office/drawing/2014/main" id="{FEDBA89E-8953-4A36-8346-AC37A3C3E8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6384" y="1700808"/>
            <a:ext cx="2088232" cy="2088232"/>
          </a:xfrm>
          <a:prstGeom prst="rect">
            <a:avLst/>
          </a:prstGeom>
        </p:spPr>
      </p:pic>
    </p:spTree>
    <p:extLst>
      <p:ext uri="{BB962C8B-B14F-4D97-AF65-F5344CB8AC3E}">
        <p14:creationId xmlns:p14="http://schemas.microsoft.com/office/powerpoint/2010/main" val="3193763980"/>
      </p:ext>
    </p:extLst>
  </p:cSld>
  <p:clrMapOvr>
    <a:masterClrMapping/>
  </p:clrMapOvr>
  <p:transition spd="slow" advTm="180132"/>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コンテンツ プレースホルダー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27584" y="1988840"/>
            <a:ext cx="6613525" cy="4144962"/>
          </a:xfrm>
          <a:prstGeom prst="rect">
            <a:avLst/>
          </a:prstGeom>
        </p:spPr>
      </p:pic>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＜投票所内の様子＞</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a:p>
            <a:pPr marL="984250" indent="-984250">
              <a:defRPr/>
            </a:pP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投票してみよう！</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21" name="角丸四角形吹き出し 4"/>
          <p:cNvSpPr>
            <a:spLocks noChangeArrowheads="1"/>
          </p:cNvSpPr>
          <p:nvPr/>
        </p:nvSpPr>
        <p:spPr bwMode="auto">
          <a:xfrm>
            <a:off x="6370116" y="2160215"/>
            <a:ext cx="1440000" cy="360000"/>
          </a:xfrm>
          <a:prstGeom prst="wedgeRoundRectCallout">
            <a:avLst>
              <a:gd name="adj1" fmla="val -113673"/>
              <a:gd name="adj2" fmla="val 34249"/>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anchor="ctr" anchorCtr="0"/>
          <a:lstStyle/>
          <a:p>
            <a:pPr algn="ctr" eaLnBrk="1" hangingPunct="1">
              <a:spcBef>
                <a:spcPct val="20000"/>
              </a:spcBef>
              <a:buClr>
                <a:schemeClr val="bg1"/>
              </a:buClr>
              <a:buSzPct val="100000"/>
              <a:buFont typeface="Wingdings" panose="05000000000000000000" pitchFamily="2" charset="2"/>
              <a:buNone/>
              <a:defRPr/>
            </a:pPr>
            <a:r>
              <a:rPr lang="ja-JP" altLang="en-US" b="1" dirty="0">
                <a:latin typeface="BIZ UDゴシック" panose="020B0400000000000000" pitchFamily="49" charset="-128"/>
                <a:ea typeface="BIZ UDゴシック" panose="020B0400000000000000" pitchFamily="49" charset="-128"/>
              </a:rPr>
              <a:t>①受付</a:t>
            </a:r>
          </a:p>
        </p:txBody>
      </p:sp>
      <p:sp>
        <p:nvSpPr>
          <p:cNvPr id="22" name="角丸四角形吹き出し 4"/>
          <p:cNvSpPr>
            <a:spLocks noChangeArrowheads="1"/>
          </p:cNvSpPr>
          <p:nvPr/>
        </p:nvSpPr>
        <p:spPr bwMode="auto">
          <a:xfrm>
            <a:off x="4572000" y="1614834"/>
            <a:ext cx="1936750" cy="360000"/>
          </a:xfrm>
          <a:prstGeom prst="wedgeRoundRectCallout">
            <a:avLst>
              <a:gd name="adj1" fmla="val -61882"/>
              <a:gd name="adj2" fmla="val 112941"/>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anchor="ctr" anchorCtr="0"/>
          <a:lstStyle/>
          <a:p>
            <a:pPr algn="ctr" eaLnBrk="1" hangingPunct="1">
              <a:spcBef>
                <a:spcPct val="20000"/>
              </a:spcBef>
              <a:buClr>
                <a:schemeClr val="bg1"/>
              </a:buClr>
              <a:buSzPct val="100000"/>
              <a:buFont typeface="Wingdings" panose="05000000000000000000" pitchFamily="2" charset="2"/>
              <a:buNone/>
              <a:defRPr/>
            </a:pPr>
            <a:r>
              <a:rPr lang="ja-JP" altLang="en-US" b="1" dirty="0">
                <a:latin typeface="BIZ UDゴシック" panose="020B0400000000000000" pitchFamily="49" charset="-128"/>
                <a:ea typeface="BIZ UDゴシック" panose="020B0400000000000000" pitchFamily="49" charset="-128"/>
              </a:rPr>
              <a:t>②本人確認</a:t>
            </a:r>
          </a:p>
        </p:txBody>
      </p:sp>
      <p:sp>
        <p:nvSpPr>
          <p:cNvPr id="25" name="角丸四角形吹き出し 4"/>
          <p:cNvSpPr>
            <a:spLocks noChangeArrowheads="1"/>
          </p:cNvSpPr>
          <p:nvPr/>
        </p:nvSpPr>
        <p:spPr bwMode="auto">
          <a:xfrm>
            <a:off x="3759697" y="4149080"/>
            <a:ext cx="1440000" cy="360000"/>
          </a:xfrm>
          <a:prstGeom prst="wedgeRoundRectCallout">
            <a:avLst>
              <a:gd name="adj1" fmla="val -49908"/>
              <a:gd name="adj2" fmla="val 81366"/>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anchor="ctr" anchorCtr="0"/>
          <a:lstStyle/>
          <a:p>
            <a:pPr algn="ctr" eaLnBrk="1" hangingPunct="1">
              <a:spcBef>
                <a:spcPct val="20000"/>
              </a:spcBef>
              <a:buClr>
                <a:schemeClr val="bg1"/>
              </a:buClr>
              <a:buSzPct val="100000"/>
              <a:buFont typeface="Wingdings" panose="05000000000000000000" pitchFamily="2" charset="2"/>
              <a:buNone/>
              <a:defRPr/>
            </a:pPr>
            <a:r>
              <a:rPr lang="ja-JP" altLang="en-US" b="1" dirty="0">
                <a:latin typeface="BIZ UDゴシック" panose="020B0400000000000000" pitchFamily="49" charset="-128"/>
                <a:ea typeface="BIZ UDゴシック" panose="020B0400000000000000" pitchFamily="49" charset="-128"/>
              </a:rPr>
              <a:t>⑤投票</a:t>
            </a:r>
          </a:p>
        </p:txBody>
      </p:sp>
      <p:sp>
        <p:nvSpPr>
          <p:cNvPr id="28" name="角丸四角形吹き出し 4"/>
          <p:cNvSpPr>
            <a:spLocks noChangeArrowheads="1"/>
          </p:cNvSpPr>
          <p:nvPr/>
        </p:nvSpPr>
        <p:spPr bwMode="auto">
          <a:xfrm>
            <a:off x="7236296" y="3681522"/>
            <a:ext cx="1850503" cy="360000"/>
          </a:xfrm>
          <a:prstGeom prst="wedgeRoundRectCallout">
            <a:avLst>
              <a:gd name="adj1" fmla="val -69055"/>
              <a:gd name="adj2" fmla="val 42186"/>
              <a:gd name="adj3" fmla="val 16667"/>
            </a:avLst>
          </a:prstGeom>
          <a:ln>
            <a:headEnd/>
            <a:tailEnd/>
          </a:ln>
        </p:spPr>
        <p:style>
          <a:lnRef idx="1">
            <a:schemeClr val="accent2"/>
          </a:lnRef>
          <a:fillRef idx="2">
            <a:schemeClr val="accent2"/>
          </a:fillRef>
          <a:effectRef idx="1">
            <a:schemeClr val="accent2"/>
          </a:effectRef>
          <a:fontRef idx="minor">
            <a:schemeClr val="dk1"/>
          </a:fontRef>
        </p:style>
        <p:txBody>
          <a:bodyPr anchor="ctr" anchorCtr="0"/>
          <a:lstStyle/>
          <a:p>
            <a:pPr algn="ctr" eaLnBrk="1" hangingPunct="1">
              <a:spcBef>
                <a:spcPct val="20000"/>
              </a:spcBef>
              <a:buClr>
                <a:schemeClr val="bg1"/>
              </a:buClr>
              <a:buSzPct val="100000"/>
              <a:buFont typeface="Wingdings" panose="05000000000000000000" pitchFamily="2" charset="2"/>
              <a:buNone/>
              <a:defRPr/>
            </a:pPr>
            <a:r>
              <a:rPr lang="ja-JP" altLang="en-US" b="1" dirty="0">
                <a:latin typeface="BIZ UDゴシック" panose="020B0400000000000000" pitchFamily="49" charset="-128"/>
                <a:ea typeface="BIZ UDゴシック" panose="020B0400000000000000" pitchFamily="49" charset="-128"/>
              </a:rPr>
              <a:t>投票立会人</a:t>
            </a:r>
          </a:p>
        </p:txBody>
      </p:sp>
      <p:sp>
        <p:nvSpPr>
          <p:cNvPr id="29" name="角丸四角形吹き出し 4"/>
          <p:cNvSpPr>
            <a:spLocks noChangeArrowheads="1"/>
          </p:cNvSpPr>
          <p:nvPr/>
        </p:nvSpPr>
        <p:spPr bwMode="auto">
          <a:xfrm>
            <a:off x="7236296" y="5309699"/>
            <a:ext cx="1850503" cy="360000"/>
          </a:xfrm>
          <a:prstGeom prst="wedgeRoundRectCallout">
            <a:avLst>
              <a:gd name="adj1" fmla="val -61849"/>
              <a:gd name="adj2" fmla="val -39835"/>
              <a:gd name="adj3" fmla="val 16667"/>
            </a:avLst>
          </a:prstGeom>
          <a:ln>
            <a:headEnd/>
            <a:tailEnd/>
          </a:ln>
        </p:spPr>
        <p:style>
          <a:lnRef idx="1">
            <a:schemeClr val="accent2"/>
          </a:lnRef>
          <a:fillRef idx="2">
            <a:schemeClr val="accent2"/>
          </a:fillRef>
          <a:effectRef idx="1">
            <a:schemeClr val="accent2"/>
          </a:effectRef>
          <a:fontRef idx="minor">
            <a:schemeClr val="dk1"/>
          </a:fontRef>
        </p:style>
        <p:txBody>
          <a:bodyPr anchor="ctr" anchorCtr="0"/>
          <a:lstStyle/>
          <a:p>
            <a:pPr algn="ctr" eaLnBrk="1" hangingPunct="1">
              <a:spcBef>
                <a:spcPct val="20000"/>
              </a:spcBef>
              <a:buClr>
                <a:schemeClr val="bg1"/>
              </a:buClr>
              <a:buSzPct val="100000"/>
              <a:buFont typeface="Wingdings" panose="05000000000000000000" pitchFamily="2" charset="2"/>
              <a:buNone/>
              <a:defRPr/>
            </a:pPr>
            <a:r>
              <a:rPr lang="ja-JP" altLang="en-US" b="1" dirty="0">
                <a:latin typeface="BIZ UDゴシック" panose="020B0400000000000000" pitchFamily="49" charset="-128"/>
                <a:ea typeface="BIZ UDゴシック" panose="020B0400000000000000" pitchFamily="49" charset="-128"/>
              </a:rPr>
              <a:t>投票管理者</a:t>
            </a:r>
          </a:p>
        </p:txBody>
      </p:sp>
      <p:sp>
        <p:nvSpPr>
          <p:cNvPr id="30" name="タイトル 3"/>
          <p:cNvSpPr txBox="1">
            <a:spLocks/>
          </p:cNvSpPr>
          <p:nvPr/>
        </p:nvSpPr>
        <p:spPr>
          <a:xfrm>
            <a:off x="7069724" y="4145260"/>
            <a:ext cx="2052635" cy="867916"/>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2000" kern="0" dirty="0">
                <a:solidFill>
                  <a:srgbClr val="002060"/>
                </a:solidFill>
                <a:latin typeface="BIZ UDゴシック" panose="020B0400000000000000" pitchFamily="49" charset="-128"/>
                <a:ea typeface="BIZ UDゴシック" panose="020B0400000000000000" pitchFamily="49" charset="-128"/>
              </a:rPr>
              <a:t>・投票の見守り</a:t>
            </a:r>
            <a:endParaRPr lang="en-US" altLang="ja-JP" sz="2000" kern="0" dirty="0">
              <a:solidFill>
                <a:srgbClr val="002060"/>
              </a:solidFill>
              <a:latin typeface="BIZ UDゴシック" panose="020B0400000000000000" pitchFamily="49" charset="-128"/>
              <a:ea typeface="BIZ UDゴシック" panose="020B0400000000000000" pitchFamily="49" charset="-128"/>
            </a:endParaRPr>
          </a:p>
          <a:p>
            <a:pPr algn="ctr">
              <a:defRPr/>
            </a:pPr>
            <a:r>
              <a:rPr lang="ja-JP" altLang="en-US" sz="2000" kern="0" dirty="0">
                <a:solidFill>
                  <a:srgbClr val="002060"/>
                </a:solidFill>
                <a:latin typeface="BIZ UDゴシック" panose="020B0400000000000000" pitchFamily="49" charset="-128"/>
                <a:ea typeface="BIZ UDゴシック" panose="020B0400000000000000" pitchFamily="49" charset="-128"/>
              </a:rPr>
              <a:t>（２～５人）</a:t>
            </a:r>
            <a:endParaRPr lang="en-US" altLang="ja-JP" sz="105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984250" indent="-984250">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p:txBody>
      </p:sp>
      <p:sp>
        <p:nvSpPr>
          <p:cNvPr id="31" name="タイトル 3"/>
          <p:cNvSpPr txBox="1">
            <a:spLocks/>
          </p:cNvSpPr>
          <p:nvPr/>
        </p:nvSpPr>
        <p:spPr>
          <a:xfrm>
            <a:off x="7034164" y="5728090"/>
            <a:ext cx="2052635" cy="395972"/>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2000" kern="0" dirty="0">
                <a:solidFill>
                  <a:srgbClr val="002060"/>
                </a:solidFill>
                <a:latin typeface="BIZ UDゴシック" panose="020B0400000000000000" pitchFamily="49" charset="-128"/>
                <a:ea typeface="BIZ UDゴシック" panose="020B0400000000000000" pitchFamily="49" charset="-128"/>
              </a:rPr>
              <a:t>・投票所の管理</a:t>
            </a:r>
            <a:endParaRPr lang="en-US" altLang="ja-JP" sz="105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984250" indent="-984250">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p:txBody>
      </p:sp>
      <p:sp>
        <p:nvSpPr>
          <p:cNvPr id="3" name="右カーブ矢印 2"/>
          <p:cNvSpPr/>
          <p:nvPr/>
        </p:nvSpPr>
        <p:spPr bwMode="auto">
          <a:xfrm>
            <a:off x="154130" y="2160215"/>
            <a:ext cx="3191393" cy="4077097"/>
          </a:xfrm>
          <a:prstGeom prst="curvedRightArrow">
            <a:avLst>
              <a:gd name="adj1" fmla="val 3053"/>
              <a:gd name="adj2" fmla="val 11190"/>
              <a:gd name="adj3" fmla="val 13957"/>
            </a:avLst>
          </a:prstGeom>
          <a:solidFill>
            <a:srgbClr val="FFCCFF">
              <a:alpha val="40000"/>
            </a:srgbClr>
          </a:solidFill>
          <a:ln>
            <a:solidFill>
              <a:schemeClr val="bg1">
                <a:lumMod val="50000"/>
              </a:schemeClr>
            </a:solidFill>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23" name="角丸四角形吹き出し 4"/>
          <p:cNvSpPr>
            <a:spLocks noChangeArrowheads="1"/>
          </p:cNvSpPr>
          <p:nvPr/>
        </p:nvSpPr>
        <p:spPr bwMode="auto">
          <a:xfrm>
            <a:off x="35496" y="2356296"/>
            <a:ext cx="2700833" cy="360000"/>
          </a:xfrm>
          <a:prstGeom prst="wedgeRoundRectCallout">
            <a:avLst>
              <a:gd name="adj1" fmla="val 55012"/>
              <a:gd name="adj2" fmla="val 16332"/>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anchor="ctr" anchorCtr="0"/>
          <a:lstStyle/>
          <a:p>
            <a:pPr algn="ctr" eaLnBrk="1" hangingPunct="1">
              <a:spcBef>
                <a:spcPct val="20000"/>
              </a:spcBef>
              <a:buClr>
                <a:schemeClr val="bg1"/>
              </a:buClr>
              <a:buSzPct val="100000"/>
              <a:buFont typeface="Wingdings" panose="05000000000000000000" pitchFamily="2" charset="2"/>
              <a:buNone/>
              <a:defRPr/>
            </a:pPr>
            <a:r>
              <a:rPr lang="ja-JP" altLang="en-US" b="1" dirty="0">
                <a:latin typeface="BIZ UDゴシック" panose="020B0400000000000000" pitchFamily="49" charset="-128"/>
                <a:ea typeface="BIZ UDゴシック" panose="020B0400000000000000" pitchFamily="49" charset="-128"/>
              </a:rPr>
              <a:t>③投票用紙の交付</a:t>
            </a:r>
          </a:p>
        </p:txBody>
      </p:sp>
      <p:sp>
        <p:nvSpPr>
          <p:cNvPr id="24" name="角丸四角形吹き出し 4"/>
          <p:cNvSpPr>
            <a:spLocks noChangeArrowheads="1"/>
          </p:cNvSpPr>
          <p:nvPr/>
        </p:nvSpPr>
        <p:spPr bwMode="auto">
          <a:xfrm>
            <a:off x="35496" y="5481340"/>
            <a:ext cx="2808312" cy="360000"/>
          </a:xfrm>
          <a:prstGeom prst="wedgeRoundRectCallout">
            <a:avLst>
              <a:gd name="adj1" fmla="val -1121"/>
              <a:gd name="adj2" fmla="val -88653"/>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anchor="ctr" anchorCtr="0"/>
          <a:lstStyle/>
          <a:p>
            <a:pPr algn="ctr" eaLnBrk="1" hangingPunct="1">
              <a:spcBef>
                <a:spcPct val="20000"/>
              </a:spcBef>
              <a:buClr>
                <a:schemeClr val="bg1"/>
              </a:buClr>
              <a:buSzPct val="100000"/>
              <a:buFont typeface="Wingdings" panose="05000000000000000000" pitchFamily="2" charset="2"/>
              <a:buNone/>
              <a:defRPr/>
            </a:pPr>
            <a:r>
              <a:rPr lang="ja-JP" altLang="en-US" b="1" dirty="0">
                <a:latin typeface="BIZ UDゴシック" panose="020B0400000000000000" pitchFamily="49" charset="-128"/>
                <a:ea typeface="BIZ UDゴシック" panose="020B0400000000000000" pitchFamily="49" charset="-128"/>
              </a:rPr>
              <a:t>④記入（記載台）</a:t>
            </a:r>
          </a:p>
        </p:txBody>
      </p:sp>
    </p:spTree>
    <p:extLst>
      <p:ext uri="{BB962C8B-B14F-4D97-AF65-F5344CB8AC3E}">
        <p14:creationId xmlns:p14="http://schemas.microsoft.com/office/powerpoint/2010/main" val="3013689692"/>
      </p:ext>
    </p:extLst>
  </p:cSld>
  <p:clrMapOvr>
    <a:masterClrMapping/>
  </p:clrMapOvr>
  <p:transition spd="slow" advTm="180132"/>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2F755-1C90-2C07-16F9-504BF5EB5DC3}"/>
            </a:ext>
          </a:extLst>
        </p:cNvPr>
        <p:cNvGrpSpPr/>
        <p:nvPr/>
      </p:nvGrpSpPr>
      <p:grpSpPr>
        <a:xfrm>
          <a:off x="0" y="0"/>
          <a:ext cx="0" cy="0"/>
          <a:chOff x="0" y="0"/>
          <a:chExt cx="0" cy="0"/>
        </a:xfrm>
      </p:grpSpPr>
      <p:pic>
        <p:nvPicPr>
          <p:cNvPr id="20" name="コンテンツ プレースホルダー 3">
            <a:extLst>
              <a:ext uri="{FF2B5EF4-FFF2-40B4-BE49-F238E27FC236}">
                <a16:creationId xmlns:a16="http://schemas.microsoft.com/office/drawing/2014/main" id="{C0A303D4-9D2A-AD9F-0D59-F8BFC50329D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27584" y="1988840"/>
            <a:ext cx="6613525" cy="4144962"/>
          </a:xfrm>
          <a:prstGeom prst="rect">
            <a:avLst/>
          </a:prstGeom>
        </p:spPr>
      </p:pic>
      <p:sp>
        <p:nvSpPr>
          <p:cNvPr id="10" name="タイトル 3">
            <a:extLst>
              <a:ext uri="{FF2B5EF4-FFF2-40B4-BE49-F238E27FC236}">
                <a16:creationId xmlns:a16="http://schemas.microsoft.com/office/drawing/2014/main" id="{6EF80B68-F7B9-1975-1230-3CD749965A13}"/>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＜投票所内の様子＞</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a:p>
            <a:pPr marL="984250" indent="-984250">
              <a:defRPr/>
            </a:pP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0C25070A-E6DC-234F-1060-3C0388D68F7E}"/>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投票してみよう！</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21" name="角丸四角形吹き出し 4">
            <a:extLst>
              <a:ext uri="{FF2B5EF4-FFF2-40B4-BE49-F238E27FC236}">
                <a16:creationId xmlns:a16="http://schemas.microsoft.com/office/drawing/2014/main" id="{49AF33EE-AE7D-206C-CE5A-A92762FBCC6F}"/>
              </a:ext>
            </a:extLst>
          </p:cNvPr>
          <p:cNvSpPr>
            <a:spLocks noChangeArrowheads="1"/>
          </p:cNvSpPr>
          <p:nvPr/>
        </p:nvSpPr>
        <p:spPr bwMode="auto">
          <a:xfrm>
            <a:off x="6370116" y="2160215"/>
            <a:ext cx="1440000" cy="360000"/>
          </a:xfrm>
          <a:prstGeom prst="wedgeRoundRectCallout">
            <a:avLst>
              <a:gd name="adj1" fmla="val -113673"/>
              <a:gd name="adj2" fmla="val 34249"/>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anchor="ctr" anchorCtr="0"/>
          <a:lstStyle/>
          <a:p>
            <a:pPr algn="ctr" eaLnBrk="1" hangingPunct="1">
              <a:spcBef>
                <a:spcPct val="20000"/>
              </a:spcBef>
              <a:buClr>
                <a:schemeClr val="bg1"/>
              </a:buClr>
              <a:buSzPct val="100000"/>
              <a:buFont typeface="Wingdings" panose="05000000000000000000" pitchFamily="2" charset="2"/>
              <a:buNone/>
              <a:defRPr/>
            </a:pPr>
            <a:r>
              <a:rPr lang="ja-JP" altLang="en-US" b="1" dirty="0">
                <a:latin typeface="BIZ UDゴシック" panose="020B0400000000000000" pitchFamily="49" charset="-128"/>
                <a:ea typeface="BIZ UDゴシック" panose="020B0400000000000000" pitchFamily="49" charset="-128"/>
              </a:rPr>
              <a:t>①受付</a:t>
            </a:r>
          </a:p>
        </p:txBody>
      </p:sp>
      <p:sp>
        <p:nvSpPr>
          <p:cNvPr id="22" name="角丸四角形吹き出し 4">
            <a:extLst>
              <a:ext uri="{FF2B5EF4-FFF2-40B4-BE49-F238E27FC236}">
                <a16:creationId xmlns:a16="http://schemas.microsoft.com/office/drawing/2014/main" id="{63AB47D5-22FF-5D36-B5EE-DE113FEF4ABB}"/>
              </a:ext>
            </a:extLst>
          </p:cNvPr>
          <p:cNvSpPr>
            <a:spLocks noChangeArrowheads="1"/>
          </p:cNvSpPr>
          <p:nvPr/>
        </p:nvSpPr>
        <p:spPr bwMode="auto">
          <a:xfrm>
            <a:off x="4572000" y="1614834"/>
            <a:ext cx="1936750" cy="360000"/>
          </a:xfrm>
          <a:prstGeom prst="wedgeRoundRectCallout">
            <a:avLst>
              <a:gd name="adj1" fmla="val -61882"/>
              <a:gd name="adj2" fmla="val 112941"/>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anchor="ctr" anchorCtr="0"/>
          <a:lstStyle/>
          <a:p>
            <a:pPr algn="ctr" eaLnBrk="1" hangingPunct="1">
              <a:spcBef>
                <a:spcPct val="20000"/>
              </a:spcBef>
              <a:buClr>
                <a:schemeClr val="bg1"/>
              </a:buClr>
              <a:buSzPct val="100000"/>
              <a:buFont typeface="Wingdings" panose="05000000000000000000" pitchFamily="2" charset="2"/>
              <a:buNone/>
              <a:defRPr/>
            </a:pPr>
            <a:r>
              <a:rPr lang="ja-JP" altLang="en-US" b="1" dirty="0">
                <a:latin typeface="BIZ UDゴシック" panose="020B0400000000000000" pitchFamily="49" charset="-128"/>
                <a:ea typeface="BIZ UDゴシック" panose="020B0400000000000000" pitchFamily="49" charset="-128"/>
              </a:rPr>
              <a:t>②本人確認</a:t>
            </a:r>
          </a:p>
        </p:txBody>
      </p:sp>
      <p:sp>
        <p:nvSpPr>
          <p:cNvPr id="25" name="角丸四角形吹き出し 4">
            <a:extLst>
              <a:ext uri="{FF2B5EF4-FFF2-40B4-BE49-F238E27FC236}">
                <a16:creationId xmlns:a16="http://schemas.microsoft.com/office/drawing/2014/main" id="{976DA1DA-7825-9BA2-663A-A2DB03D71FBF}"/>
              </a:ext>
            </a:extLst>
          </p:cNvPr>
          <p:cNvSpPr>
            <a:spLocks noChangeArrowheads="1"/>
          </p:cNvSpPr>
          <p:nvPr/>
        </p:nvSpPr>
        <p:spPr bwMode="auto">
          <a:xfrm>
            <a:off x="3759697" y="4149080"/>
            <a:ext cx="1440000" cy="360000"/>
          </a:xfrm>
          <a:prstGeom prst="wedgeRoundRectCallout">
            <a:avLst>
              <a:gd name="adj1" fmla="val -49908"/>
              <a:gd name="adj2" fmla="val 81366"/>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anchor="ctr" anchorCtr="0"/>
          <a:lstStyle/>
          <a:p>
            <a:pPr algn="ctr" eaLnBrk="1" hangingPunct="1">
              <a:spcBef>
                <a:spcPct val="20000"/>
              </a:spcBef>
              <a:buClr>
                <a:schemeClr val="bg1"/>
              </a:buClr>
              <a:buSzPct val="100000"/>
              <a:buFont typeface="Wingdings" panose="05000000000000000000" pitchFamily="2" charset="2"/>
              <a:buNone/>
              <a:defRPr/>
            </a:pPr>
            <a:r>
              <a:rPr lang="ja-JP" altLang="en-US" b="1" dirty="0">
                <a:latin typeface="BIZ UDゴシック" panose="020B0400000000000000" pitchFamily="49" charset="-128"/>
                <a:ea typeface="BIZ UDゴシック" panose="020B0400000000000000" pitchFamily="49" charset="-128"/>
              </a:rPr>
              <a:t>⑤投票</a:t>
            </a:r>
          </a:p>
        </p:txBody>
      </p:sp>
      <p:sp>
        <p:nvSpPr>
          <p:cNvPr id="28" name="角丸四角形吹き出し 4">
            <a:extLst>
              <a:ext uri="{FF2B5EF4-FFF2-40B4-BE49-F238E27FC236}">
                <a16:creationId xmlns:a16="http://schemas.microsoft.com/office/drawing/2014/main" id="{C5EBEE3E-342E-88F4-E653-8EFA3E6526B7}"/>
              </a:ext>
            </a:extLst>
          </p:cNvPr>
          <p:cNvSpPr>
            <a:spLocks noChangeArrowheads="1"/>
          </p:cNvSpPr>
          <p:nvPr/>
        </p:nvSpPr>
        <p:spPr bwMode="auto">
          <a:xfrm>
            <a:off x="7236296" y="3681522"/>
            <a:ext cx="1850503" cy="360000"/>
          </a:xfrm>
          <a:prstGeom prst="wedgeRoundRectCallout">
            <a:avLst>
              <a:gd name="adj1" fmla="val -69055"/>
              <a:gd name="adj2" fmla="val 42186"/>
              <a:gd name="adj3" fmla="val 16667"/>
            </a:avLst>
          </a:prstGeom>
          <a:ln>
            <a:headEnd/>
            <a:tailEnd/>
          </a:ln>
        </p:spPr>
        <p:style>
          <a:lnRef idx="1">
            <a:schemeClr val="accent2"/>
          </a:lnRef>
          <a:fillRef idx="2">
            <a:schemeClr val="accent2"/>
          </a:fillRef>
          <a:effectRef idx="1">
            <a:schemeClr val="accent2"/>
          </a:effectRef>
          <a:fontRef idx="minor">
            <a:schemeClr val="dk1"/>
          </a:fontRef>
        </p:style>
        <p:txBody>
          <a:bodyPr anchor="ctr" anchorCtr="0"/>
          <a:lstStyle/>
          <a:p>
            <a:pPr algn="ctr" eaLnBrk="1" hangingPunct="1">
              <a:spcBef>
                <a:spcPct val="20000"/>
              </a:spcBef>
              <a:buClr>
                <a:schemeClr val="bg1"/>
              </a:buClr>
              <a:buSzPct val="100000"/>
              <a:buFont typeface="Wingdings" panose="05000000000000000000" pitchFamily="2" charset="2"/>
              <a:buNone/>
              <a:defRPr/>
            </a:pPr>
            <a:r>
              <a:rPr lang="ja-JP" altLang="en-US" b="1" dirty="0">
                <a:latin typeface="BIZ UDゴシック" panose="020B0400000000000000" pitchFamily="49" charset="-128"/>
                <a:ea typeface="BIZ UDゴシック" panose="020B0400000000000000" pitchFamily="49" charset="-128"/>
              </a:rPr>
              <a:t>投票立会人</a:t>
            </a:r>
          </a:p>
        </p:txBody>
      </p:sp>
      <p:sp>
        <p:nvSpPr>
          <p:cNvPr id="29" name="角丸四角形吹き出し 4">
            <a:extLst>
              <a:ext uri="{FF2B5EF4-FFF2-40B4-BE49-F238E27FC236}">
                <a16:creationId xmlns:a16="http://schemas.microsoft.com/office/drawing/2014/main" id="{6407371B-73E3-BE35-3BB8-78A8C9D898C0}"/>
              </a:ext>
            </a:extLst>
          </p:cNvPr>
          <p:cNvSpPr>
            <a:spLocks noChangeArrowheads="1"/>
          </p:cNvSpPr>
          <p:nvPr/>
        </p:nvSpPr>
        <p:spPr bwMode="auto">
          <a:xfrm>
            <a:off x="7236296" y="5309699"/>
            <a:ext cx="1850503" cy="360000"/>
          </a:xfrm>
          <a:prstGeom prst="wedgeRoundRectCallout">
            <a:avLst>
              <a:gd name="adj1" fmla="val -61849"/>
              <a:gd name="adj2" fmla="val -39835"/>
              <a:gd name="adj3" fmla="val 16667"/>
            </a:avLst>
          </a:prstGeom>
          <a:ln>
            <a:headEnd/>
            <a:tailEnd/>
          </a:ln>
        </p:spPr>
        <p:style>
          <a:lnRef idx="1">
            <a:schemeClr val="accent2"/>
          </a:lnRef>
          <a:fillRef idx="2">
            <a:schemeClr val="accent2"/>
          </a:fillRef>
          <a:effectRef idx="1">
            <a:schemeClr val="accent2"/>
          </a:effectRef>
          <a:fontRef idx="minor">
            <a:schemeClr val="dk1"/>
          </a:fontRef>
        </p:style>
        <p:txBody>
          <a:bodyPr anchor="ctr" anchorCtr="0"/>
          <a:lstStyle/>
          <a:p>
            <a:pPr algn="ctr" eaLnBrk="1" hangingPunct="1">
              <a:spcBef>
                <a:spcPct val="20000"/>
              </a:spcBef>
              <a:buClr>
                <a:schemeClr val="bg1"/>
              </a:buClr>
              <a:buSzPct val="100000"/>
              <a:buFont typeface="Wingdings" panose="05000000000000000000" pitchFamily="2" charset="2"/>
              <a:buNone/>
              <a:defRPr/>
            </a:pPr>
            <a:r>
              <a:rPr lang="ja-JP" altLang="en-US" b="1" dirty="0">
                <a:latin typeface="BIZ UDゴシック" panose="020B0400000000000000" pitchFamily="49" charset="-128"/>
                <a:ea typeface="BIZ UDゴシック" panose="020B0400000000000000" pitchFamily="49" charset="-128"/>
              </a:rPr>
              <a:t>投票管理者</a:t>
            </a:r>
          </a:p>
        </p:txBody>
      </p:sp>
      <p:sp>
        <p:nvSpPr>
          <p:cNvPr id="30" name="タイトル 3">
            <a:extLst>
              <a:ext uri="{FF2B5EF4-FFF2-40B4-BE49-F238E27FC236}">
                <a16:creationId xmlns:a16="http://schemas.microsoft.com/office/drawing/2014/main" id="{A66D4026-75C6-E25E-BB59-79B6949F2FE4}"/>
              </a:ext>
            </a:extLst>
          </p:cNvPr>
          <p:cNvSpPr txBox="1">
            <a:spLocks/>
          </p:cNvSpPr>
          <p:nvPr/>
        </p:nvSpPr>
        <p:spPr>
          <a:xfrm>
            <a:off x="7069724" y="4145260"/>
            <a:ext cx="2052635" cy="867916"/>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2000" kern="0" dirty="0">
                <a:solidFill>
                  <a:srgbClr val="002060"/>
                </a:solidFill>
                <a:latin typeface="BIZ UDゴシック" panose="020B0400000000000000" pitchFamily="49" charset="-128"/>
                <a:ea typeface="BIZ UDゴシック" panose="020B0400000000000000" pitchFamily="49" charset="-128"/>
              </a:rPr>
              <a:t>・投票の見守り</a:t>
            </a:r>
            <a:endParaRPr lang="en-US" altLang="ja-JP" sz="2000" kern="0" dirty="0">
              <a:solidFill>
                <a:srgbClr val="002060"/>
              </a:solidFill>
              <a:latin typeface="BIZ UDゴシック" panose="020B0400000000000000" pitchFamily="49" charset="-128"/>
              <a:ea typeface="BIZ UDゴシック" panose="020B0400000000000000" pitchFamily="49" charset="-128"/>
            </a:endParaRPr>
          </a:p>
          <a:p>
            <a:pPr algn="ctr">
              <a:defRPr/>
            </a:pPr>
            <a:r>
              <a:rPr lang="ja-JP" altLang="en-US" sz="2000" kern="0" dirty="0">
                <a:solidFill>
                  <a:srgbClr val="002060"/>
                </a:solidFill>
                <a:latin typeface="BIZ UDゴシック" panose="020B0400000000000000" pitchFamily="49" charset="-128"/>
                <a:ea typeface="BIZ UDゴシック" panose="020B0400000000000000" pitchFamily="49" charset="-128"/>
              </a:rPr>
              <a:t>（２～５人）</a:t>
            </a:r>
            <a:endParaRPr lang="en-US" altLang="ja-JP" sz="105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984250" indent="-984250">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p:txBody>
      </p:sp>
      <p:sp>
        <p:nvSpPr>
          <p:cNvPr id="31" name="タイトル 3">
            <a:extLst>
              <a:ext uri="{FF2B5EF4-FFF2-40B4-BE49-F238E27FC236}">
                <a16:creationId xmlns:a16="http://schemas.microsoft.com/office/drawing/2014/main" id="{8641625B-A212-7E3E-AC2D-2F0C82D47A5B}"/>
              </a:ext>
            </a:extLst>
          </p:cNvPr>
          <p:cNvSpPr txBox="1">
            <a:spLocks/>
          </p:cNvSpPr>
          <p:nvPr/>
        </p:nvSpPr>
        <p:spPr>
          <a:xfrm>
            <a:off x="7034164" y="5728090"/>
            <a:ext cx="2052635" cy="395972"/>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2000" kern="0" dirty="0">
                <a:solidFill>
                  <a:srgbClr val="002060"/>
                </a:solidFill>
                <a:latin typeface="BIZ UDゴシック" panose="020B0400000000000000" pitchFamily="49" charset="-128"/>
                <a:ea typeface="BIZ UDゴシック" panose="020B0400000000000000" pitchFamily="49" charset="-128"/>
              </a:rPr>
              <a:t>・投票所の管理</a:t>
            </a:r>
            <a:endParaRPr lang="en-US" altLang="ja-JP" sz="105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984250" indent="-984250">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p:txBody>
      </p:sp>
      <p:sp>
        <p:nvSpPr>
          <p:cNvPr id="3" name="右カーブ矢印 2">
            <a:extLst>
              <a:ext uri="{FF2B5EF4-FFF2-40B4-BE49-F238E27FC236}">
                <a16:creationId xmlns:a16="http://schemas.microsoft.com/office/drawing/2014/main" id="{5D281D00-2EB2-F9F1-6838-273DB0BCBED0}"/>
              </a:ext>
            </a:extLst>
          </p:cNvPr>
          <p:cNvSpPr/>
          <p:nvPr/>
        </p:nvSpPr>
        <p:spPr bwMode="auto">
          <a:xfrm>
            <a:off x="154130" y="2132856"/>
            <a:ext cx="3191393" cy="4077097"/>
          </a:xfrm>
          <a:prstGeom prst="curvedRightArrow">
            <a:avLst>
              <a:gd name="adj1" fmla="val 3053"/>
              <a:gd name="adj2" fmla="val 11190"/>
              <a:gd name="adj3" fmla="val 13957"/>
            </a:avLst>
          </a:prstGeom>
          <a:solidFill>
            <a:srgbClr val="FFCCFF">
              <a:alpha val="40000"/>
            </a:srgbClr>
          </a:solidFill>
          <a:ln>
            <a:solidFill>
              <a:schemeClr val="bg1">
                <a:lumMod val="50000"/>
              </a:schemeClr>
            </a:solidFill>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23" name="角丸四角形吹き出し 4">
            <a:extLst>
              <a:ext uri="{FF2B5EF4-FFF2-40B4-BE49-F238E27FC236}">
                <a16:creationId xmlns:a16="http://schemas.microsoft.com/office/drawing/2014/main" id="{2B8FDDEA-AE78-23C3-DACA-87C11EF921D0}"/>
              </a:ext>
            </a:extLst>
          </p:cNvPr>
          <p:cNvSpPr>
            <a:spLocks noChangeArrowheads="1"/>
          </p:cNvSpPr>
          <p:nvPr/>
        </p:nvSpPr>
        <p:spPr bwMode="auto">
          <a:xfrm>
            <a:off x="35496" y="2356296"/>
            <a:ext cx="2700833" cy="360000"/>
          </a:xfrm>
          <a:prstGeom prst="wedgeRoundRectCallout">
            <a:avLst>
              <a:gd name="adj1" fmla="val 55012"/>
              <a:gd name="adj2" fmla="val 16332"/>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anchor="ctr" anchorCtr="0"/>
          <a:lstStyle/>
          <a:p>
            <a:pPr algn="ctr" eaLnBrk="1" hangingPunct="1">
              <a:spcBef>
                <a:spcPct val="20000"/>
              </a:spcBef>
              <a:buClr>
                <a:schemeClr val="bg1"/>
              </a:buClr>
              <a:buSzPct val="100000"/>
              <a:buFont typeface="Wingdings" panose="05000000000000000000" pitchFamily="2" charset="2"/>
              <a:buNone/>
              <a:defRPr/>
            </a:pPr>
            <a:r>
              <a:rPr lang="ja-JP" altLang="en-US" b="1" dirty="0">
                <a:latin typeface="BIZ UDゴシック" panose="020B0400000000000000" pitchFamily="49" charset="-128"/>
                <a:ea typeface="BIZ UDゴシック" panose="020B0400000000000000" pitchFamily="49" charset="-128"/>
              </a:rPr>
              <a:t>③投票用紙の交付</a:t>
            </a:r>
          </a:p>
        </p:txBody>
      </p:sp>
      <p:sp>
        <p:nvSpPr>
          <p:cNvPr id="24" name="角丸四角形吹き出し 4">
            <a:extLst>
              <a:ext uri="{FF2B5EF4-FFF2-40B4-BE49-F238E27FC236}">
                <a16:creationId xmlns:a16="http://schemas.microsoft.com/office/drawing/2014/main" id="{BD7C291B-62DF-4EA3-B6E6-B3EB47BCB537}"/>
              </a:ext>
            </a:extLst>
          </p:cNvPr>
          <p:cNvSpPr>
            <a:spLocks noChangeArrowheads="1"/>
          </p:cNvSpPr>
          <p:nvPr/>
        </p:nvSpPr>
        <p:spPr bwMode="auto">
          <a:xfrm>
            <a:off x="35496" y="5481340"/>
            <a:ext cx="2808312" cy="360000"/>
          </a:xfrm>
          <a:prstGeom prst="wedgeRoundRectCallout">
            <a:avLst>
              <a:gd name="adj1" fmla="val -1121"/>
              <a:gd name="adj2" fmla="val -88653"/>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anchor="ctr" anchorCtr="0"/>
          <a:lstStyle/>
          <a:p>
            <a:pPr algn="ctr" eaLnBrk="1" hangingPunct="1">
              <a:spcBef>
                <a:spcPct val="20000"/>
              </a:spcBef>
              <a:buClr>
                <a:schemeClr val="bg1"/>
              </a:buClr>
              <a:buSzPct val="100000"/>
              <a:buFont typeface="Wingdings" panose="05000000000000000000" pitchFamily="2" charset="2"/>
              <a:buNone/>
              <a:defRPr/>
            </a:pPr>
            <a:r>
              <a:rPr lang="ja-JP" altLang="en-US" b="1" dirty="0">
                <a:latin typeface="BIZ UDゴシック" panose="020B0400000000000000" pitchFamily="49" charset="-128"/>
                <a:ea typeface="BIZ UDゴシック" panose="020B0400000000000000" pitchFamily="49" charset="-128"/>
              </a:rPr>
              <a:t>④記入（記載台）</a:t>
            </a:r>
          </a:p>
        </p:txBody>
      </p:sp>
      <p:sp>
        <p:nvSpPr>
          <p:cNvPr id="4" name="星: 4 pt 3">
            <a:extLst>
              <a:ext uri="{FF2B5EF4-FFF2-40B4-BE49-F238E27FC236}">
                <a16:creationId xmlns:a16="http://schemas.microsoft.com/office/drawing/2014/main" id="{0B13FD77-F9C6-FBA3-2854-7D4F3D3B95DF}"/>
              </a:ext>
            </a:extLst>
          </p:cNvPr>
          <p:cNvSpPr/>
          <p:nvPr/>
        </p:nvSpPr>
        <p:spPr bwMode="auto">
          <a:xfrm>
            <a:off x="6300224" y="3861080"/>
            <a:ext cx="288000" cy="288000"/>
          </a:xfrm>
          <a:prstGeom prst="star4">
            <a:avLst/>
          </a:prstGeom>
          <a:solidFill>
            <a:srgbClr val="FF0000"/>
          </a:solidFill>
          <a:ln>
            <a:solidFill>
              <a:srgbClr val="FF0000"/>
            </a:solid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6" name="星: 4 pt 5">
            <a:extLst>
              <a:ext uri="{FF2B5EF4-FFF2-40B4-BE49-F238E27FC236}">
                <a16:creationId xmlns:a16="http://schemas.microsoft.com/office/drawing/2014/main" id="{A9F61BE9-4195-209F-21A3-7CCB72A94F78}"/>
              </a:ext>
            </a:extLst>
          </p:cNvPr>
          <p:cNvSpPr/>
          <p:nvPr/>
        </p:nvSpPr>
        <p:spPr bwMode="auto">
          <a:xfrm>
            <a:off x="6453221" y="4102152"/>
            <a:ext cx="288000" cy="288000"/>
          </a:xfrm>
          <a:prstGeom prst="star4">
            <a:avLst/>
          </a:prstGeom>
          <a:solidFill>
            <a:srgbClr val="FF0000"/>
          </a:solidFill>
          <a:ln>
            <a:solidFill>
              <a:srgbClr val="FF0000"/>
            </a:solid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7" name="角丸四角形 5">
            <a:extLst>
              <a:ext uri="{FF2B5EF4-FFF2-40B4-BE49-F238E27FC236}">
                <a16:creationId xmlns:a16="http://schemas.microsoft.com/office/drawing/2014/main" id="{353201B9-0DCE-ABC1-26DD-DBFB1B84E01A}"/>
              </a:ext>
            </a:extLst>
          </p:cNvPr>
          <p:cNvSpPr/>
          <p:nvPr/>
        </p:nvSpPr>
        <p:spPr bwMode="auto">
          <a:xfrm>
            <a:off x="144243" y="1614834"/>
            <a:ext cx="8748238" cy="1659699"/>
          </a:xfrm>
          <a:prstGeom prst="wedgeRoundRectCallout">
            <a:avLst>
              <a:gd name="adj1" fmla="val 24369"/>
              <a:gd name="adj2" fmla="val 69671"/>
              <a:gd name="adj3" fmla="val 16667"/>
            </a:avLst>
          </a:prstGeom>
          <a:solidFill>
            <a:srgbClr val="EAEAEA"/>
          </a:solidFill>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2000" b="1"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＜監視されている</a:t>
            </a:r>
            <a:r>
              <a:rPr kumimoji="1" lang="en-US" altLang="ja-JP" sz="2000" b="1"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a:t>
            </a:r>
            <a:r>
              <a:rPr kumimoji="1" lang="ja-JP" altLang="en-US" sz="2000" b="1"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a:t>
            </a:r>
            <a:endParaRPr kumimoji="1" lang="en-US" altLang="ja-JP" sz="2000" b="1"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lang="ja-JP" altLang="en-US" sz="2000" dirty="0">
                <a:solidFill>
                  <a:srgbClr val="002060"/>
                </a:solidFill>
                <a:latin typeface="BIZ UDゴシック" panose="020B0400000000000000" pitchFamily="49" charset="-128"/>
                <a:ea typeface="BIZ UDゴシック" panose="020B0400000000000000" pitchFamily="49" charset="-128"/>
              </a:rPr>
              <a:t>・実はものすごく健全な感覚です。</a:t>
            </a:r>
            <a:endParaRPr lang="en-US" altLang="ja-JP" sz="2000" dirty="0">
              <a:solidFill>
                <a:srgbClr val="002060"/>
              </a:solidFill>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20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・記載台で</a:t>
            </a:r>
            <a:r>
              <a:rPr kumimoji="1" lang="ja-JP" altLang="en-US" sz="2000" b="0" i="0" u="sng"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自分の意思を、誰にも邪魔をされることなく、自由かつ正確に</a:t>
            </a:r>
            <a:endParaRPr kumimoji="1" lang="en-US" altLang="ja-JP" sz="2000" b="0" i="0" u="sng"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2000" b="0" i="0"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　</a:t>
            </a:r>
            <a:r>
              <a:rPr kumimoji="1" lang="ja-JP" altLang="en-US" sz="2000" b="0" i="0" u="sng"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反映させることができる</a:t>
            </a:r>
            <a:r>
              <a:rPr kumimoji="1" lang="ja-JP" altLang="en-US" sz="20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のが日本の選挙（民主主議）の根幹です！</a:t>
            </a:r>
          </a:p>
        </p:txBody>
      </p:sp>
      <p:cxnSp>
        <p:nvCxnSpPr>
          <p:cNvPr id="9" name="直線矢印コネクタ 8">
            <a:extLst>
              <a:ext uri="{FF2B5EF4-FFF2-40B4-BE49-F238E27FC236}">
                <a16:creationId xmlns:a16="http://schemas.microsoft.com/office/drawing/2014/main" id="{D6FADA8A-C4B4-18FC-AECB-4BD74234B74A}"/>
              </a:ext>
            </a:extLst>
          </p:cNvPr>
          <p:cNvCxnSpPr>
            <a:cxnSpLocks/>
          </p:cNvCxnSpPr>
          <p:nvPr/>
        </p:nvCxnSpPr>
        <p:spPr bwMode="auto">
          <a:xfrm flipH="1" flipV="1">
            <a:off x="2721590" y="3885197"/>
            <a:ext cx="3394845" cy="137698"/>
          </a:xfrm>
          <a:prstGeom prst="straightConnector1">
            <a:avLst/>
          </a:prstGeom>
          <a:solidFill>
            <a:srgbClr val="CCFFFF"/>
          </a:solidFill>
          <a:ln w="76200" cap="flat" cmpd="sng" algn="ctr">
            <a:solidFill>
              <a:srgbClr val="FF0000"/>
            </a:solidFill>
            <a:prstDash val="sysDot"/>
            <a:round/>
            <a:headEnd type="none" w="med" len="med"/>
            <a:tailEnd type="triangle"/>
          </a:ln>
          <a:effectLst/>
        </p:spPr>
      </p:cxnSp>
      <p:cxnSp>
        <p:nvCxnSpPr>
          <p:cNvPr id="12" name="直線矢印コネクタ 11">
            <a:extLst>
              <a:ext uri="{FF2B5EF4-FFF2-40B4-BE49-F238E27FC236}">
                <a16:creationId xmlns:a16="http://schemas.microsoft.com/office/drawing/2014/main" id="{F82A7D27-A535-51A2-2C00-15DFDE8B899B}"/>
              </a:ext>
            </a:extLst>
          </p:cNvPr>
          <p:cNvCxnSpPr>
            <a:cxnSpLocks/>
          </p:cNvCxnSpPr>
          <p:nvPr/>
        </p:nvCxnSpPr>
        <p:spPr bwMode="auto">
          <a:xfrm flipH="1">
            <a:off x="4042864" y="4375626"/>
            <a:ext cx="2195789" cy="640821"/>
          </a:xfrm>
          <a:prstGeom prst="straightConnector1">
            <a:avLst/>
          </a:prstGeom>
          <a:solidFill>
            <a:srgbClr val="CCFFFF"/>
          </a:solidFill>
          <a:ln w="76200" cap="flat" cmpd="sng" algn="ctr">
            <a:solidFill>
              <a:srgbClr val="FF0000"/>
            </a:solidFill>
            <a:prstDash val="sysDot"/>
            <a:round/>
            <a:headEnd type="none" w="med" len="med"/>
            <a:tailEnd type="triangle"/>
          </a:ln>
          <a:effectLst/>
        </p:spPr>
      </p:cxnSp>
      <p:cxnSp>
        <p:nvCxnSpPr>
          <p:cNvPr id="14" name="直線矢印コネクタ 13">
            <a:extLst>
              <a:ext uri="{FF2B5EF4-FFF2-40B4-BE49-F238E27FC236}">
                <a16:creationId xmlns:a16="http://schemas.microsoft.com/office/drawing/2014/main" id="{15A7ADDC-C919-FC78-E0F5-72C0320E6D90}"/>
              </a:ext>
            </a:extLst>
          </p:cNvPr>
          <p:cNvCxnSpPr>
            <a:cxnSpLocks/>
          </p:cNvCxnSpPr>
          <p:nvPr/>
        </p:nvCxnSpPr>
        <p:spPr bwMode="auto">
          <a:xfrm flipH="1">
            <a:off x="4134346" y="5052451"/>
            <a:ext cx="2097087" cy="173037"/>
          </a:xfrm>
          <a:prstGeom prst="straightConnector1">
            <a:avLst/>
          </a:prstGeom>
          <a:solidFill>
            <a:srgbClr val="CCFFFF"/>
          </a:solidFill>
          <a:ln w="76200" cap="flat" cmpd="sng" algn="ctr">
            <a:solidFill>
              <a:srgbClr val="FF0000"/>
            </a:solidFill>
            <a:prstDash val="sysDot"/>
            <a:round/>
            <a:headEnd type="none" w="med" len="med"/>
            <a:tailEnd type="triangle"/>
          </a:ln>
          <a:effectLst/>
        </p:spPr>
      </p:cxnSp>
      <p:sp>
        <p:nvSpPr>
          <p:cNvPr id="16" name="星: 4 pt 15">
            <a:extLst>
              <a:ext uri="{FF2B5EF4-FFF2-40B4-BE49-F238E27FC236}">
                <a16:creationId xmlns:a16="http://schemas.microsoft.com/office/drawing/2014/main" id="{73255CD0-92D5-5987-B280-CF19063BFF42}"/>
              </a:ext>
            </a:extLst>
          </p:cNvPr>
          <p:cNvSpPr/>
          <p:nvPr/>
        </p:nvSpPr>
        <p:spPr bwMode="auto">
          <a:xfrm>
            <a:off x="6584054" y="4694488"/>
            <a:ext cx="288000" cy="288000"/>
          </a:xfrm>
          <a:prstGeom prst="star4">
            <a:avLst/>
          </a:prstGeom>
          <a:solidFill>
            <a:srgbClr val="FF0000"/>
          </a:solidFill>
          <a:ln>
            <a:solidFill>
              <a:srgbClr val="FF0000"/>
            </a:solid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Tree>
    <p:extLst>
      <p:ext uri="{BB962C8B-B14F-4D97-AF65-F5344CB8AC3E}">
        <p14:creationId xmlns:p14="http://schemas.microsoft.com/office/powerpoint/2010/main" val="265106406"/>
      </p:ext>
    </p:extLst>
  </p:cSld>
  <p:clrMapOvr>
    <a:masterClrMapping/>
  </p:clrMapOvr>
  <p:transition spd="slow" advTm="18013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indefinite" fill="remove" grpId="0" nodeType="withEffect">
                                  <p:stCondLst>
                                    <p:cond delay="0"/>
                                  </p:stCondLst>
                                  <p:endCondLst>
                                    <p:cond evt="onNext" delay="0">
                                      <p:tgtEl>
                                        <p:sldTgt/>
                                      </p:tgtEl>
                                    </p:cond>
                                  </p:endCondLst>
                                  <p:childTnLst>
                                    <p:animClr clrSpc="rgb" dir="cw">
                                      <p:cBhvr override="childStyle">
                                        <p:cTn id="6" dur="500" autoRev="1" fill="remove"/>
                                        <p:tgtEl>
                                          <p:spTgt spid="4"/>
                                        </p:tgtEl>
                                        <p:attrNameLst>
                                          <p:attrName>style.color</p:attrName>
                                        </p:attrNameLst>
                                      </p:cBhvr>
                                      <p:to>
                                        <a:srgbClr val="FFFF00"/>
                                      </p:to>
                                    </p:animClr>
                                    <p:animClr clrSpc="rgb" dir="cw">
                                      <p:cBhvr>
                                        <p:cTn id="7" dur="500" autoRev="1" fill="remove"/>
                                        <p:tgtEl>
                                          <p:spTgt spid="4"/>
                                        </p:tgtEl>
                                        <p:attrNameLst>
                                          <p:attrName>fillcolor</p:attrName>
                                        </p:attrNameLst>
                                      </p:cBhvr>
                                      <p:to>
                                        <a:srgbClr val="FFFF00"/>
                                      </p:to>
                                    </p:animClr>
                                    <p:set>
                                      <p:cBhvr>
                                        <p:cTn id="8" dur="500" autoRev="1" fill="remove"/>
                                        <p:tgtEl>
                                          <p:spTgt spid="4"/>
                                        </p:tgtEl>
                                        <p:attrNameLst>
                                          <p:attrName>fill.type</p:attrName>
                                        </p:attrNameLst>
                                      </p:cBhvr>
                                      <p:to>
                                        <p:strVal val="solid"/>
                                      </p:to>
                                    </p:set>
                                    <p:set>
                                      <p:cBhvr>
                                        <p:cTn id="9" dur="500" autoRev="1" fill="remove"/>
                                        <p:tgtEl>
                                          <p:spTgt spid="4"/>
                                        </p:tgtEl>
                                        <p:attrNameLst>
                                          <p:attrName>fill.on</p:attrName>
                                        </p:attrNameLst>
                                      </p:cBhvr>
                                      <p:to>
                                        <p:strVal val="true"/>
                                      </p:to>
                                    </p:set>
                                  </p:childTnLst>
                                </p:cTn>
                              </p:par>
                              <p:par>
                                <p:cTn id="10" presetID="27" presetClass="emph" presetSubtype="0" repeatCount="indefinite" fill="remove" grpId="0" nodeType="withEffect">
                                  <p:stCondLst>
                                    <p:cond delay="0"/>
                                  </p:stCondLst>
                                  <p:endCondLst>
                                    <p:cond evt="onNext" delay="0">
                                      <p:tgtEl>
                                        <p:sldTgt/>
                                      </p:tgtEl>
                                    </p:cond>
                                  </p:endCondLst>
                                  <p:childTnLst>
                                    <p:animClr clrSpc="rgb" dir="cw">
                                      <p:cBhvr override="childStyle">
                                        <p:cTn id="11" dur="500" autoRev="1" fill="remove"/>
                                        <p:tgtEl>
                                          <p:spTgt spid="16"/>
                                        </p:tgtEl>
                                        <p:attrNameLst>
                                          <p:attrName>style.color</p:attrName>
                                        </p:attrNameLst>
                                      </p:cBhvr>
                                      <p:to>
                                        <a:srgbClr val="FFFF00"/>
                                      </p:to>
                                    </p:animClr>
                                    <p:animClr clrSpc="rgb" dir="cw">
                                      <p:cBhvr>
                                        <p:cTn id="12" dur="500" autoRev="1" fill="remove"/>
                                        <p:tgtEl>
                                          <p:spTgt spid="16"/>
                                        </p:tgtEl>
                                        <p:attrNameLst>
                                          <p:attrName>fillcolor</p:attrName>
                                        </p:attrNameLst>
                                      </p:cBhvr>
                                      <p:to>
                                        <a:srgbClr val="FFFF00"/>
                                      </p:to>
                                    </p:animClr>
                                    <p:set>
                                      <p:cBhvr>
                                        <p:cTn id="13" dur="500" autoRev="1" fill="remove"/>
                                        <p:tgtEl>
                                          <p:spTgt spid="16"/>
                                        </p:tgtEl>
                                        <p:attrNameLst>
                                          <p:attrName>fill.type</p:attrName>
                                        </p:attrNameLst>
                                      </p:cBhvr>
                                      <p:to>
                                        <p:strVal val="solid"/>
                                      </p:to>
                                    </p:set>
                                    <p:set>
                                      <p:cBhvr>
                                        <p:cTn id="14" dur="500" autoRev="1" fill="remove"/>
                                        <p:tgtEl>
                                          <p:spTgt spid="16"/>
                                        </p:tgtEl>
                                        <p:attrNameLst>
                                          <p:attrName>fill.on</p:attrName>
                                        </p:attrNameLst>
                                      </p:cBhvr>
                                      <p:to>
                                        <p:strVal val="true"/>
                                      </p:to>
                                    </p:set>
                                  </p:childTnLst>
                                </p:cTn>
                              </p:par>
                              <p:par>
                                <p:cTn id="15" presetID="27" presetClass="emph" presetSubtype="0" repeatCount="indefinite" fill="remove" grpId="0" nodeType="withEffect">
                                  <p:stCondLst>
                                    <p:cond delay="0"/>
                                  </p:stCondLst>
                                  <p:endCondLst>
                                    <p:cond evt="onNext" delay="0">
                                      <p:tgtEl>
                                        <p:sldTgt/>
                                      </p:tgtEl>
                                    </p:cond>
                                  </p:endCondLst>
                                  <p:childTnLst>
                                    <p:animClr clrSpc="rgb" dir="cw">
                                      <p:cBhvr override="childStyle">
                                        <p:cTn id="16" dur="500" autoRev="1" fill="remove"/>
                                        <p:tgtEl>
                                          <p:spTgt spid="6"/>
                                        </p:tgtEl>
                                        <p:attrNameLst>
                                          <p:attrName>style.color</p:attrName>
                                        </p:attrNameLst>
                                      </p:cBhvr>
                                      <p:to>
                                        <a:srgbClr val="FFFF00"/>
                                      </p:to>
                                    </p:animClr>
                                    <p:animClr clrSpc="rgb" dir="cw">
                                      <p:cBhvr>
                                        <p:cTn id="17" dur="500" autoRev="1" fill="remove"/>
                                        <p:tgtEl>
                                          <p:spTgt spid="6"/>
                                        </p:tgtEl>
                                        <p:attrNameLst>
                                          <p:attrName>fillcolor</p:attrName>
                                        </p:attrNameLst>
                                      </p:cBhvr>
                                      <p:to>
                                        <a:srgbClr val="FFFF00"/>
                                      </p:to>
                                    </p:animClr>
                                    <p:set>
                                      <p:cBhvr>
                                        <p:cTn id="18" dur="500" autoRev="1" fill="remove"/>
                                        <p:tgtEl>
                                          <p:spTgt spid="6"/>
                                        </p:tgtEl>
                                        <p:attrNameLst>
                                          <p:attrName>fill.type</p:attrName>
                                        </p:attrNameLst>
                                      </p:cBhvr>
                                      <p:to>
                                        <p:strVal val="solid"/>
                                      </p:to>
                                    </p:set>
                                    <p:set>
                                      <p:cBhvr>
                                        <p:cTn id="19" dur="500" autoRev="1" fill="remove"/>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526E0-E444-4D0B-05DB-938CA40A4570}"/>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911851F2-147F-6883-F4B2-72AD399C4A9B}"/>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投票してみよう！</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円形吹き出し 13">
            <a:extLst>
              <a:ext uri="{FF2B5EF4-FFF2-40B4-BE49-F238E27FC236}">
                <a16:creationId xmlns:a16="http://schemas.microsoft.com/office/drawing/2014/main" id="{4FB1C9C2-7A93-A9E0-0B80-0C94DBE04746}"/>
              </a:ext>
            </a:extLst>
          </p:cNvPr>
          <p:cNvSpPr/>
          <p:nvPr/>
        </p:nvSpPr>
        <p:spPr bwMode="auto">
          <a:xfrm>
            <a:off x="107504" y="1628800"/>
            <a:ext cx="8928992" cy="504056"/>
          </a:xfrm>
          <a:prstGeom prst="wedgeRoundRectCallout">
            <a:avLst>
              <a:gd name="adj1" fmla="val 39681"/>
              <a:gd name="adj2" fmla="val 65895"/>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chemeClr val="bg1"/>
              </a:buClr>
              <a:buSzPct val="100000"/>
              <a:tabLst/>
            </a:pPr>
            <a:r>
              <a:rPr lang="ja-JP" altLang="en-US" b="1" dirty="0">
                <a:solidFill>
                  <a:srgbClr val="002060"/>
                </a:solidFill>
                <a:latin typeface="BIZ UDゴシック" panose="020B0400000000000000" pitchFamily="49" charset="-128"/>
                <a:ea typeface="BIZ UDゴシック" panose="020B0400000000000000" pitchFamily="49" charset="-128"/>
              </a:rPr>
              <a:t>◎なぜ、インターネット投票は実現しないのか？</a:t>
            </a:r>
            <a:endParaRPr kumimoji="1" lang="ja-JP" altLang="en-US" b="1"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pic>
        <p:nvPicPr>
          <p:cNvPr id="4" name="Picture 4" descr="疑問を持つ人">
            <a:extLst>
              <a:ext uri="{FF2B5EF4-FFF2-40B4-BE49-F238E27FC236}">
                <a16:creationId xmlns:a16="http://schemas.microsoft.com/office/drawing/2014/main" id="{AD5EFEC8-D3C1-EA88-8E93-60285530858A}"/>
              </a:ext>
            </a:extLst>
          </p:cNvPr>
          <p:cNvPicPr>
            <a:picLocks noChangeAspect="1" noChangeArrowheads="1"/>
          </p:cNvPicPr>
          <p:nvPr/>
        </p:nvPicPr>
        <p:blipFill>
          <a:blip r:embed="rId3" cstate="email">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7740352" y="2204864"/>
            <a:ext cx="1800200" cy="1800200"/>
          </a:xfrm>
          <a:prstGeom prst="rect">
            <a:avLst/>
          </a:prstGeom>
          <a:noFill/>
          <a:extLst>
            <a:ext uri="{909E8E84-426E-40DD-AFC4-6F175D3DCCD1}">
              <a14:hiddenFill xmlns:a14="http://schemas.microsoft.com/office/drawing/2010/main">
                <a:solidFill>
                  <a:srgbClr val="FFFFFF"/>
                </a:solidFill>
              </a14:hiddenFill>
            </a:ext>
          </a:extLst>
        </p:spPr>
      </p:pic>
      <p:sp>
        <p:nvSpPr>
          <p:cNvPr id="5" name="タイトル 3">
            <a:extLst>
              <a:ext uri="{FF2B5EF4-FFF2-40B4-BE49-F238E27FC236}">
                <a16:creationId xmlns:a16="http://schemas.microsoft.com/office/drawing/2014/main" id="{63E2F364-CE11-F361-5333-7F5A0B33784A}"/>
              </a:ext>
            </a:extLst>
          </p:cNvPr>
          <p:cNvSpPr txBox="1">
            <a:spLocks/>
          </p:cNvSpPr>
          <p:nvPr/>
        </p:nvSpPr>
        <p:spPr>
          <a:xfrm>
            <a:off x="0" y="2204864"/>
            <a:ext cx="9144000" cy="4032448"/>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200" kern="0" dirty="0">
                <a:solidFill>
                  <a:srgbClr val="002060"/>
                </a:solidFill>
                <a:latin typeface="BIZ UDゴシック" panose="020B0400000000000000" pitchFamily="49" charset="-128"/>
                <a:ea typeface="BIZ UDゴシック" panose="020B0400000000000000" pitchFamily="49" charset="-128"/>
              </a:rPr>
              <a:t>＜インターネット投票のメリット＞</a:t>
            </a: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6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a:t>
            </a:r>
            <a:r>
              <a:rPr lang="ja-JP" altLang="en-US" sz="3200" b="0" u="sng" kern="0" dirty="0">
                <a:solidFill>
                  <a:srgbClr val="FF00FF"/>
                </a:solidFill>
                <a:latin typeface="BIZ UDゴシック" panose="020B0400000000000000" pitchFamily="49" charset="-128"/>
                <a:ea typeface="BIZ UDゴシック" panose="020B0400000000000000" pitchFamily="49" charset="-128"/>
              </a:rPr>
              <a:t>時間や場所にとらわれず</a:t>
            </a:r>
            <a:r>
              <a:rPr lang="ja-JP" altLang="en-US" sz="3200" b="0" kern="0" dirty="0">
                <a:solidFill>
                  <a:srgbClr val="002060"/>
                </a:solidFill>
                <a:latin typeface="BIZ UDゴシック" panose="020B0400000000000000" pitchFamily="49" charset="-128"/>
                <a:ea typeface="BIZ UDゴシック" panose="020B0400000000000000" pitchFamily="49" charset="-128"/>
              </a:rPr>
              <a:t>、</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7675" indent="-1588">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短時間で投票できる。</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・誤字や脱字による</a:t>
            </a:r>
            <a:r>
              <a:rPr lang="ja-JP" altLang="en-US" sz="3200" b="0" u="sng" kern="0" dirty="0">
                <a:solidFill>
                  <a:srgbClr val="FF00FF"/>
                </a:solidFill>
                <a:latin typeface="BIZ UDゴシック" panose="020B0400000000000000" pitchFamily="49" charset="-128"/>
                <a:ea typeface="BIZ UDゴシック" panose="020B0400000000000000" pitchFamily="49" charset="-128"/>
              </a:rPr>
              <a:t>無効票が無くなる</a:t>
            </a:r>
            <a:endParaRPr lang="en-US" altLang="ja-JP" sz="3200" b="0" u="sng"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・開票作業の人員や開票時間の減</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en-US" altLang="ja-JP" sz="3200" b="0" kern="0" dirty="0">
                <a:solidFill>
                  <a:srgbClr val="002060"/>
                </a:solidFill>
                <a:latin typeface="BIZ UDゴシック" panose="020B0400000000000000" pitchFamily="49" charset="-128"/>
                <a:ea typeface="BIZ UDゴシック" panose="020B0400000000000000" pitchFamily="49" charset="-128"/>
              </a:rPr>
              <a:t>※</a:t>
            </a:r>
            <a:r>
              <a:rPr lang="ja-JP" altLang="en-US" sz="3200" b="0" kern="0" dirty="0">
                <a:solidFill>
                  <a:srgbClr val="002060"/>
                </a:solidFill>
                <a:latin typeface="BIZ UDゴシック" panose="020B0400000000000000" pitchFamily="49" charset="-128"/>
                <a:ea typeface="BIZ UDゴシック" panose="020B0400000000000000" pitchFamily="49" charset="-128"/>
              </a:rPr>
              <a:t>選挙運営コスト減（投票用紙など）</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504521582"/>
      </p:ext>
    </p:extLst>
  </p:cSld>
  <p:clrMapOvr>
    <a:masterClrMapping/>
  </p:clrMapOvr>
  <p:transition spd="slow" advTm="180132"/>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87F95-6BE0-0292-7955-B7972EE3D6FC}"/>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6B911A87-B557-7BF1-D459-40065AC357B3}"/>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投票してみよう！</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円形吹き出し 13">
            <a:extLst>
              <a:ext uri="{FF2B5EF4-FFF2-40B4-BE49-F238E27FC236}">
                <a16:creationId xmlns:a16="http://schemas.microsoft.com/office/drawing/2014/main" id="{86821A8C-CE4F-0368-FF77-351DB7BFDA00}"/>
              </a:ext>
            </a:extLst>
          </p:cNvPr>
          <p:cNvSpPr/>
          <p:nvPr/>
        </p:nvSpPr>
        <p:spPr bwMode="auto">
          <a:xfrm>
            <a:off x="107504" y="1628800"/>
            <a:ext cx="8928992" cy="504056"/>
          </a:xfrm>
          <a:prstGeom prst="wedgeRoundRectCallout">
            <a:avLst>
              <a:gd name="adj1" fmla="val 39681"/>
              <a:gd name="adj2" fmla="val 65895"/>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chemeClr val="bg1"/>
              </a:buClr>
              <a:buSzPct val="100000"/>
              <a:tabLst/>
            </a:pPr>
            <a:r>
              <a:rPr lang="ja-JP" altLang="en-US" b="1" dirty="0">
                <a:solidFill>
                  <a:srgbClr val="002060"/>
                </a:solidFill>
                <a:latin typeface="BIZ UDゴシック" panose="020B0400000000000000" pitchFamily="49" charset="-128"/>
                <a:ea typeface="BIZ UDゴシック" panose="020B0400000000000000" pitchFamily="49" charset="-128"/>
              </a:rPr>
              <a:t>◎なぜ、インターネット投票は実現しないのか？</a:t>
            </a:r>
            <a:endParaRPr kumimoji="1" lang="ja-JP" altLang="en-US" b="1"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pic>
        <p:nvPicPr>
          <p:cNvPr id="4" name="Picture 4" descr="疑問を持つ人">
            <a:extLst>
              <a:ext uri="{FF2B5EF4-FFF2-40B4-BE49-F238E27FC236}">
                <a16:creationId xmlns:a16="http://schemas.microsoft.com/office/drawing/2014/main" id="{6FBAE95C-7520-C9BF-8722-0F0E3B07E92E}"/>
              </a:ext>
            </a:extLst>
          </p:cNvPr>
          <p:cNvPicPr>
            <a:picLocks noChangeAspect="1" noChangeArrowheads="1"/>
          </p:cNvPicPr>
          <p:nvPr/>
        </p:nvPicPr>
        <p:blipFill>
          <a:blip r:embed="rId3" cstate="email">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7740352" y="2204864"/>
            <a:ext cx="1800200" cy="1800200"/>
          </a:xfrm>
          <a:prstGeom prst="rect">
            <a:avLst/>
          </a:prstGeom>
          <a:noFill/>
          <a:extLst>
            <a:ext uri="{909E8E84-426E-40DD-AFC4-6F175D3DCCD1}">
              <a14:hiddenFill xmlns:a14="http://schemas.microsoft.com/office/drawing/2010/main">
                <a:solidFill>
                  <a:srgbClr val="FFFFFF"/>
                </a:solidFill>
              </a14:hiddenFill>
            </a:ext>
          </a:extLst>
        </p:spPr>
      </p:pic>
      <p:sp>
        <p:nvSpPr>
          <p:cNvPr id="6" name="タイトル 3">
            <a:extLst>
              <a:ext uri="{FF2B5EF4-FFF2-40B4-BE49-F238E27FC236}">
                <a16:creationId xmlns:a16="http://schemas.microsoft.com/office/drawing/2014/main" id="{5458EEB9-09B6-36AB-5A76-6A74012BC31D}"/>
              </a:ext>
            </a:extLst>
          </p:cNvPr>
          <p:cNvSpPr txBox="1">
            <a:spLocks/>
          </p:cNvSpPr>
          <p:nvPr/>
        </p:nvSpPr>
        <p:spPr>
          <a:xfrm>
            <a:off x="0" y="2204864"/>
            <a:ext cx="9144000" cy="4032448"/>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200" kern="0" dirty="0">
                <a:solidFill>
                  <a:srgbClr val="002060"/>
                </a:solidFill>
                <a:latin typeface="BIZ UDゴシック" panose="020B0400000000000000" pitchFamily="49" charset="-128"/>
                <a:ea typeface="BIZ UDゴシック" panose="020B0400000000000000" pitchFamily="49" charset="-128"/>
              </a:rPr>
              <a:t>＜日本の選挙の４原則＞</a:t>
            </a: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・普通選挙　</a:t>
            </a:r>
            <a:r>
              <a:rPr lang="en-US" altLang="ja-JP" sz="3200" b="0" kern="0" dirty="0">
                <a:solidFill>
                  <a:srgbClr val="002060"/>
                </a:solidFill>
                <a:latin typeface="BIZ UDゴシック" panose="020B0400000000000000" pitchFamily="49" charset="-128"/>
                <a:ea typeface="BIZ UDゴシック" panose="020B0400000000000000" pitchFamily="49" charset="-128"/>
              </a:rPr>
              <a:t>…</a:t>
            </a:r>
            <a:r>
              <a:rPr lang="ja-JP" altLang="en-US" sz="3200" b="0" kern="0" dirty="0">
                <a:solidFill>
                  <a:srgbClr val="002060"/>
                </a:solidFill>
                <a:latin typeface="BIZ UDゴシック" panose="020B0400000000000000" pitchFamily="49" charset="-128"/>
                <a:ea typeface="BIZ UDゴシック" panose="020B0400000000000000" pitchFamily="49" charset="-128"/>
              </a:rPr>
              <a:t>　財産や性別に関係なく</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・平等選挙　</a:t>
            </a:r>
            <a:r>
              <a:rPr lang="en-US" altLang="ja-JP" sz="3200" b="0" kern="0" dirty="0">
                <a:solidFill>
                  <a:srgbClr val="002060"/>
                </a:solidFill>
                <a:latin typeface="BIZ UDゴシック" panose="020B0400000000000000" pitchFamily="49" charset="-128"/>
                <a:ea typeface="BIZ UDゴシック" panose="020B0400000000000000" pitchFamily="49" charset="-128"/>
              </a:rPr>
              <a:t>…</a:t>
            </a:r>
            <a:r>
              <a:rPr lang="ja-JP" altLang="en-US" sz="3200" b="0" kern="0" dirty="0">
                <a:solidFill>
                  <a:srgbClr val="002060"/>
                </a:solidFill>
                <a:latin typeface="BIZ UDゴシック" panose="020B0400000000000000" pitchFamily="49" charset="-128"/>
                <a:ea typeface="BIZ UDゴシック" panose="020B0400000000000000" pitchFamily="49" charset="-128"/>
              </a:rPr>
              <a:t>　平等に一人一票</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・秘密選挙　</a:t>
            </a:r>
            <a:r>
              <a:rPr lang="en-US" altLang="ja-JP" sz="3200" b="0" kern="0" dirty="0">
                <a:solidFill>
                  <a:srgbClr val="002060"/>
                </a:solidFill>
                <a:latin typeface="BIZ UDゴシック" panose="020B0400000000000000" pitchFamily="49" charset="-128"/>
                <a:ea typeface="BIZ UDゴシック" panose="020B0400000000000000" pitchFamily="49" charset="-128"/>
              </a:rPr>
              <a:t>…</a:t>
            </a:r>
            <a:r>
              <a:rPr lang="ja-JP" altLang="en-US" sz="3200" b="0" kern="0" dirty="0">
                <a:solidFill>
                  <a:srgbClr val="002060"/>
                </a:solidFill>
                <a:latin typeface="BIZ UDゴシック" panose="020B0400000000000000" pitchFamily="49" charset="-128"/>
                <a:ea typeface="BIZ UDゴシック" panose="020B0400000000000000" pitchFamily="49" charset="-128"/>
              </a:rPr>
              <a:t>　投票の秘密</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・直接選挙　</a:t>
            </a:r>
            <a:r>
              <a:rPr lang="en-US" altLang="ja-JP" sz="3200" b="0" kern="0" dirty="0">
                <a:solidFill>
                  <a:srgbClr val="002060"/>
                </a:solidFill>
                <a:latin typeface="BIZ UDゴシック" panose="020B0400000000000000" pitchFamily="49" charset="-128"/>
                <a:ea typeface="BIZ UDゴシック" panose="020B0400000000000000" pitchFamily="49" charset="-128"/>
              </a:rPr>
              <a:t>…</a:t>
            </a:r>
            <a:r>
              <a:rPr lang="ja-JP" altLang="en-US" sz="3200" b="0" kern="0" dirty="0">
                <a:solidFill>
                  <a:srgbClr val="002060"/>
                </a:solidFill>
                <a:latin typeface="BIZ UDゴシック" panose="020B0400000000000000" pitchFamily="49" charset="-128"/>
                <a:ea typeface="BIZ UDゴシック" panose="020B0400000000000000" pitchFamily="49" charset="-128"/>
              </a:rPr>
              <a:t>　議員等を直接選ぶ</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a:t>
            </a:r>
            <a:r>
              <a:rPr lang="ja-JP" altLang="en-US" sz="3200" b="0" u="sng" kern="0" dirty="0">
                <a:solidFill>
                  <a:srgbClr val="FF00FF"/>
                </a:solidFill>
                <a:latin typeface="BIZ UDゴシック" panose="020B0400000000000000" pitchFamily="49" charset="-128"/>
                <a:ea typeface="BIZ UDゴシック" panose="020B0400000000000000" pitchFamily="49" charset="-128"/>
              </a:rPr>
              <a:t>自由意志による投票の実現、</a:t>
            </a:r>
            <a:endParaRPr lang="en-US" altLang="ja-JP" sz="3200" b="0" u="sng"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FF00FF"/>
                </a:solidFill>
                <a:latin typeface="BIZ UDゴシック" panose="020B0400000000000000" pitchFamily="49" charset="-128"/>
                <a:ea typeface="BIZ UDゴシック" panose="020B0400000000000000" pitchFamily="49" charset="-128"/>
              </a:rPr>
              <a:t>　</a:t>
            </a:r>
            <a:r>
              <a:rPr lang="ja-JP" altLang="en-US" sz="3200" b="0" u="sng" kern="0" dirty="0">
                <a:solidFill>
                  <a:srgbClr val="FF00FF"/>
                </a:solidFill>
                <a:latin typeface="BIZ UDゴシック" panose="020B0400000000000000" pitchFamily="49" charset="-128"/>
                <a:ea typeface="BIZ UDゴシック" panose="020B0400000000000000" pitchFamily="49" charset="-128"/>
              </a:rPr>
              <a:t>それを実現するための投票環境の整備</a:t>
            </a:r>
            <a:endParaRPr lang="en-US" altLang="ja-JP" sz="3200" b="0" u="sng" kern="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624004587"/>
      </p:ext>
    </p:extLst>
  </p:cSld>
  <p:clrMapOvr>
    <a:masterClrMapping/>
  </p:clrMapOvr>
  <p:transition spd="slow" advTm="180132"/>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95BCA-38B1-2904-7E74-A1DCBB0D4857}"/>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C006AB21-EE1E-E22F-6EDD-D3423680DC7B}"/>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投票してみよう！</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円形吹き出し 13">
            <a:extLst>
              <a:ext uri="{FF2B5EF4-FFF2-40B4-BE49-F238E27FC236}">
                <a16:creationId xmlns:a16="http://schemas.microsoft.com/office/drawing/2014/main" id="{80336546-7263-F3A0-3775-B5DEC8A64E80}"/>
              </a:ext>
            </a:extLst>
          </p:cNvPr>
          <p:cNvSpPr/>
          <p:nvPr/>
        </p:nvSpPr>
        <p:spPr bwMode="auto">
          <a:xfrm>
            <a:off x="107504" y="1628800"/>
            <a:ext cx="8928992" cy="504056"/>
          </a:xfrm>
          <a:prstGeom prst="wedgeRoundRectCallout">
            <a:avLst>
              <a:gd name="adj1" fmla="val 39681"/>
              <a:gd name="adj2" fmla="val 65895"/>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chemeClr val="bg1"/>
              </a:buClr>
              <a:buSzPct val="100000"/>
              <a:tabLst/>
            </a:pPr>
            <a:r>
              <a:rPr lang="ja-JP" altLang="en-US" b="1" dirty="0">
                <a:solidFill>
                  <a:srgbClr val="002060"/>
                </a:solidFill>
                <a:latin typeface="BIZ UDゴシック" panose="020B0400000000000000" pitchFamily="49" charset="-128"/>
                <a:ea typeface="BIZ UDゴシック" panose="020B0400000000000000" pitchFamily="49" charset="-128"/>
              </a:rPr>
              <a:t>◎なぜ、インターネット投票は実現しないのか？</a:t>
            </a:r>
            <a:endParaRPr kumimoji="1" lang="ja-JP" altLang="en-US" b="1"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pic>
        <p:nvPicPr>
          <p:cNvPr id="4" name="Picture 4" descr="疑問を持つ人">
            <a:extLst>
              <a:ext uri="{FF2B5EF4-FFF2-40B4-BE49-F238E27FC236}">
                <a16:creationId xmlns:a16="http://schemas.microsoft.com/office/drawing/2014/main" id="{1A576080-5837-9503-2607-37024AEE99A7}"/>
              </a:ext>
            </a:extLst>
          </p:cNvPr>
          <p:cNvPicPr>
            <a:picLocks noChangeAspect="1" noChangeArrowheads="1"/>
          </p:cNvPicPr>
          <p:nvPr/>
        </p:nvPicPr>
        <p:blipFill>
          <a:blip r:embed="rId3" cstate="email">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7740352" y="2204864"/>
            <a:ext cx="1800200" cy="1800200"/>
          </a:xfrm>
          <a:prstGeom prst="rect">
            <a:avLst/>
          </a:prstGeom>
          <a:noFill/>
          <a:extLst>
            <a:ext uri="{909E8E84-426E-40DD-AFC4-6F175D3DCCD1}">
              <a14:hiddenFill xmlns:a14="http://schemas.microsoft.com/office/drawing/2010/main">
                <a:solidFill>
                  <a:srgbClr val="FFFFFF"/>
                </a:solidFill>
              </a14:hiddenFill>
            </a:ext>
          </a:extLst>
        </p:spPr>
      </p:pic>
      <p:sp>
        <p:nvSpPr>
          <p:cNvPr id="6" name="タイトル 3">
            <a:extLst>
              <a:ext uri="{FF2B5EF4-FFF2-40B4-BE49-F238E27FC236}">
                <a16:creationId xmlns:a16="http://schemas.microsoft.com/office/drawing/2014/main" id="{93B0FD0D-06EB-FB00-4290-DB02A258B795}"/>
              </a:ext>
            </a:extLst>
          </p:cNvPr>
          <p:cNvSpPr txBox="1">
            <a:spLocks/>
          </p:cNvSpPr>
          <p:nvPr/>
        </p:nvSpPr>
        <p:spPr>
          <a:xfrm>
            <a:off x="0" y="2204864"/>
            <a:ext cx="9144000" cy="4032448"/>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200" kern="0" dirty="0">
                <a:solidFill>
                  <a:srgbClr val="002060"/>
                </a:solidFill>
                <a:latin typeface="BIZ UDゴシック" panose="020B0400000000000000" pitchFamily="49" charset="-128"/>
                <a:ea typeface="BIZ UDゴシック" panose="020B0400000000000000" pitchFamily="49" charset="-128"/>
              </a:rPr>
              <a:t>＜インターネット投票の主な課題＞</a:t>
            </a: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・本人確認</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a:t>
            </a:r>
            <a:r>
              <a:rPr lang="ja-JP" altLang="en-US" sz="3200" b="0" u="wavy" kern="0" dirty="0">
                <a:solidFill>
                  <a:srgbClr val="002060"/>
                </a:solidFill>
                <a:latin typeface="BIZ UDゴシック" panose="020B0400000000000000" pitchFamily="49" charset="-128"/>
                <a:ea typeface="BIZ UDゴシック" panose="020B0400000000000000" pitchFamily="49" charset="-128"/>
              </a:rPr>
              <a:t>買収や強要</a:t>
            </a:r>
            <a:endParaRPr lang="en-US" altLang="ja-JP" sz="3200" b="0" u="wavy"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・投票の秘密保持</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・通信障害</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・データ改ざん</a:t>
            </a:r>
            <a:endParaRPr lang="en-US" altLang="ja-JP" sz="3200" b="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endParaRPr lang="en-US" altLang="ja-JP" sz="3200" u="sng" kern="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418889903"/>
      </p:ext>
    </p:extLst>
  </p:cSld>
  <p:clrMapOvr>
    <a:masterClrMapping/>
  </p:clrMapOvr>
  <p:transition spd="slow" advTm="180132"/>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05F9D-E426-F766-3737-CEC8652D5FA1}"/>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BA192212-8F7A-BE17-5E31-F118587702F4}"/>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投票してみよう！</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円形吹き出し 13">
            <a:extLst>
              <a:ext uri="{FF2B5EF4-FFF2-40B4-BE49-F238E27FC236}">
                <a16:creationId xmlns:a16="http://schemas.microsoft.com/office/drawing/2014/main" id="{4E467FF6-2A57-254D-8A30-CA89685543BE}"/>
              </a:ext>
            </a:extLst>
          </p:cNvPr>
          <p:cNvSpPr/>
          <p:nvPr/>
        </p:nvSpPr>
        <p:spPr bwMode="auto">
          <a:xfrm>
            <a:off x="107504" y="1628800"/>
            <a:ext cx="8928992" cy="504056"/>
          </a:xfrm>
          <a:prstGeom prst="wedgeRoundRectCallout">
            <a:avLst>
              <a:gd name="adj1" fmla="val 39681"/>
              <a:gd name="adj2" fmla="val 65895"/>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chemeClr val="bg1"/>
              </a:buClr>
              <a:buSzPct val="100000"/>
              <a:tabLst/>
            </a:pPr>
            <a:r>
              <a:rPr lang="ja-JP" altLang="en-US" b="1" dirty="0">
                <a:solidFill>
                  <a:srgbClr val="002060"/>
                </a:solidFill>
                <a:latin typeface="BIZ UDゴシック" panose="020B0400000000000000" pitchFamily="49" charset="-128"/>
                <a:ea typeface="BIZ UDゴシック" panose="020B0400000000000000" pitchFamily="49" charset="-128"/>
              </a:rPr>
              <a:t>◎なぜ、インターネット投票は実現しないのか？</a:t>
            </a:r>
            <a:endParaRPr kumimoji="1" lang="ja-JP" altLang="en-US" b="1"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pic>
        <p:nvPicPr>
          <p:cNvPr id="4" name="Picture 4" descr="疑問を持つ人">
            <a:extLst>
              <a:ext uri="{FF2B5EF4-FFF2-40B4-BE49-F238E27FC236}">
                <a16:creationId xmlns:a16="http://schemas.microsoft.com/office/drawing/2014/main" id="{527A277A-6DEE-11C4-584A-8336040943E2}"/>
              </a:ext>
            </a:extLst>
          </p:cNvPr>
          <p:cNvPicPr>
            <a:picLocks noChangeAspect="1" noChangeArrowheads="1"/>
          </p:cNvPicPr>
          <p:nvPr/>
        </p:nvPicPr>
        <p:blipFill>
          <a:blip r:embed="rId3" cstate="email">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7740352" y="2204864"/>
            <a:ext cx="1800200" cy="1800200"/>
          </a:xfrm>
          <a:prstGeom prst="rect">
            <a:avLst/>
          </a:prstGeom>
          <a:noFill/>
          <a:extLst>
            <a:ext uri="{909E8E84-426E-40DD-AFC4-6F175D3DCCD1}">
              <a14:hiddenFill xmlns:a14="http://schemas.microsoft.com/office/drawing/2010/main">
                <a:solidFill>
                  <a:srgbClr val="FFFFFF"/>
                </a:solidFill>
              </a14:hiddenFill>
            </a:ext>
          </a:extLst>
        </p:spPr>
      </p:pic>
      <p:sp>
        <p:nvSpPr>
          <p:cNvPr id="5" name="タイトル 3">
            <a:extLst>
              <a:ext uri="{FF2B5EF4-FFF2-40B4-BE49-F238E27FC236}">
                <a16:creationId xmlns:a16="http://schemas.microsoft.com/office/drawing/2014/main" id="{D333CAA3-64A2-1242-18B9-BA3CE25BF189}"/>
              </a:ext>
            </a:extLst>
          </p:cNvPr>
          <p:cNvSpPr txBox="1">
            <a:spLocks/>
          </p:cNvSpPr>
          <p:nvPr/>
        </p:nvSpPr>
        <p:spPr>
          <a:xfrm>
            <a:off x="0" y="2204864"/>
            <a:ext cx="9144000" cy="4020213"/>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200" kern="0" dirty="0">
                <a:solidFill>
                  <a:srgbClr val="002060"/>
                </a:solidFill>
                <a:latin typeface="BIZ UDゴシック" panose="020B0400000000000000" pitchFamily="49" charset="-128"/>
                <a:ea typeface="BIZ UDゴシック" panose="020B0400000000000000" pitchFamily="49" charset="-128"/>
              </a:rPr>
              <a:t>＜インターネット投票の主な課題＞</a:t>
            </a: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・本人確認　</a:t>
            </a:r>
            <a:r>
              <a:rPr lang="ja-JP" altLang="en-US" sz="3200" b="0"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rPr>
              <a:t>→</a:t>
            </a:r>
            <a:r>
              <a:rPr lang="ja-JP" altLang="en-US" sz="3200" b="0" kern="0" dirty="0">
                <a:solidFill>
                  <a:srgbClr val="002060"/>
                </a:solidFill>
                <a:latin typeface="BIZ UDゴシック" panose="020B0400000000000000" pitchFamily="49" charset="-128"/>
                <a:ea typeface="BIZ UDゴシック" panose="020B0400000000000000" pitchFamily="49" charset="-128"/>
              </a:rPr>
              <a:t>　</a:t>
            </a:r>
            <a:r>
              <a:rPr lang="ja-JP" altLang="en-US" sz="3200" b="0"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rPr>
              <a:t>なりすまし</a:t>
            </a:r>
            <a:r>
              <a:rPr lang="en-US" altLang="ja-JP" sz="3200" b="0"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rPr>
              <a:t>…</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a:t>
            </a:r>
            <a:r>
              <a:rPr lang="ja-JP" altLang="en-US" sz="3200" b="0" u="wavy" kern="0" dirty="0">
                <a:solidFill>
                  <a:srgbClr val="002060"/>
                </a:solidFill>
                <a:latin typeface="BIZ UDゴシック" panose="020B0400000000000000" pitchFamily="49" charset="-128"/>
                <a:ea typeface="BIZ UDゴシック" panose="020B0400000000000000" pitchFamily="49" charset="-128"/>
              </a:rPr>
              <a:t>買収や強要</a:t>
            </a:r>
            <a:r>
              <a:rPr lang="ja-JP" altLang="en-US" sz="3200" b="0" kern="0" dirty="0">
                <a:solidFill>
                  <a:srgbClr val="002060"/>
                </a:solidFill>
                <a:latin typeface="BIZ UDゴシック" panose="020B0400000000000000" pitchFamily="49" charset="-128"/>
                <a:ea typeface="BIZ UDゴシック" panose="020B0400000000000000" pitchFamily="49" charset="-128"/>
              </a:rPr>
              <a:t>　</a:t>
            </a:r>
            <a:r>
              <a:rPr lang="ja-JP" altLang="en-US" sz="3200" b="0"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rPr>
              <a:t>→</a:t>
            </a:r>
            <a:r>
              <a:rPr lang="ja-JP" altLang="en-US" sz="3200" b="0" kern="0" dirty="0">
                <a:solidFill>
                  <a:srgbClr val="002060"/>
                </a:solidFill>
                <a:latin typeface="BIZ UDゴシック" panose="020B0400000000000000" pitchFamily="49" charset="-128"/>
                <a:ea typeface="BIZ UDゴシック" panose="020B0400000000000000" pitchFamily="49" charset="-128"/>
              </a:rPr>
              <a:t>　</a:t>
            </a:r>
            <a:r>
              <a:rPr lang="ja-JP" altLang="en-US" sz="3200" b="0"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rPr>
              <a:t>企業や宗教団体等</a:t>
            </a:r>
            <a:r>
              <a:rPr lang="en-US" altLang="ja-JP" sz="3200" b="0"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rPr>
              <a:t>…</a:t>
            </a: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・投票の秘密保持　</a:t>
            </a:r>
            <a:r>
              <a:rPr lang="ja-JP" altLang="en-US" sz="3200" b="0"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rPr>
              <a:t>→</a:t>
            </a:r>
            <a:r>
              <a:rPr lang="ja-JP" altLang="en-US" sz="3200" b="0" kern="0" dirty="0">
                <a:solidFill>
                  <a:srgbClr val="002060"/>
                </a:solidFill>
                <a:latin typeface="BIZ UDゴシック" panose="020B0400000000000000" pitchFamily="49" charset="-128"/>
                <a:ea typeface="BIZ UDゴシック" panose="020B0400000000000000" pitchFamily="49" charset="-128"/>
              </a:rPr>
              <a:t>　</a:t>
            </a:r>
            <a:r>
              <a:rPr lang="ja-JP" altLang="en-US" sz="3200" b="0"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rPr>
              <a:t>ハッキング</a:t>
            </a:r>
            <a:r>
              <a:rPr lang="en-US" altLang="ja-JP" sz="3200" b="0"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rPr>
              <a:t>…</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・通信障害　　　　</a:t>
            </a:r>
            <a:r>
              <a:rPr lang="ja-JP" altLang="en-US" sz="3200" b="0"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rPr>
              <a:t>→</a:t>
            </a:r>
            <a:r>
              <a:rPr lang="ja-JP" altLang="en-US" sz="3200" b="0" kern="0" dirty="0">
                <a:solidFill>
                  <a:srgbClr val="002060"/>
                </a:solidFill>
                <a:latin typeface="BIZ UDゴシック" panose="020B0400000000000000" pitchFamily="49" charset="-128"/>
                <a:ea typeface="BIZ UDゴシック" panose="020B0400000000000000" pitchFamily="49" charset="-128"/>
              </a:rPr>
              <a:t>　</a:t>
            </a:r>
            <a:r>
              <a:rPr lang="ja-JP" altLang="en-US" sz="3200" b="0"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rPr>
              <a:t>ウイルスや</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・データ改ざん　　　　</a:t>
            </a:r>
            <a:r>
              <a:rPr lang="ja-JP" altLang="en-US" sz="3200" b="0"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rPr>
              <a:t>サイバー攻撃</a:t>
            </a:r>
            <a:r>
              <a:rPr lang="en-US" altLang="ja-JP" sz="3200" b="0"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rPr>
              <a:t>…</a:t>
            </a:r>
            <a:endParaRPr lang="ja-JP" altLang="en-US" sz="3200" b="0"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endParaRPr>
          </a:p>
          <a:p>
            <a:pPr marL="447675" indent="-447675">
              <a:defRPr/>
            </a:pPr>
            <a:endParaRPr lang="en-US" altLang="ja-JP" sz="1100"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endParaRPr>
          </a:p>
          <a:p>
            <a:pPr marL="447675" indent="-447675">
              <a:defRPr/>
            </a:pPr>
            <a:r>
              <a:rPr lang="ja-JP" altLang="en-US" sz="3200" b="0"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rPr>
              <a:t>⇒　</a:t>
            </a:r>
            <a:r>
              <a:rPr lang="ja-JP" altLang="en-US" sz="3200" b="0" u="wavy"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rPr>
              <a:t>いろんなリスクが懸念される</a:t>
            </a:r>
            <a:endParaRPr lang="en-US" altLang="ja-JP" sz="3200" b="0" u="wavy"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350535628"/>
      </p:ext>
    </p:extLst>
  </p:cSld>
  <p:clrMapOvr>
    <a:masterClrMapping/>
  </p:clrMapOvr>
  <p:transition spd="slow" advTm="180132"/>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CA735-6043-F4F5-0628-DBA705E77CC0}"/>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C4A2B5FF-F153-F249-01E3-B7CD86120E57}"/>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投票してみよう！</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円形吹き出し 13">
            <a:extLst>
              <a:ext uri="{FF2B5EF4-FFF2-40B4-BE49-F238E27FC236}">
                <a16:creationId xmlns:a16="http://schemas.microsoft.com/office/drawing/2014/main" id="{DE365703-C5BC-E9A8-50A1-2A40B78FA65C}"/>
              </a:ext>
            </a:extLst>
          </p:cNvPr>
          <p:cNvSpPr/>
          <p:nvPr/>
        </p:nvSpPr>
        <p:spPr bwMode="auto">
          <a:xfrm>
            <a:off x="107504" y="1628800"/>
            <a:ext cx="8928992" cy="504056"/>
          </a:xfrm>
          <a:prstGeom prst="wedgeRoundRectCallout">
            <a:avLst>
              <a:gd name="adj1" fmla="val 39681"/>
              <a:gd name="adj2" fmla="val 65895"/>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chemeClr val="bg1"/>
              </a:buClr>
              <a:buSzPct val="100000"/>
              <a:tabLst/>
            </a:pPr>
            <a:r>
              <a:rPr lang="ja-JP" altLang="en-US" b="1" dirty="0">
                <a:solidFill>
                  <a:srgbClr val="002060"/>
                </a:solidFill>
                <a:latin typeface="BIZ UDゴシック" panose="020B0400000000000000" pitchFamily="49" charset="-128"/>
                <a:ea typeface="BIZ UDゴシック" panose="020B0400000000000000" pitchFamily="49" charset="-128"/>
              </a:rPr>
              <a:t>◎なぜ、インターネット投票は実現しないのか？</a:t>
            </a:r>
            <a:endParaRPr kumimoji="1" lang="ja-JP" altLang="en-US" b="1"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pic>
        <p:nvPicPr>
          <p:cNvPr id="4" name="Picture 4" descr="疑問を持つ人">
            <a:extLst>
              <a:ext uri="{FF2B5EF4-FFF2-40B4-BE49-F238E27FC236}">
                <a16:creationId xmlns:a16="http://schemas.microsoft.com/office/drawing/2014/main" id="{2D2E458C-2139-3A48-DA2B-AA6321C2B744}"/>
              </a:ext>
            </a:extLst>
          </p:cNvPr>
          <p:cNvPicPr>
            <a:picLocks noChangeAspect="1" noChangeArrowheads="1"/>
          </p:cNvPicPr>
          <p:nvPr/>
        </p:nvPicPr>
        <p:blipFill>
          <a:blip r:embed="rId3" cstate="email">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7740352" y="2204864"/>
            <a:ext cx="1800200" cy="1800200"/>
          </a:xfrm>
          <a:prstGeom prst="rect">
            <a:avLst/>
          </a:prstGeom>
          <a:noFill/>
          <a:extLst>
            <a:ext uri="{909E8E84-426E-40DD-AFC4-6F175D3DCCD1}">
              <a14:hiddenFill xmlns:a14="http://schemas.microsoft.com/office/drawing/2010/main">
                <a:solidFill>
                  <a:srgbClr val="FFFFFF"/>
                </a:solidFill>
              </a14:hiddenFill>
            </a:ext>
          </a:extLst>
        </p:spPr>
      </p:pic>
      <p:sp>
        <p:nvSpPr>
          <p:cNvPr id="5" name="タイトル 3">
            <a:extLst>
              <a:ext uri="{FF2B5EF4-FFF2-40B4-BE49-F238E27FC236}">
                <a16:creationId xmlns:a16="http://schemas.microsoft.com/office/drawing/2014/main" id="{B585FCD3-08E2-AF7F-F9DA-F36F00947A7D}"/>
              </a:ext>
            </a:extLst>
          </p:cNvPr>
          <p:cNvSpPr txBox="1">
            <a:spLocks/>
          </p:cNvSpPr>
          <p:nvPr/>
        </p:nvSpPr>
        <p:spPr>
          <a:xfrm>
            <a:off x="-6215" y="2204863"/>
            <a:ext cx="9144000" cy="4020213"/>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200" kern="0" dirty="0">
                <a:solidFill>
                  <a:srgbClr val="002060"/>
                </a:solidFill>
                <a:latin typeface="BIZ UDゴシック" panose="020B0400000000000000" pitchFamily="49" charset="-128"/>
                <a:ea typeface="BIZ UDゴシック" panose="020B0400000000000000" pitchFamily="49" charset="-128"/>
              </a:rPr>
              <a:t>＜インターネット投票の主な課題への対策＞</a:t>
            </a: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6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・本人確認　</a:t>
            </a:r>
            <a:r>
              <a:rPr lang="ja-JP" altLang="en-US" sz="3200" b="0" kern="0" dirty="0">
                <a:ln w="12700">
                  <a:solidFill>
                    <a:schemeClr val="accent1"/>
                  </a:solidFill>
                  <a:prstDash val="solid"/>
                </a:ln>
                <a:pattFill prst="pct50">
                  <a:fgClr>
                    <a:schemeClr val="accent1"/>
                  </a:fgClr>
                  <a:bgClr>
                    <a:schemeClr val="accent1">
                      <a:lumMod val="20000"/>
                      <a:lumOff val="80000"/>
                    </a:schemeClr>
                  </a:bgClr>
                </a:pattFill>
                <a:latin typeface="BIZ UDゴシック" panose="020B0400000000000000" pitchFamily="49" charset="-128"/>
                <a:ea typeface="BIZ UDゴシック" panose="020B0400000000000000" pitchFamily="49" charset="-128"/>
              </a:rPr>
              <a:t>→　</a:t>
            </a:r>
            <a:r>
              <a:rPr lang="ja-JP" altLang="en-US" sz="3200" b="0" u="wavy" kern="0" dirty="0">
                <a:ln w="12700">
                  <a:solidFill>
                    <a:schemeClr val="accent1"/>
                  </a:solidFill>
                  <a:prstDash val="solid"/>
                </a:ln>
                <a:pattFill prst="pct50">
                  <a:fgClr>
                    <a:schemeClr val="accent1"/>
                  </a:fgClr>
                  <a:bgClr>
                    <a:schemeClr val="accent1">
                      <a:lumMod val="20000"/>
                      <a:lumOff val="80000"/>
                    </a:schemeClr>
                  </a:bgClr>
                </a:pattFill>
                <a:latin typeface="BIZ UDゴシック" panose="020B0400000000000000" pitchFamily="49" charset="-128"/>
                <a:ea typeface="BIZ UDゴシック" panose="020B0400000000000000" pitchFamily="49" charset="-128"/>
              </a:rPr>
              <a:t>マイナンバーカード</a:t>
            </a:r>
            <a:r>
              <a:rPr lang="ja-JP" altLang="en-US" sz="3200" b="0" kern="0" dirty="0">
                <a:ln w="12700">
                  <a:solidFill>
                    <a:schemeClr val="accent1"/>
                  </a:solidFill>
                  <a:prstDash val="solid"/>
                </a:ln>
                <a:pattFill prst="pct50">
                  <a:fgClr>
                    <a:schemeClr val="accent1"/>
                  </a:fgClr>
                  <a:bgClr>
                    <a:schemeClr val="accent1">
                      <a:lumMod val="20000"/>
                      <a:lumOff val="80000"/>
                    </a:schemeClr>
                  </a:bgClr>
                </a:pattFill>
                <a:latin typeface="BIZ UDゴシック" panose="020B0400000000000000" pitchFamily="49" charset="-128"/>
                <a:ea typeface="BIZ UDゴシック" panose="020B0400000000000000" pitchFamily="49" charset="-128"/>
              </a:rPr>
              <a:t>？</a:t>
            </a:r>
            <a:endParaRPr lang="en-US" altLang="ja-JP" sz="3200" b="0" kern="0" dirty="0">
              <a:ln w="12700">
                <a:solidFill>
                  <a:schemeClr val="accent1"/>
                </a:solidFill>
                <a:prstDash val="solid"/>
              </a:ln>
              <a:pattFill prst="pct50">
                <a:fgClr>
                  <a:schemeClr val="accent1"/>
                </a:fgClr>
                <a:bgClr>
                  <a:schemeClr val="accent1">
                    <a:lumMod val="20000"/>
                    <a:lumOff val="80000"/>
                  </a:schemeClr>
                </a:bgClr>
              </a:patt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・買収や強要　</a:t>
            </a:r>
            <a:r>
              <a:rPr lang="ja-JP" altLang="en-US" sz="3200" b="0" kern="0" dirty="0">
                <a:ln w="12700">
                  <a:solidFill>
                    <a:schemeClr val="accent1"/>
                  </a:solidFill>
                  <a:prstDash val="solid"/>
                </a:ln>
                <a:pattFill prst="pct50">
                  <a:fgClr>
                    <a:schemeClr val="accent1"/>
                  </a:fgClr>
                  <a:bgClr>
                    <a:schemeClr val="accent1">
                      <a:lumMod val="20000"/>
                      <a:lumOff val="80000"/>
                    </a:schemeClr>
                  </a:bgClr>
                </a:pattFill>
                <a:latin typeface="BIZ UDゴシック" panose="020B0400000000000000" pitchFamily="49" charset="-128"/>
                <a:ea typeface="BIZ UDゴシック" panose="020B0400000000000000" pitchFamily="49" charset="-128"/>
              </a:rPr>
              <a:t>→　</a:t>
            </a:r>
            <a:r>
              <a:rPr lang="ja-JP" altLang="en-US" sz="3200" b="0" u="wavy" kern="0" dirty="0">
                <a:ln w="12700">
                  <a:solidFill>
                    <a:schemeClr val="accent1"/>
                  </a:solidFill>
                  <a:prstDash val="solid"/>
                </a:ln>
                <a:pattFill prst="pct50">
                  <a:fgClr>
                    <a:schemeClr val="accent1"/>
                  </a:fgClr>
                  <a:bgClr>
                    <a:schemeClr val="accent1">
                      <a:lumMod val="20000"/>
                      <a:lumOff val="80000"/>
                    </a:schemeClr>
                  </a:bgClr>
                </a:pattFill>
                <a:latin typeface="BIZ UDゴシック" panose="020B0400000000000000" pitchFamily="49" charset="-128"/>
                <a:ea typeface="BIZ UDゴシック" panose="020B0400000000000000" pitchFamily="49" charset="-128"/>
              </a:rPr>
              <a:t>投票のやり直し可</a:t>
            </a:r>
            <a:r>
              <a:rPr lang="ja-JP" altLang="en-US" sz="3200" b="0" kern="0" dirty="0">
                <a:ln w="12700">
                  <a:solidFill>
                    <a:schemeClr val="accent1"/>
                  </a:solidFill>
                  <a:prstDash val="solid"/>
                </a:ln>
                <a:pattFill prst="pct50">
                  <a:fgClr>
                    <a:schemeClr val="accent1"/>
                  </a:fgClr>
                  <a:bgClr>
                    <a:schemeClr val="accent1">
                      <a:lumMod val="20000"/>
                      <a:lumOff val="80000"/>
                    </a:schemeClr>
                  </a:bgClr>
                </a:pattFill>
                <a:latin typeface="BIZ UDゴシック" panose="020B0400000000000000" pitchFamily="49" charset="-128"/>
                <a:ea typeface="BIZ UDゴシック" panose="020B0400000000000000" pitchFamily="49" charset="-128"/>
              </a:rPr>
              <a:t>？</a:t>
            </a:r>
            <a:endParaRPr lang="en-US" altLang="ja-JP" sz="3200" b="0" kern="0" dirty="0">
              <a:ln w="12700">
                <a:solidFill>
                  <a:schemeClr val="accent1"/>
                </a:solidFill>
                <a:prstDash val="solid"/>
              </a:ln>
              <a:pattFill prst="pct50">
                <a:fgClr>
                  <a:schemeClr val="accent1"/>
                </a:fgClr>
                <a:bgClr>
                  <a:schemeClr val="accent1">
                    <a:lumMod val="20000"/>
                    <a:lumOff val="80000"/>
                  </a:schemeClr>
                </a:bgClr>
              </a:patt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・投票の秘密保持　</a:t>
            </a:r>
            <a:r>
              <a:rPr lang="ja-JP" altLang="en-US" sz="3200" b="0" kern="0" dirty="0">
                <a:ln w="12700">
                  <a:solidFill>
                    <a:schemeClr val="accent1"/>
                  </a:solidFill>
                  <a:prstDash val="solid"/>
                </a:ln>
                <a:pattFill prst="pct50">
                  <a:fgClr>
                    <a:schemeClr val="accent1"/>
                  </a:fgClr>
                  <a:bgClr>
                    <a:schemeClr val="accent1">
                      <a:lumMod val="20000"/>
                      <a:lumOff val="80000"/>
                    </a:schemeClr>
                  </a:bgClr>
                </a:pattFill>
                <a:latin typeface="BIZ UDゴシック" panose="020B0400000000000000" pitchFamily="49" charset="-128"/>
                <a:ea typeface="BIZ UDゴシック" panose="020B0400000000000000" pitchFamily="49" charset="-128"/>
              </a:rPr>
              <a:t>→　</a:t>
            </a:r>
            <a:r>
              <a:rPr lang="ja-JP" altLang="en-US" sz="3200" b="0" u="wavy" kern="0" dirty="0">
                <a:ln w="12700">
                  <a:solidFill>
                    <a:schemeClr val="accent1"/>
                  </a:solidFill>
                  <a:prstDash val="solid"/>
                </a:ln>
                <a:pattFill prst="pct50">
                  <a:fgClr>
                    <a:schemeClr val="accent1"/>
                  </a:fgClr>
                  <a:bgClr>
                    <a:schemeClr val="accent1">
                      <a:lumMod val="20000"/>
                      <a:lumOff val="80000"/>
                    </a:schemeClr>
                  </a:bgClr>
                </a:pattFill>
                <a:latin typeface="BIZ UDゴシック" panose="020B0400000000000000" pitchFamily="49" charset="-128"/>
                <a:ea typeface="BIZ UDゴシック" panose="020B0400000000000000" pitchFamily="49" charset="-128"/>
              </a:rPr>
              <a:t>情報の暗号化</a:t>
            </a:r>
            <a:r>
              <a:rPr lang="ja-JP" altLang="en-US" sz="3200" b="0" kern="0" dirty="0">
                <a:ln w="12700">
                  <a:solidFill>
                    <a:schemeClr val="accent1"/>
                  </a:solidFill>
                  <a:prstDash val="solid"/>
                </a:ln>
                <a:pattFill prst="pct50">
                  <a:fgClr>
                    <a:schemeClr val="accent1"/>
                  </a:fgClr>
                  <a:bgClr>
                    <a:schemeClr val="accent1">
                      <a:lumMod val="20000"/>
                      <a:lumOff val="80000"/>
                    </a:schemeClr>
                  </a:bgClr>
                </a:pattFill>
                <a:latin typeface="BIZ UDゴシック" panose="020B0400000000000000" pitchFamily="49" charset="-128"/>
                <a:ea typeface="BIZ UDゴシック" panose="020B0400000000000000" pitchFamily="49" charset="-128"/>
              </a:rPr>
              <a:t>？</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・通信障害　　　　</a:t>
            </a:r>
            <a:r>
              <a:rPr lang="ja-JP" altLang="en-US" sz="3200" b="0" kern="0" dirty="0">
                <a:ln w="12700">
                  <a:solidFill>
                    <a:schemeClr val="accent1"/>
                  </a:solidFill>
                  <a:prstDash val="solid"/>
                </a:ln>
                <a:pattFill prst="pct50">
                  <a:fgClr>
                    <a:schemeClr val="accent1"/>
                  </a:fgClr>
                  <a:bgClr>
                    <a:schemeClr val="accent1">
                      <a:lumMod val="20000"/>
                      <a:lumOff val="80000"/>
                    </a:schemeClr>
                  </a:bgClr>
                </a:pattFill>
                <a:latin typeface="BIZ UDゴシック" panose="020B0400000000000000" pitchFamily="49" charset="-128"/>
                <a:ea typeface="BIZ UDゴシック" panose="020B0400000000000000" pitchFamily="49" charset="-128"/>
              </a:rPr>
              <a:t>→　</a:t>
            </a:r>
            <a:r>
              <a:rPr lang="ja-JP" altLang="en-US" sz="3200" b="0" u="wavy" kern="0" dirty="0">
                <a:ln w="12700">
                  <a:solidFill>
                    <a:schemeClr val="accent1"/>
                  </a:solidFill>
                  <a:prstDash val="solid"/>
                </a:ln>
                <a:pattFill prst="pct50">
                  <a:fgClr>
                    <a:schemeClr val="accent1"/>
                  </a:fgClr>
                  <a:bgClr>
                    <a:schemeClr val="accent1">
                      <a:lumMod val="20000"/>
                      <a:lumOff val="80000"/>
                    </a:schemeClr>
                  </a:bgClr>
                </a:pattFill>
                <a:latin typeface="BIZ UDゴシック" panose="020B0400000000000000" pitchFamily="49" charset="-128"/>
                <a:ea typeface="BIZ UDゴシック" panose="020B0400000000000000" pitchFamily="49" charset="-128"/>
              </a:rPr>
              <a:t>バックアップや</a:t>
            </a:r>
            <a:endParaRPr lang="en-US" altLang="ja-JP" sz="3200" b="0" u="wavy" kern="0" dirty="0">
              <a:ln w="12700">
                <a:solidFill>
                  <a:schemeClr val="accent1"/>
                </a:solidFill>
                <a:prstDash val="solid"/>
              </a:ln>
              <a:pattFill prst="pct50">
                <a:fgClr>
                  <a:schemeClr val="accent1"/>
                </a:fgClr>
                <a:bgClr>
                  <a:schemeClr val="accent1">
                    <a:lumMod val="20000"/>
                    <a:lumOff val="80000"/>
                  </a:schemeClr>
                </a:bgClr>
              </a:patt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・データ改ざん　　　　</a:t>
            </a:r>
            <a:r>
              <a:rPr lang="ja-JP" altLang="en-US" sz="3200" b="0" u="wavy" kern="0" dirty="0">
                <a:ln w="12700">
                  <a:solidFill>
                    <a:schemeClr val="accent1"/>
                  </a:solidFill>
                  <a:prstDash val="solid"/>
                </a:ln>
                <a:pattFill prst="pct50">
                  <a:fgClr>
                    <a:schemeClr val="accent1"/>
                  </a:fgClr>
                  <a:bgClr>
                    <a:schemeClr val="accent1">
                      <a:lumMod val="20000"/>
                      <a:lumOff val="80000"/>
                    </a:schemeClr>
                  </a:bgClr>
                </a:pattFill>
                <a:latin typeface="BIZ UDゴシック" panose="020B0400000000000000" pitchFamily="49" charset="-128"/>
                <a:ea typeface="BIZ UDゴシック" panose="020B0400000000000000" pitchFamily="49" charset="-128"/>
              </a:rPr>
              <a:t>分散管理</a:t>
            </a:r>
            <a:r>
              <a:rPr lang="ja-JP" altLang="en-US" sz="3200" b="0" kern="0" dirty="0">
                <a:ln w="12700">
                  <a:solidFill>
                    <a:schemeClr val="accent1"/>
                  </a:solidFill>
                  <a:prstDash val="solid"/>
                </a:ln>
                <a:pattFill prst="pct50">
                  <a:fgClr>
                    <a:schemeClr val="accent1"/>
                  </a:fgClr>
                  <a:bgClr>
                    <a:schemeClr val="accent1">
                      <a:lumMod val="20000"/>
                      <a:lumOff val="80000"/>
                    </a:schemeClr>
                  </a:bgClr>
                </a:pattFill>
                <a:latin typeface="BIZ UDゴシック" panose="020B0400000000000000" pitchFamily="49" charset="-128"/>
                <a:ea typeface="BIZ UDゴシック" panose="020B0400000000000000" pitchFamily="49" charset="-128"/>
              </a:rPr>
              <a:t>？</a:t>
            </a:r>
            <a:endParaRPr lang="en-US" altLang="ja-JP" sz="3200" b="0" kern="0" dirty="0">
              <a:ln w="12700">
                <a:solidFill>
                  <a:schemeClr val="accent1"/>
                </a:solidFill>
                <a:prstDash val="solid"/>
              </a:ln>
              <a:pattFill prst="pct50">
                <a:fgClr>
                  <a:schemeClr val="accent1"/>
                </a:fgClr>
                <a:bgClr>
                  <a:schemeClr val="accent1">
                    <a:lumMod val="20000"/>
                    <a:lumOff val="80000"/>
                  </a:schemeClr>
                </a:bgClr>
              </a:pattFill>
              <a:latin typeface="BIZ UDゴシック" panose="020B0400000000000000" pitchFamily="49" charset="-128"/>
              <a:ea typeface="BIZ UDゴシック" panose="020B0400000000000000" pitchFamily="49" charset="-128"/>
            </a:endParaRPr>
          </a:p>
          <a:p>
            <a:pPr marL="447675" indent="-447675">
              <a:defRPr/>
            </a:pPr>
            <a:endParaRPr lang="en-US" altLang="ja-JP" sz="1100" b="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r>
              <a:rPr lang="ja-JP" altLang="en-US" sz="3200" b="0" kern="0" dirty="0">
                <a:solidFill>
                  <a:srgbClr val="FF00FF"/>
                </a:solidFill>
                <a:latin typeface="BIZ UDゴシック" panose="020B0400000000000000" pitchFamily="49" charset="-128"/>
                <a:ea typeface="BIZ UDゴシック" panose="020B0400000000000000" pitchFamily="49" charset="-128"/>
              </a:rPr>
              <a:t>⇒　</a:t>
            </a:r>
            <a:r>
              <a:rPr lang="ja-JP" altLang="en-US" sz="3200" b="0" u="wavy" kern="0" dirty="0">
                <a:solidFill>
                  <a:srgbClr val="FF00FF"/>
                </a:solidFill>
                <a:latin typeface="BIZ UDゴシック" panose="020B0400000000000000" pitchFamily="49" charset="-128"/>
                <a:ea typeface="BIZ UDゴシック" panose="020B0400000000000000" pitchFamily="49" charset="-128"/>
              </a:rPr>
              <a:t>実現に向けて克服すべき課題が多い</a:t>
            </a:r>
            <a:endParaRPr lang="en-US" altLang="ja-JP" sz="3200" b="0" u="wavy" kern="0" spc="50" dirty="0">
              <a:ln w="9525" cmpd="sng">
                <a:solidFill>
                  <a:schemeClr val="accent1"/>
                </a:solidFill>
                <a:prstDash val="solid"/>
              </a:ln>
              <a:solidFill>
                <a:srgbClr val="70AD47">
                  <a:tint val="1000"/>
                </a:srgbClr>
              </a:solidFill>
              <a:effectLst>
                <a:glow rad="38100">
                  <a:schemeClr val="accent1">
                    <a:alpha val="40000"/>
                  </a:schemeClr>
                </a:glow>
              </a:effectLst>
              <a:latin typeface="BIZ UDゴシック" panose="020B0400000000000000" pitchFamily="49" charset="-128"/>
              <a:ea typeface="BIZ UDゴシック" panose="020B0400000000000000" pitchFamily="49" charset="-128"/>
            </a:endParaRPr>
          </a:p>
        </p:txBody>
      </p:sp>
      <p:sp>
        <p:nvSpPr>
          <p:cNvPr id="6" name="円形吹き出し 2">
            <a:extLst>
              <a:ext uri="{FF2B5EF4-FFF2-40B4-BE49-F238E27FC236}">
                <a16:creationId xmlns:a16="http://schemas.microsoft.com/office/drawing/2014/main" id="{718F8E6F-B4DB-1940-E18B-72DD91284EF9}"/>
              </a:ext>
            </a:extLst>
          </p:cNvPr>
          <p:cNvSpPr/>
          <p:nvPr/>
        </p:nvSpPr>
        <p:spPr bwMode="auto">
          <a:xfrm>
            <a:off x="6804248" y="4941168"/>
            <a:ext cx="2329455" cy="626828"/>
          </a:xfrm>
          <a:prstGeom prst="wedgeEllipseCallout">
            <a:avLst>
              <a:gd name="adj1" fmla="val -36044"/>
              <a:gd name="adj2" fmla="val 55870"/>
            </a:avLst>
          </a:prstGeom>
          <a:ln>
            <a:headEnd/>
            <a:tailEnd/>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eaLnBrk="1" hangingPunct="1">
              <a:buClr>
                <a:srgbClr val="FFFFFF"/>
              </a:buClr>
              <a:buSzPct val="100000"/>
            </a:pPr>
            <a:r>
              <a:rPr kumimoji="1" lang="ja-JP" altLang="en-US" sz="1400" dirty="0">
                <a:solidFill>
                  <a:srgbClr val="002060"/>
                </a:solidFill>
                <a:latin typeface="BIZ UDゴシック" panose="020B0400000000000000" pitchFamily="49" charset="-128"/>
                <a:ea typeface="BIZ UDゴシック" panose="020B0400000000000000" pitchFamily="49" charset="-128"/>
              </a:rPr>
              <a:t>莫大なコストや</a:t>
            </a:r>
            <a:endParaRPr kumimoji="1" lang="en-US" altLang="ja-JP" sz="1400" dirty="0">
              <a:solidFill>
                <a:srgbClr val="002060"/>
              </a:solidFill>
              <a:latin typeface="BIZ UDゴシック" panose="020B0400000000000000" pitchFamily="49" charset="-128"/>
              <a:ea typeface="BIZ UDゴシック" panose="020B0400000000000000" pitchFamily="49" charset="-128"/>
            </a:endParaRPr>
          </a:p>
          <a:p>
            <a:pPr algn="ctr" eaLnBrk="1" hangingPunct="1">
              <a:buClr>
                <a:srgbClr val="FFFFFF"/>
              </a:buClr>
              <a:buSzPct val="100000"/>
            </a:pPr>
            <a:r>
              <a:rPr kumimoji="1" lang="ja-JP" altLang="en-US" sz="1400" dirty="0">
                <a:solidFill>
                  <a:srgbClr val="002060"/>
                </a:solidFill>
                <a:latin typeface="BIZ UDゴシック" panose="020B0400000000000000" pitchFamily="49" charset="-128"/>
                <a:ea typeface="BIZ UDゴシック" panose="020B0400000000000000" pitchFamily="49" charset="-128"/>
              </a:rPr>
              <a:t>選挙無効のリスクも</a:t>
            </a:r>
          </a:p>
        </p:txBody>
      </p:sp>
    </p:spTree>
    <p:extLst>
      <p:ext uri="{BB962C8B-B14F-4D97-AF65-F5344CB8AC3E}">
        <p14:creationId xmlns:p14="http://schemas.microsoft.com/office/powerpoint/2010/main" val="2181467901"/>
      </p:ext>
    </p:extLst>
  </p:cSld>
  <p:clrMapOvr>
    <a:masterClrMapping/>
  </p:clrMapOvr>
  <p:transition spd="slow" advTm="180132"/>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5580112"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＜書き方＞</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1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a:t>
            </a:r>
            <a:r>
              <a:rPr lang="ja-JP" altLang="en-US" sz="3800" b="0" kern="0" dirty="0">
                <a:solidFill>
                  <a:srgbClr val="002060"/>
                </a:solidFill>
                <a:latin typeface="BIZ UDゴシック" panose="020B0400000000000000" pitchFamily="49" charset="-128"/>
                <a:ea typeface="BIZ UDゴシック" panose="020B0400000000000000" pitchFamily="49" charset="-128"/>
              </a:rPr>
              <a:t>投票用紙の</a:t>
            </a:r>
            <a:r>
              <a:rPr lang="ja-JP" altLang="en-US" sz="3800" u="sng" kern="0" dirty="0">
                <a:solidFill>
                  <a:srgbClr val="FF00FF"/>
                </a:solidFill>
                <a:latin typeface="BIZ UDゴシック" panose="020B0400000000000000" pitchFamily="49" charset="-128"/>
                <a:ea typeface="BIZ UDゴシック" panose="020B0400000000000000" pitchFamily="49" charset="-128"/>
              </a:rPr>
              <a:t>枠の中</a:t>
            </a:r>
            <a:r>
              <a:rPr lang="ja-JP" altLang="en-US" sz="3800" b="0" kern="0" dirty="0">
                <a:solidFill>
                  <a:srgbClr val="002060"/>
                </a:solidFill>
                <a:latin typeface="BIZ UDゴシック" panose="020B0400000000000000" pitchFamily="49" charset="-128"/>
                <a:ea typeface="BIZ UDゴシック" panose="020B0400000000000000" pitchFamily="49" charset="-128"/>
              </a:rPr>
              <a:t>に候補者等の</a:t>
            </a:r>
            <a:r>
              <a:rPr lang="ja-JP" altLang="en-US" sz="3800" u="sng" kern="0" dirty="0">
                <a:solidFill>
                  <a:srgbClr val="002060"/>
                </a:solidFill>
                <a:latin typeface="BIZ UDゴシック" panose="020B0400000000000000" pitchFamily="49" charset="-128"/>
                <a:ea typeface="BIZ UDゴシック" panose="020B0400000000000000" pitchFamily="49" charset="-128"/>
              </a:rPr>
              <a:t>氏名や名称等１人（１つ）</a:t>
            </a:r>
            <a:r>
              <a:rPr lang="ja-JP" altLang="en-US" sz="3800" b="0" kern="0" dirty="0">
                <a:solidFill>
                  <a:srgbClr val="002060"/>
                </a:solidFill>
                <a:latin typeface="BIZ UDゴシック" panose="020B0400000000000000" pitchFamily="49" charset="-128"/>
                <a:ea typeface="BIZ UDゴシック" panose="020B0400000000000000" pitchFamily="49" charset="-128"/>
              </a:rPr>
              <a:t>を記入します。</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en-US" altLang="ja-JP" sz="3200" b="0" kern="0" dirty="0">
                <a:solidFill>
                  <a:srgbClr val="002060"/>
                </a:solidFill>
                <a:latin typeface="BIZ UDゴシック" panose="020B0400000000000000" pitchFamily="49" charset="-128"/>
                <a:ea typeface="BIZ UDゴシック" panose="020B0400000000000000" pitchFamily="49" charset="-128"/>
              </a:rPr>
              <a:t>※</a:t>
            </a:r>
            <a:r>
              <a:rPr lang="ja-JP" altLang="en-US" sz="3200" b="0" kern="0" dirty="0">
                <a:solidFill>
                  <a:srgbClr val="002060"/>
                </a:solidFill>
                <a:latin typeface="BIZ UDゴシック" panose="020B0400000000000000" pitchFamily="49" charset="-128"/>
                <a:ea typeface="BIZ UDゴシック" panose="020B0400000000000000" pitchFamily="49" charset="-128"/>
              </a:rPr>
              <a:t>　選挙によって、何を記載するかが変わります。</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投票してみよう</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図 3"/>
          <p:cNvPicPr>
            <a:picLocks noChangeAspect="1"/>
          </p:cNvPicPr>
          <p:nvPr/>
        </p:nvPicPr>
        <p:blipFill>
          <a:blip r:embed="rId3"/>
          <a:stretch>
            <a:fillRect/>
          </a:stretch>
        </p:blipFill>
        <p:spPr>
          <a:xfrm>
            <a:off x="5917065" y="1640465"/>
            <a:ext cx="2900935" cy="4513174"/>
          </a:xfrm>
          <a:prstGeom prst="rect">
            <a:avLst/>
          </a:prstGeom>
          <a:ln>
            <a:solidFill>
              <a:schemeClr val="tx1"/>
            </a:solidFill>
          </a:ln>
        </p:spPr>
      </p:pic>
      <p:sp>
        <p:nvSpPr>
          <p:cNvPr id="7" name="角丸四角形 6"/>
          <p:cNvSpPr/>
          <p:nvPr/>
        </p:nvSpPr>
        <p:spPr bwMode="auto">
          <a:xfrm>
            <a:off x="6300192" y="2204864"/>
            <a:ext cx="936104" cy="3384376"/>
          </a:xfrm>
          <a:prstGeom prst="roundRect">
            <a:avLst>
              <a:gd name="adj" fmla="val 7370"/>
            </a:avLst>
          </a:prstGeom>
          <a:noFill/>
          <a:ln w="57150" cap="flat" cmpd="sng" algn="ctr">
            <a:solidFill>
              <a:srgbClr val="FF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Tree>
    <p:extLst>
      <p:ext uri="{BB962C8B-B14F-4D97-AF65-F5344CB8AC3E}">
        <p14:creationId xmlns:p14="http://schemas.microsoft.com/office/powerpoint/2010/main" val="3261315738"/>
      </p:ext>
    </p:extLst>
  </p:cSld>
  <p:clrMapOvr>
    <a:masterClrMapping/>
  </p:clrMapOvr>
  <p:transition spd="slow" advTm="180132"/>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＜投票しても無効となる例＞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投票してみよう</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9" name="正方形/長方形 38"/>
          <p:cNvSpPr/>
          <p:nvPr/>
        </p:nvSpPr>
        <p:spPr bwMode="gray">
          <a:xfrm>
            <a:off x="250825" y="4244429"/>
            <a:ext cx="4176713" cy="1856333"/>
          </a:xfrm>
          <a:prstGeom prst="rect">
            <a:avLst/>
          </a:prstGeom>
          <a:solidFill>
            <a:srgbClr val="FF9933">
              <a:alpha val="60000"/>
            </a:srgbClr>
          </a:solidFill>
          <a:ln w="25400" cap="flat" cmpd="sng" algn="ctr">
            <a:noFill/>
            <a:prstDash val="solid"/>
          </a:ln>
          <a:effectLst/>
        </p:spPr>
        <p:txBody>
          <a:bodyPr wrap="none" lIns="0" tIns="0" rIns="0" bIns="0"/>
          <a:lstStyle/>
          <a:p>
            <a:pPr eaLnBrk="1" fontAlgn="auto" hangingPunct="1">
              <a:spcBef>
                <a:spcPts val="0"/>
              </a:spcBef>
              <a:spcAft>
                <a:spcPts val="0"/>
              </a:spcAft>
              <a:buClr>
                <a:schemeClr val="bg1"/>
              </a:buClr>
              <a:buSzPct val="100000"/>
              <a:buFont typeface="Wingdings" panose="05000000000000000000" pitchFamily="2" charset="2"/>
              <a:buNone/>
              <a:defRPr/>
            </a:pPr>
            <a:r>
              <a:rPr kumimoji="0" lang="ja-JP" altLang="en-US" sz="1800" b="1" kern="0" dirty="0">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rPr>
              <a:t>　</a:t>
            </a:r>
            <a:endParaRPr kumimoji="0" lang="en-US" altLang="ja-JP" sz="1800" b="1" kern="0" dirty="0">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40" name="正方形/長方形 26"/>
          <p:cNvSpPr>
            <a:spLocks noChangeArrowheads="1"/>
          </p:cNvSpPr>
          <p:nvPr/>
        </p:nvSpPr>
        <p:spPr bwMode="auto">
          <a:xfrm>
            <a:off x="3029745" y="4594249"/>
            <a:ext cx="1150938" cy="1435100"/>
          </a:xfrm>
          <a:prstGeom prst="rect">
            <a:avLst/>
          </a:prstGeom>
          <a:solidFill>
            <a:schemeClr val="bg1"/>
          </a:solidFill>
          <a:ln w="9525" algn="ctr">
            <a:solidFill>
              <a:schemeClr val="tx1"/>
            </a:solidFill>
            <a:round/>
            <a:headEnd/>
            <a:tailEnd/>
          </a:ln>
        </p:spPr>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eaLnBrk="1" hangingPunct="1">
              <a:buClr>
                <a:schemeClr val="bg1"/>
              </a:buClr>
              <a:buSzPct val="100000"/>
              <a:buFont typeface="Wingdings" panose="05000000000000000000" pitchFamily="2" charset="2"/>
              <a:buChar char="n"/>
            </a:pPr>
            <a:endParaRPr lang="ja-JP" altLang="en-US" sz="2400">
              <a:latin typeface="Tahoma" panose="020B0604030504040204" pitchFamily="34" charset="0"/>
              <a:ea typeface="ＭＳ Ｐゴシック" panose="020B0600070205080204" pitchFamily="50" charset="-128"/>
            </a:endParaRPr>
          </a:p>
        </p:txBody>
      </p:sp>
      <p:sp>
        <p:nvSpPr>
          <p:cNvPr id="41" name="正方形/長方形 40"/>
          <p:cNvSpPr/>
          <p:nvPr/>
        </p:nvSpPr>
        <p:spPr bwMode="gray">
          <a:xfrm>
            <a:off x="4716463" y="4244429"/>
            <a:ext cx="4176712" cy="1856333"/>
          </a:xfrm>
          <a:prstGeom prst="rect">
            <a:avLst/>
          </a:prstGeom>
          <a:solidFill>
            <a:srgbClr val="3399FF">
              <a:alpha val="60000"/>
            </a:srgbClr>
          </a:solidFill>
          <a:ln w="25400" cap="flat" cmpd="sng" algn="ctr">
            <a:noFill/>
            <a:prstDash val="solid"/>
          </a:ln>
          <a:effectLst/>
        </p:spPr>
        <p:txBody>
          <a:bodyPr wrap="none" lIns="0" tIns="0" rIns="0" bIns="0"/>
          <a:lstStyle/>
          <a:p>
            <a:pPr eaLnBrk="1" fontAlgn="auto" hangingPunct="1">
              <a:spcBef>
                <a:spcPts val="0"/>
              </a:spcBef>
              <a:spcAft>
                <a:spcPts val="0"/>
              </a:spcAft>
              <a:buClr>
                <a:schemeClr val="bg1"/>
              </a:buClr>
              <a:buSzPct val="100000"/>
              <a:buFont typeface="Wingdings" panose="05000000000000000000" pitchFamily="2" charset="2"/>
              <a:buNone/>
              <a:defRPr/>
            </a:pPr>
            <a:endParaRPr kumimoji="0" lang="en-US" altLang="ja-JP" sz="1800" b="1" kern="0" dirty="0">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42" name="正方形/長方形 9"/>
          <p:cNvSpPr>
            <a:spLocks noChangeArrowheads="1"/>
          </p:cNvSpPr>
          <p:nvPr/>
        </p:nvSpPr>
        <p:spPr bwMode="auto">
          <a:xfrm>
            <a:off x="7495381" y="4586288"/>
            <a:ext cx="1152525" cy="1435100"/>
          </a:xfrm>
          <a:prstGeom prst="rect">
            <a:avLst/>
          </a:prstGeom>
          <a:solidFill>
            <a:sysClr val="window" lastClr="FFFFFF"/>
          </a:solidFill>
          <a:ln w="9525" algn="ctr">
            <a:solidFill>
              <a:sysClr val="windowText" lastClr="000000"/>
            </a:solidFill>
            <a:round/>
            <a:headEnd/>
            <a:tailEnd/>
          </a:ln>
        </p:spPr>
        <p:txBody>
          <a:bodyPr/>
          <a:lstStyle/>
          <a:p>
            <a:pPr eaLnBrk="1" fontAlgn="auto" hangingPunct="1">
              <a:spcBef>
                <a:spcPts val="0"/>
              </a:spcBef>
              <a:spcAft>
                <a:spcPts val="0"/>
              </a:spcAft>
              <a:buClr>
                <a:sysClr val="window" lastClr="FFFFFF"/>
              </a:buClr>
              <a:buSzPct val="100000"/>
              <a:buFont typeface="Wingdings" panose="05000000000000000000" pitchFamily="2" charset="2"/>
              <a:buChar char="n"/>
              <a:defRPr/>
            </a:pPr>
            <a:endParaRPr kumimoji="0" lang="ja-JP" altLang="en-US" sz="1800" kern="0">
              <a:solidFill>
                <a:sysClr val="windowText" lastClr="000000"/>
              </a:solidFill>
              <a:ea typeface="ＭＳ Ｐゴシック" charset="-128"/>
            </a:endParaRPr>
          </a:p>
        </p:txBody>
      </p:sp>
      <p:sp>
        <p:nvSpPr>
          <p:cNvPr id="43" name="正方形/長方形 42"/>
          <p:cNvSpPr/>
          <p:nvPr/>
        </p:nvSpPr>
        <p:spPr bwMode="gray">
          <a:xfrm>
            <a:off x="250825" y="2250555"/>
            <a:ext cx="4176713" cy="1856332"/>
          </a:xfrm>
          <a:prstGeom prst="rect">
            <a:avLst/>
          </a:prstGeom>
          <a:solidFill>
            <a:srgbClr val="4BACC6">
              <a:lumMod val="20000"/>
              <a:lumOff val="80000"/>
              <a:alpha val="60000"/>
            </a:srgbClr>
          </a:solidFill>
          <a:ln w="25400" cap="flat" cmpd="sng" algn="ctr">
            <a:noFill/>
            <a:prstDash val="solid"/>
          </a:ln>
          <a:effectLst/>
        </p:spPr>
        <p:txBody>
          <a:bodyPr wrap="none" lIns="0" tIns="0" rIns="0" bIns="0"/>
          <a:lstStyle/>
          <a:p>
            <a:pPr eaLnBrk="1" fontAlgn="auto" hangingPunct="1">
              <a:spcBef>
                <a:spcPts val="0"/>
              </a:spcBef>
              <a:spcAft>
                <a:spcPts val="0"/>
              </a:spcAft>
              <a:buClr>
                <a:schemeClr val="bg1"/>
              </a:buClr>
              <a:buSzPct val="100000"/>
              <a:buFont typeface="Wingdings" panose="05000000000000000000" pitchFamily="2" charset="2"/>
              <a:buNone/>
              <a:defRPr/>
            </a:pPr>
            <a:endParaRPr kumimoji="0" lang="ja-JP" altLang="en-US" sz="1800" b="1" kern="0" dirty="0">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44" name="正方形/長方形 43"/>
          <p:cNvSpPr/>
          <p:nvPr/>
        </p:nvSpPr>
        <p:spPr bwMode="gray">
          <a:xfrm>
            <a:off x="4716463" y="2250555"/>
            <a:ext cx="4176712" cy="1856332"/>
          </a:xfrm>
          <a:prstGeom prst="rect">
            <a:avLst/>
          </a:prstGeom>
          <a:solidFill>
            <a:srgbClr val="66FF33">
              <a:alpha val="60000"/>
            </a:srgbClr>
          </a:solidFill>
          <a:ln w="25400" cap="flat" cmpd="sng" algn="ctr">
            <a:noFill/>
            <a:prstDash val="solid"/>
          </a:ln>
          <a:effectLst/>
        </p:spPr>
        <p:txBody>
          <a:bodyPr wrap="none" lIns="0" tIns="0" rIns="0" bIns="0"/>
          <a:lstStyle/>
          <a:p>
            <a:pPr eaLnBrk="1" fontAlgn="auto" hangingPunct="1">
              <a:spcBef>
                <a:spcPts val="0"/>
              </a:spcBef>
              <a:spcAft>
                <a:spcPts val="0"/>
              </a:spcAft>
              <a:buClr>
                <a:schemeClr val="bg1"/>
              </a:buClr>
              <a:buSzPct val="100000"/>
              <a:buFont typeface="Wingdings" panose="05000000000000000000" pitchFamily="2" charset="2"/>
              <a:buNone/>
              <a:defRPr/>
            </a:pPr>
            <a:endParaRPr kumimoji="0" lang="en-US" altLang="ja-JP" sz="1800" b="1" kern="0" dirty="0">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45" name="テキスト ボックス 44"/>
          <p:cNvSpPr txBox="1"/>
          <p:nvPr/>
        </p:nvSpPr>
        <p:spPr bwMode="auto">
          <a:xfrm>
            <a:off x="537817" y="2473052"/>
            <a:ext cx="2747962" cy="134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ct val="20000"/>
              </a:spcBef>
              <a:buClr>
                <a:schemeClr val="bg1"/>
              </a:buClr>
              <a:buSzPct val="100000"/>
              <a:buFont typeface="Wingdings" panose="05000000000000000000" pitchFamily="2" charset="2"/>
              <a:buNone/>
              <a:defRPr/>
            </a:pPr>
            <a:r>
              <a:rPr lang="ja-JP" altLang="en-US" b="1" kern="0" dirty="0">
                <a:solidFill>
                  <a:srgbClr val="002060"/>
                </a:solidFill>
                <a:latin typeface="BIZ UDゴシック" panose="020B0400000000000000" pitchFamily="49" charset="-128"/>
                <a:ea typeface="BIZ UDゴシック" panose="020B0400000000000000" pitchFamily="49" charset="-128"/>
              </a:rPr>
              <a:t>投票所で渡された</a:t>
            </a:r>
            <a:endParaRPr lang="en-US" altLang="ja-JP" b="1" kern="0" dirty="0">
              <a:solidFill>
                <a:srgbClr val="002060"/>
              </a:solidFill>
              <a:latin typeface="BIZ UDゴシック" panose="020B0400000000000000" pitchFamily="49" charset="-128"/>
              <a:ea typeface="BIZ UDゴシック" panose="020B0400000000000000" pitchFamily="49" charset="-128"/>
            </a:endParaRPr>
          </a:p>
          <a:p>
            <a:pPr eaLnBrk="1" hangingPunct="1">
              <a:spcBef>
                <a:spcPct val="20000"/>
              </a:spcBef>
              <a:buClr>
                <a:schemeClr val="bg1"/>
              </a:buClr>
              <a:buSzPct val="100000"/>
              <a:buFont typeface="Wingdings" panose="05000000000000000000" pitchFamily="2" charset="2"/>
              <a:buNone/>
              <a:defRPr/>
            </a:pPr>
            <a:r>
              <a:rPr lang="ja-JP" altLang="en-US" b="1" kern="0" dirty="0">
                <a:solidFill>
                  <a:srgbClr val="002060"/>
                </a:solidFill>
                <a:latin typeface="BIZ UDゴシック" panose="020B0400000000000000" pitchFamily="49" charset="-128"/>
                <a:ea typeface="BIZ UDゴシック" panose="020B0400000000000000" pitchFamily="49" charset="-128"/>
              </a:rPr>
              <a:t>用紙以外に</a:t>
            </a:r>
            <a:endParaRPr lang="en-US" altLang="ja-JP" b="1" kern="0" dirty="0">
              <a:solidFill>
                <a:srgbClr val="002060"/>
              </a:solidFill>
              <a:latin typeface="BIZ UDゴシック" panose="020B0400000000000000" pitchFamily="49" charset="-128"/>
              <a:ea typeface="BIZ UDゴシック" panose="020B0400000000000000" pitchFamily="49" charset="-128"/>
            </a:endParaRPr>
          </a:p>
          <a:p>
            <a:pPr eaLnBrk="1" hangingPunct="1">
              <a:spcBef>
                <a:spcPct val="20000"/>
              </a:spcBef>
              <a:buClr>
                <a:schemeClr val="bg1"/>
              </a:buClr>
              <a:buSzPct val="100000"/>
              <a:buFont typeface="Wingdings" panose="05000000000000000000" pitchFamily="2" charset="2"/>
              <a:buNone/>
              <a:defRPr/>
            </a:pPr>
            <a:r>
              <a:rPr lang="ja-JP" altLang="en-US" b="1" kern="0" dirty="0">
                <a:solidFill>
                  <a:srgbClr val="002060"/>
                </a:solidFill>
                <a:latin typeface="BIZ UDゴシック" panose="020B0400000000000000" pitchFamily="49" charset="-128"/>
                <a:ea typeface="BIZ UDゴシック" panose="020B0400000000000000" pitchFamily="49" charset="-128"/>
              </a:rPr>
              <a:t>書いたもの</a:t>
            </a:r>
          </a:p>
        </p:txBody>
      </p:sp>
      <p:pic>
        <p:nvPicPr>
          <p:cNvPr id="46" name="図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20220" y="2716213"/>
            <a:ext cx="115570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テキスト ボックス 46"/>
          <p:cNvSpPr txBox="1"/>
          <p:nvPr/>
        </p:nvSpPr>
        <p:spPr bwMode="auto">
          <a:xfrm>
            <a:off x="4937125" y="2500598"/>
            <a:ext cx="2592388" cy="134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ct val="20000"/>
              </a:spcBef>
              <a:buClr>
                <a:schemeClr val="bg1"/>
              </a:buClr>
              <a:buSzPct val="100000"/>
              <a:buFont typeface="Wingdings" panose="05000000000000000000" pitchFamily="2" charset="2"/>
              <a:buNone/>
              <a:defRPr/>
            </a:pPr>
            <a:r>
              <a:rPr lang="ja-JP" altLang="en-US" b="1" kern="0" dirty="0">
                <a:solidFill>
                  <a:srgbClr val="002060"/>
                </a:solidFill>
                <a:latin typeface="BIZ UDゴシック" panose="020B0400000000000000" pitchFamily="49" charset="-128"/>
                <a:ea typeface="BIZ UDゴシック" panose="020B0400000000000000" pitchFamily="49" charset="-128"/>
              </a:rPr>
              <a:t>２人以上の</a:t>
            </a:r>
            <a:endParaRPr lang="en-US" altLang="ja-JP" b="1" kern="0" dirty="0">
              <a:solidFill>
                <a:srgbClr val="002060"/>
              </a:solidFill>
              <a:latin typeface="BIZ UDゴシック" panose="020B0400000000000000" pitchFamily="49" charset="-128"/>
              <a:ea typeface="BIZ UDゴシック" panose="020B0400000000000000" pitchFamily="49" charset="-128"/>
            </a:endParaRPr>
          </a:p>
          <a:p>
            <a:pPr eaLnBrk="1" hangingPunct="1">
              <a:spcBef>
                <a:spcPct val="20000"/>
              </a:spcBef>
              <a:buClr>
                <a:schemeClr val="bg1"/>
              </a:buClr>
              <a:buSzPct val="100000"/>
              <a:buFont typeface="Wingdings" panose="05000000000000000000" pitchFamily="2" charset="2"/>
              <a:buNone/>
              <a:defRPr/>
            </a:pPr>
            <a:r>
              <a:rPr lang="ja-JP" altLang="en-US" b="1" kern="0" dirty="0">
                <a:solidFill>
                  <a:srgbClr val="002060"/>
                </a:solidFill>
                <a:latin typeface="BIZ UDゴシック" panose="020B0400000000000000" pitchFamily="49" charset="-128"/>
                <a:ea typeface="BIZ UDゴシック" panose="020B0400000000000000" pitchFamily="49" charset="-128"/>
              </a:rPr>
              <a:t>名前を書いた</a:t>
            </a:r>
            <a:endParaRPr lang="en-US" altLang="ja-JP" b="1" kern="0" dirty="0">
              <a:solidFill>
                <a:srgbClr val="002060"/>
              </a:solidFill>
              <a:latin typeface="BIZ UDゴシック" panose="020B0400000000000000" pitchFamily="49" charset="-128"/>
              <a:ea typeface="BIZ UDゴシック" panose="020B0400000000000000" pitchFamily="49" charset="-128"/>
            </a:endParaRPr>
          </a:p>
          <a:p>
            <a:pPr eaLnBrk="1" hangingPunct="1">
              <a:spcBef>
                <a:spcPct val="20000"/>
              </a:spcBef>
              <a:buClr>
                <a:schemeClr val="bg1"/>
              </a:buClr>
              <a:buSzPct val="100000"/>
              <a:buFont typeface="Wingdings" panose="05000000000000000000" pitchFamily="2" charset="2"/>
              <a:buNone/>
              <a:defRPr/>
            </a:pPr>
            <a:r>
              <a:rPr lang="ja-JP" altLang="en-US" b="1" kern="0" dirty="0">
                <a:solidFill>
                  <a:srgbClr val="002060"/>
                </a:solidFill>
                <a:latin typeface="BIZ UDゴシック" panose="020B0400000000000000" pitchFamily="49" charset="-128"/>
                <a:ea typeface="BIZ UDゴシック" panose="020B0400000000000000" pitchFamily="49" charset="-128"/>
              </a:rPr>
              <a:t>もの</a:t>
            </a:r>
          </a:p>
        </p:txBody>
      </p:sp>
      <p:sp>
        <p:nvSpPr>
          <p:cNvPr id="48" name="正方形/長方形 9"/>
          <p:cNvSpPr>
            <a:spLocks noChangeArrowheads="1"/>
          </p:cNvSpPr>
          <p:nvPr/>
        </p:nvSpPr>
        <p:spPr bwMode="auto">
          <a:xfrm>
            <a:off x="7525544" y="2552700"/>
            <a:ext cx="1152525" cy="1435100"/>
          </a:xfrm>
          <a:prstGeom prst="rect">
            <a:avLst/>
          </a:prstGeom>
          <a:solidFill>
            <a:sysClr val="window" lastClr="FFFFFF"/>
          </a:solidFill>
          <a:ln w="9525" algn="ctr">
            <a:solidFill>
              <a:sysClr val="windowText" lastClr="000000"/>
            </a:solidFill>
            <a:round/>
            <a:headEnd/>
            <a:tailEnd/>
          </a:ln>
        </p:spPr>
        <p:txBody>
          <a:bodyPr/>
          <a:lstStyle/>
          <a:p>
            <a:pPr eaLnBrk="1" fontAlgn="auto" hangingPunct="1">
              <a:spcBef>
                <a:spcPts val="0"/>
              </a:spcBef>
              <a:spcAft>
                <a:spcPts val="0"/>
              </a:spcAft>
              <a:buClr>
                <a:sysClr val="window" lastClr="FFFFFF"/>
              </a:buClr>
              <a:buSzPct val="100000"/>
              <a:buFont typeface="Wingdings" panose="05000000000000000000" pitchFamily="2" charset="2"/>
              <a:buChar char="n"/>
              <a:defRPr/>
            </a:pPr>
            <a:endParaRPr kumimoji="0" lang="ja-JP" altLang="en-US" sz="1800" kern="0">
              <a:solidFill>
                <a:sysClr val="windowText" lastClr="000000"/>
              </a:solidFill>
              <a:ea typeface="ＭＳ Ｐゴシック" charset="-128"/>
            </a:endParaRPr>
          </a:p>
        </p:txBody>
      </p:sp>
      <p:sp>
        <p:nvSpPr>
          <p:cNvPr id="49" name="乗算記号 12"/>
          <p:cNvSpPr/>
          <p:nvPr/>
        </p:nvSpPr>
        <p:spPr bwMode="auto">
          <a:xfrm>
            <a:off x="3141665" y="2135435"/>
            <a:ext cx="788987" cy="765175"/>
          </a:xfrm>
          <a:prstGeom prst="mathMultiply">
            <a:avLst>
              <a:gd name="adj1" fmla="val 8418"/>
            </a:avLst>
          </a:prstGeom>
          <a:solidFill>
            <a:srgbClr val="FF0000"/>
          </a:solidFill>
          <a:ln w="9525" cap="flat" cmpd="sng" algn="ctr">
            <a:solidFill>
              <a:srgbClr val="FF0000"/>
            </a:solidFill>
            <a:prstDash val="solid"/>
            <a:round/>
            <a:headEnd type="none" w="med" len="med"/>
            <a:tailEnd type="none" w="med" len="med"/>
          </a:ln>
          <a:effectLst/>
        </p:spPr>
        <p:txBody>
          <a:bodyPr/>
          <a:lstStyle/>
          <a:p>
            <a:pPr eaLnBrk="1" hangingPunct="1">
              <a:spcBef>
                <a:spcPct val="20000"/>
              </a:spcBef>
              <a:buClr>
                <a:schemeClr val="bg1"/>
              </a:buClr>
              <a:buSzPct val="100000"/>
              <a:buFont typeface="Wingdings" panose="05000000000000000000" pitchFamily="2" charset="2"/>
              <a:buChar char="n"/>
              <a:defRPr/>
            </a:pPr>
            <a:endParaRPr lang="ja-JP" altLang="en-US"/>
          </a:p>
        </p:txBody>
      </p:sp>
      <p:sp>
        <p:nvSpPr>
          <p:cNvPr id="50" name="乗算記号 13"/>
          <p:cNvSpPr/>
          <p:nvPr/>
        </p:nvSpPr>
        <p:spPr bwMode="auto">
          <a:xfrm>
            <a:off x="7676356" y="2110366"/>
            <a:ext cx="788988" cy="763587"/>
          </a:xfrm>
          <a:prstGeom prst="mathMultiply">
            <a:avLst>
              <a:gd name="adj1" fmla="val 8418"/>
            </a:avLst>
          </a:prstGeom>
          <a:solidFill>
            <a:srgbClr val="FF0000"/>
          </a:solidFill>
          <a:ln w="9525" cap="flat" cmpd="sng" algn="ctr">
            <a:solidFill>
              <a:srgbClr val="FF0000"/>
            </a:solidFill>
            <a:prstDash val="solid"/>
            <a:round/>
            <a:headEnd type="none" w="med" len="med"/>
            <a:tailEnd type="none" w="med" len="med"/>
          </a:ln>
          <a:effectLst/>
        </p:spPr>
        <p:txBody>
          <a:bodyPr/>
          <a:lstStyle/>
          <a:p>
            <a:pPr eaLnBrk="1" hangingPunct="1">
              <a:spcBef>
                <a:spcPct val="20000"/>
              </a:spcBef>
              <a:buClr>
                <a:schemeClr val="bg1"/>
              </a:buClr>
              <a:buSzPct val="100000"/>
              <a:buFont typeface="Wingdings" panose="05000000000000000000" pitchFamily="2" charset="2"/>
              <a:buChar char="n"/>
              <a:defRPr/>
            </a:pPr>
            <a:endParaRPr lang="ja-JP" altLang="en-US"/>
          </a:p>
        </p:txBody>
      </p:sp>
      <p:sp>
        <p:nvSpPr>
          <p:cNvPr id="51" name="テキスト ボックス 50"/>
          <p:cNvSpPr txBox="1"/>
          <p:nvPr/>
        </p:nvSpPr>
        <p:spPr bwMode="auto">
          <a:xfrm>
            <a:off x="504827" y="4275162"/>
            <a:ext cx="2771773"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spcBef>
                <a:spcPct val="20000"/>
              </a:spcBef>
              <a:buClr>
                <a:schemeClr val="bg1"/>
              </a:buClr>
              <a:buSzPct val="100000"/>
              <a:buFont typeface="Wingdings" panose="05000000000000000000" pitchFamily="2" charset="2"/>
              <a:buNone/>
              <a:defRPr/>
            </a:pPr>
            <a:r>
              <a:rPr lang="ja-JP" altLang="en-US" b="1" kern="0" dirty="0">
                <a:solidFill>
                  <a:srgbClr val="002060"/>
                </a:solidFill>
                <a:latin typeface="BIZ UDゴシック" panose="020B0400000000000000" pitchFamily="49" charset="-128"/>
                <a:ea typeface="BIZ UDゴシック" panose="020B0400000000000000" pitchFamily="49" charset="-128"/>
              </a:rPr>
              <a:t>候補者氏名の</a:t>
            </a:r>
            <a:endParaRPr lang="en-US" altLang="ja-JP" b="1" kern="0" dirty="0">
              <a:solidFill>
                <a:srgbClr val="002060"/>
              </a:solidFill>
              <a:latin typeface="BIZ UDゴシック" panose="020B0400000000000000" pitchFamily="49" charset="-128"/>
              <a:ea typeface="BIZ UDゴシック" panose="020B0400000000000000" pitchFamily="49" charset="-128"/>
            </a:endParaRPr>
          </a:p>
          <a:p>
            <a:pPr eaLnBrk="1" hangingPunct="1">
              <a:spcBef>
                <a:spcPct val="20000"/>
              </a:spcBef>
              <a:buClr>
                <a:schemeClr val="bg1"/>
              </a:buClr>
              <a:buSzPct val="100000"/>
              <a:buFont typeface="Wingdings" panose="05000000000000000000" pitchFamily="2" charset="2"/>
              <a:buNone/>
              <a:defRPr/>
            </a:pPr>
            <a:r>
              <a:rPr lang="ja-JP" altLang="en-US" b="1" kern="0" dirty="0">
                <a:solidFill>
                  <a:srgbClr val="002060"/>
                </a:solidFill>
                <a:latin typeface="BIZ UDゴシック" panose="020B0400000000000000" pitchFamily="49" charset="-128"/>
                <a:ea typeface="BIZ UDゴシック" panose="020B0400000000000000" pitchFamily="49" charset="-128"/>
              </a:rPr>
              <a:t>他にそれ以外</a:t>
            </a:r>
            <a:endParaRPr lang="en-US" altLang="ja-JP" b="1" kern="0" dirty="0">
              <a:solidFill>
                <a:srgbClr val="002060"/>
              </a:solidFill>
              <a:latin typeface="BIZ UDゴシック" panose="020B0400000000000000" pitchFamily="49" charset="-128"/>
              <a:ea typeface="BIZ UDゴシック" panose="020B0400000000000000" pitchFamily="49" charset="-128"/>
            </a:endParaRPr>
          </a:p>
          <a:p>
            <a:pPr eaLnBrk="1" hangingPunct="1">
              <a:spcBef>
                <a:spcPct val="20000"/>
              </a:spcBef>
              <a:buClr>
                <a:schemeClr val="bg1"/>
              </a:buClr>
              <a:buSzPct val="100000"/>
              <a:buFont typeface="Wingdings" panose="05000000000000000000" pitchFamily="2" charset="2"/>
              <a:buNone/>
              <a:defRPr/>
            </a:pPr>
            <a:r>
              <a:rPr lang="ja-JP" altLang="en-US" b="1" kern="0" dirty="0">
                <a:solidFill>
                  <a:srgbClr val="002060"/>
                </a:solidFill>
                <a:latin typeface="BIZ UDゴシック" panose="020B0400000000000000" pitchFamily="49" charset="-128"/>
                <a:ea typeface="BIZ UDゴシック" panose="020B0400000000000000" pitchFamily="49" charset="-128"/>
              </a:rPr>
              <a:t>のことを</a:t>
            </a:r>
            <a:endParaRPr lang="en-US" altLang="ja-JP" b="1" kern="0" dirty="0">
              <a:solidFill>
                <a:srgbClr val="002060"/>
              </a:solidFill>
              <a:latin typeface="BIZ UDゴシック" panose="020B0400000000000000" pitchFamily="49" charset="-128"/>
              <a:ea typeface="BIZ UDゴシック" panose="020B0400000000000000" pitchFamily="49" charset="-128"/>
            </a:endParaRPr>
          </a:p>
          <a:p>
            <a:pPr eaLnBrk="1" hangingPunct="1">
              <a:spcBef>
                <a:spcPct val="20000"/>
              </a:spcBef>
              <a:buClr>
                <a:schemeClr val="bg1"/>
              </a:buClr>
              <a:buSzPct val="100000"/>
              <a:buFont typeface="Wingdings" panose="05000000000000000000" pitchFamily="2" charset="2"/>
              <a:buNone/>
              <a:defRPr/>
            </a:pPr>
            <a:r>
              <a:rPr lang="ja-JP" altLang="en-US" b="1" kern="0" dirty="0">
                <a:solidFill>
                  <a:srgbClr val="002060"/>
                </a:solidFill>
                <a:latin typeface="BIZ UDゴシック" panose="020B0400000000000000" pitchFamily="49" charset="-128"/>
                <a:ea typeface="BIZ UDゴシック" panose="020B0400000000000000" pitchFamily="49" charset="-128"/>
              </a:rPr>
              <a:t>書いたもの</a:t>
            </a:r>
          </a:p>
        </p:txBody>
      </p:sp>
      <p:sp>
        <p:nvSpPr>
          <p:cNvPr id="52" name="テキスト ボックス 51"/>
          <p:cNvSpPr txBox="1"/>
          <p:nvPr/>
        </p:nvSpPr>
        <p:spPr bwMode="auto">
          <a:xfrm>
            <a:off x="3024983" y="4757761"/>
            <a:ext cx="793750" cy="127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p>
            <a:pPr eaLnBrk="1" fontAlgn="auto" hangingPunct="1">
              <a:spcBef>
                <a:spcPts val="0"/>
              </a:spcBef>
              <a:spcAft>
                <a:spcPts val="0"/>
              </a:spcAft>
              <a:buFont typeface="Wingdings" panose="05000000000000000000" pitchFamily="2" charset="2"/>
              <a:buNone/>
              <a:defRPr/>
            </a:pPr>
            <a:r>
              <a:rPr kumimoji="0" lang="ja-JP" altLang="en-US" sz="1800" b="1" kern="0" dirty="0">
                <a:solidFill>
                  <a:sysClr val="windowText" lastClr="000000"/>
                </a:solidFill>
                <a:ea typeface="ＭＳ Ｐゴシック" charset="-128"/>
              </a:rPr>
              <a:t>宮城太郎</a:t>
            </a:r>
            <a:endParaRPr kumimoji="0" lang="en-US" altLang="ja-JP" sz="1800" b="1" kern="0" dirty="0">
              <a:solidFill>
                <a:sysClr val="windowText" lastClr="000000"/>
              </a:solidFill>
              <a:ea typeface="ＭＳ Ｐゴシック" charset="-128"/>
            </a:endParaRPr>
          </a:p>
          <a:p>
            <a:pPr eaLnBrk="1" fontAlgn="auto" hangingPunct="1">
              <a:spcBef>
                <a:spcPts val="0"/>
              </a:spcBef>
              <a:spcAft>
                <a:spcPts val="0"/>
              </a:spcAft>
              <a:buFont typeface="Wingdings" panose="05000000000000000000" pitchFamily="2" charset="2"/>
              <a:buNone/>
              <a:defRPr/>
            </a:pPr>
            <a:r>
              <a:rPr kumimoji="0" lang="ja-JP" altLang="en-US" sz="1800" b="1" kern="0" dirty="0">
                <a:solidFill>
                  <a:sysClr val="windowText" lastClr="000000"/>
                </a:solidFill>
                <a:ea typeface="ＭＳ Ｐゴシック" charset="-128"/>
              </a:rPr>
              <a:t>　頑張れ！</a:t>
            </a:r>
            <a:endParaRPr kumimoji="0" lang="en-US" altLang="ja-JP" sz="1800" b="1" kern="0" dirty="0">
              <a:solidFill>
                <a:sysClr val="windowText" lastClr="000000"/>
              </a:solidFill>
              <a:ea typeface="ＭＳ Ｐゴシック" charset="-128"/>
            </a:endParaRPr>
          </a:p>
        </p:txBody>
      </p:sp>
      <p:sp>
        <p:nvSpPr>
          <p:cNvPr id="53" name="乗算記号 16"/>
          <p:cNvSpPr/>
          <p:nvPr/>
        </p:nvSpPr>
        <p:spPr bwMode="auto">
          <a:xfrm>
            <a:off x="3178969" y="4123605"/>
            <a:ext cx="788987" cy="763588"/>
          </a:xfrm>
          <a:prstGeom prst="mathMultiply">
            <a:avLst>
              <a:gd name="adj1" fmla="val 8418"/>
            </a:avLst>
          </a:prstGeom>
          <a:solidFill>
            <a:srgbClr val="FF0000"/>
          </a:solidFill>
          <a:ln w="9525" cap="flat" cmpd="sng" algn="ctr">
            <a:solidFill>
              <a:srgbClr val="FF0000"/>
            </a:solidFill>
            <a:prstDash val="solid"/>
            <a:round/>
            <a:headEnd type="none" w="med" len="med"/>
            <a:tailEnd type="none" w="med" len="med"/>
          </a:ln>
          <a:effectLst/>
        </p:spPr>
        <p:txBody>
          <a:bodyPr/>
          <a:lstStyle/>
          <a:p>
            <a:pPr eaLnBrk="1" hangingPunct="1">
              <a:spcBef>
                <a:spcPct val="20000"/>
              </a:spcBef>
              <a:buClr>
                <a:schemeClr val="bg1"/>
              </a:buClr>
              <a:buSzPct val="100000"/>
              <a:buFont typeface="Wingdings" panose="05000000000000000000" pitchFamily="2" charset="2"/>
              <a:buChar char="n"/>
              <a:defRPr/>
            </a:pPr>
            <a:endParaRPr lang="ja-JP" altLang="en-US"/>
          </a:p>
        </p:txBody>
      </p:sp>
      <p:sp>
        <p:nvSpPr>
          <p:cNvPr id="54" name="テキスト ボックス 53"/>
          <p:cNvSpPr txBox="1"/>
          <p:nvPr/>
        </p:nvSpPr>
        <p:spPr bwMode="auto">
          <a:xfrm>
            <a:off x="4937125" y="4311674"/>
            <a:ext cx="2592388"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ct val="20000"/>
              </a:spcBef>
              <a:buClr>
                <a:schemeClr val="bg1"/>
              </a:buClr>
              <a:buSzPct val="100000"/>
              <a:buFont typeface="Wingdings" panose="05000000000000000000" pitchFamily="2" charset="2"/>
              <a:buNone/>
              <a:defRPr/>
            </a:pPr>
            <a:r>
              <a:rPr lang="ja-JP" altLang="en-US" b="1" kern="0" dirty="0">
                <a:solidFill>
                  <a:srgbClr val="002060"/>
                </a:solidFill>
                <a:latin typeface="BIZ UDゴシック" panose="020B0400000000000000" pitchFamily="49" charset="-128"/>
                <a:ea typeface="BIZ UDゴシック" panose="020B0400000000000000" pitchFamily="49" charset="-128"/>
              </a:rPr>
              <a:t>白紙、</a:t>
            </a:r>
            <a:endParaRPr lang="en-US" altLang="ja-JP" b="1" kern="0" dirty="0">
              <a:solidFill>
                <a:srgbClr val="002060"/>
              </a:solidFill>
              <a:latin typeface="BIZ UDゴシック" panose="020B0400000000000000" pitchFamily="49" charset="-128"/>
              <a:ea typeface="BIZ UDゴシック" panose="020B0400000000000000" pitchFamily="49" charset="-128"/>
            </a:endParaRPr>
          </a:p>
          <a:p>
            <a:pPr eaLnBrk="1" hangingPunct="1">
              <a:spcBef>
                <a:spcPct val="20000"/>
              </a:spcBef>
              <a:buClr>
                <a:schemeClr val="bg1"/>
              </a:buClr>
              <a:buSzPct val="100000"/>
              <a:buFont typeface="Wingdings" panose="05000000000000000000" pitchFamily="2" charset="2"/>
              <a:buNone/>
              <a:defRPr/>
            </a:pPr>
            <a:r>
              <a:rPr lang="ja-JP" altLang="en-US" b="1" kern="0" dirty="0">
                <a:solidFill>
                  <a:srgbClr val="002060"/>
                </a:solidFill>
                <a:latin typeface="BIZ UDゴシック" panose="020B0400000000000000" pitchFamily="49" charset="-128"/>
                <a:ea typeface="BIZ UDゴシック" panose="020B0400000000000000" pitchFamily="49" charset="-128"/>
              </a:rPr>
              <a:t>いたずら書き、何を書いたか</a:t>
            </a:r>
            <a:endParaRPr lang="en-US" altLang="ja-JP" b="1" kern="0" dirty="0">
              <a:solidFill>
                <a:srgbClr val="002060"/>
              </a:solidFill>
              <a:latin typeface="BIZ UDゴシック" panose="020B0400000000000000" pitchFamily="49" charset="-128"/>
              <a:ea typeface="BIZ UDゴシック" panose="020B0400000000000000" pitchFamily="49" charset="-128"/>
            </a:endParaRPr>
          </a:p>
          <a:p>
            <a:pPr eaLnBrk="1" hangingPunct="1">
              <a:spcBef>
                <a:spcPct val="20000"/>
              </a:spcBef>
              <a:buClr>
                <a:schemeClr val="bg1"/>
              </a:buClr>
              <a:buSzPct val="100000"/>
              <a:buFont typeface="Wingdings" panose="05000000000000000000" pitchFamily="2" charset="2"/>
              <a:buNone/>
              <a:defRPr/>
            </a:pPr>
            <a:r>
              <a:rPr lang="ja-JP" altLang="en-US" b="1" kern="0" dirty="0">
                <a:solidFill>
                  <a:srgbClr val="002060"/>
                </a:solidFill>
                <a:latin typeface="BIZ UDゴシック" panose="020B0400000000000000" pitchFamily="49" charset="-128"/>
                <a:ea typeface="BIZ UDゴシック" panose="020B0400000000000000" pitchFamily="49" charset="-128"/>
              </a:rPr>
              <a:t>分からないもの</a:t>
            </a:r>
            <a:endParaRPr lang="en-US" altLang="ja-JP" b="1" kern="0" dirty="0">
              <a:solidFill>
                <a:srgbClr val="002060"/>
              </a:solidFill>
              <a:latin typeface="BIZ UDゴシック" panose="020B0400000000000000" pitchFamily="49" charset="-128"/>
              <a:ea typeface="BIZ UDゴシック" panose="020B0400000000000000" pitchFamily="49" charset="-128"/>
            </a:endParaRPr>
          </a:p>
        </p:txBody>
      </p:sp>
      <p:sp>
        <p:nvSpPr>
          <p:cNvPr id="55" name="乗算記号 18"/>
          <p:cNvSpPr/>
          <p:nvPr/>
        </p:nvSpPr>
        <p:spPr bwMode="auto">
          <a:xfrm>
            <a:off x="7687470" y="4131692"/>
            <a:ext cx="788987" cy="765175"/>
          </a:xfrm>
          <a:prstGeom prst="mathMultiply">
            <a:avLst>
              <a:gd name="adj1" fmla="val 8418"/>
            </a:avLst>
          </a:prstGeom>
          <a:solidFill>
            <a:srgbClr val="FF0000"/>
          </a:solidFill>
          <a:ln w="9525" cap="flat" cmpd="sng" algn="ctr">
            <a:solidFill>
              <a:srgbClr val="FF0000"/>
            </a:solidFill>
            <a:prstDash val="solid"/>
            <a:round/>
            <a:headEnd type="none" w="med" len="med"/>
            <a:tailEnd type="none" w="med" len="med"/>
          </a:ln>
          <a:effectLst/>
        </p:spPr>
        <p:txBody>
          <a:bodyPr/>
          <a:lstStyle/>
          <a:p>
            <a:pPr eaLnBrk="1" hangingPunct="1">
              <a:spcBef>
                <a:spcPct val="20000"/>
              </a:spcBef>
              <a:buClr>
                <a:schemeClr val="bg1"/>
              </a:buClr>
              <a:buSzPct val="100000"/>
              <a:buFont typeface="Wingdings" panose="05000000000000000000" pitchFamily="2" charset="2"/>
              <a:buChar char="n"/>
              <a:defRPr/>
            </a:pPr>
            <a:endParaRPr lang="ja-JP" altLang="en-US"/>
          </a:p>
        </p:txBody>
      </p:sp>
      <p:grpSp>
        <p:nvGrpSpPr>
          <p:cNvPr id="56" name="グループ化 50"/>
          <p:cNvGrpSpPr>
            <a:grpSpLocks/>
          </p:cNvGrpSpPr>
          <p:nvPr/>
        </p:nvGrpSpPr>
        <p:grpSpPr bwMode="auto">
          <a:xfrm>
            <a:off x="7601744" y="4564063"/>
            <a:ext cx="781050" cy="1074737"/>
            <a:chOff x="8129872" y="4030114"/>
            <a:chExt cx="780652" cy="1075236"/>
          </a:xfrm>
        </p:grpSpPr>
        <p:sp>
          <p:nvSpPr>
            <p:cNvPr id="57" name="テキスト ボックス 56"/>
            <p:cNvSpPr txBox="1"/>
            <p:nvPr/>
          </p:nvSpPr>
          <p:spPr bwMode="auto">
            <a:xfrm>
              <a:off x="8129872" y="4436703"/>
              <a:ext cx="760025" cy="668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p>
              <a:pPr eaLnBrk="1" fontAlgn="auto" hangingPunct="1">
                <a:spcBef>
                  <a:spcPts val="0"/>
                </a:spcBef>
                <a:spcAft>
                  <a:spcPts val="0"/>
                </a:spcAft>
                <a:buFont typeface="Wingdings" panose="05000000000000000000" pitchFamily="2" charset="2"/>
                <a:buNone/>
                <a:defRPr/>
              </a:pPr>
              <a:r>
                <a:rPr kumimoji="0" lang="ja-JP" altLang="en-US" sz="1100" b="1" kern="0" dirty="0">
                  <a:solidFill>
                    <a:sysClr val="windowText" lastClr="000000"/>
                  </a:solidFill>
                  <a:ea typeface="ＭＳ Ｐゴシック" charset="-128"/>
                </a:rPr>
                <a:t>への</a:t>
              </a:r>
              <a:endParaRPr kumimoji="0" lang="en-US" altLang="ja-JP" sz="1100" b="1" kern="0" dirty="0">
                <a:solidFill>
                  <a:sysClr val="windowText" lastClr="000000"/>
                </a:solidFill>
                <a:ea typeface="ＭＳ Ｐゴシック" charset="-128"/>
              </a:endParaRPr>
            </a:p>
            <a:p>
              <a:pPr eaLnBrk="1" fontAlgn="auto" hangingPunct="1">
                <a:spcBef>
                  <a:spcPts val="0"/>
                </a:spcBef>
                <a:spcAft>
                  <a:spcPts val="0"/>
                </a:spcAft>
                <a:buFont typeface="Wingdings" panose="05000000000000000000" pitchFamily="2" charset="2"/>
                <a:buNone/>
                <a:defRPr/>
              </a:pPr>
              <a:r>
                <a:rPr kumimoji="0" lang="ja-JP" altLang="en-US" sz="1100" b="1" kern="0" dirty="0">
                  <a:solidFill>
                    <a:sysClr val="windowText" lastClr="000000"/>
                  </a:solidFill>
                  <a:ea typeface="ＭＳ Ｐゴシック" charset="-128"/>
                </a:rPr>
                <a:t>　　も へ</a:t>
              </a:r>
              <a:endParaRPr kumimoji="0" lang="en-US" altLang="ja-JP" sz="1100" b="1" kern="0" dirty="0">
                <a:solidFill>
                  <a:sysClr val="windowText" lastClr="000000"/>
                </a:solidFill>
                <a:ea typeface="ＭＳ Ｐゴシック" charset="-128"/>
              </a:endParaRPr>
            </a:p>
            <a:p>
              <a:pPr eaLnBrk="1" fontAlgn="auto" hangingPunct="1">
                <a:spcBef>
                  <a:spcPts val="0"/>
                </a:spcBef>
                <a:spcAft>
                  <a:spcPts val="0"/>
                </a:spcAft>
                <a:buFont typeface="Wingdings" panose="05000000000000000000" pitchFamily="2" charset="2"/>
                <a:buNone/>
                <a:defRPr/>
              </a:pPr>
              <a:r>
                <a:rPr kumimoji="0" lang="ja-JP" altLang="en-US" sz="1100" b="1" kern="0" dirty="0">
                  <a:solidFill>
                    <a:sysClr val="windowText" lastClr="000000"/>
                  </a:solidFill>
                  <a:ea typeface="ＭＳ Ｐゴシック" charset="-128"/>
                </a:rPr>
                <a:t>への</a:t>
              </a:r>
              <a:endParaRPr kumimoji="0" lang="en-US" altLang="ja-JP" sz="1100" b="1" kern="0" dirty="0">
                <a:solidFill>
                  <a:sysClr val="windowText" lastClr="000000"/>
                </a:solidFill>
                <a:ea typeface="ＭＳ Ｐゴシック" charset="-128"/>
              </a:endParaRPr>
            </a:p>
          </p:txBody>
        </p:sp>
        <p:cxnSp>
          <p:nvCxnSpPr>
            <p:cNvPr id="58" name="直線コネクタ 43"/>
            <p:cNvCxnSpPr>
              <a:cxnSpLocks noChangeShapeType="1"/>
            </p:cNvCxnSpPr>
            <p:nvPr/>
          </p:nvCxnSpPr>
          <p:spPr bwMode="auto">
            <a:xfrm>
              <a:off x="8737971" y="4535767"/>
              <a:ext cx="90052" cy="170904"/>
            </a:xfrm>
            <a:prstGeom prst="line">
              <a:avLst/>
            </a:prstGeom>
            <a:noFill/>
            <a:ln w="9525" algn="ctr">
              <a:solidFill>
                <a:srgbClr val="000000"/>
              </a:solidFill>
              <a:round/>
              <a:headEnd/>
              <a:tailEnd/>
            </a:ln>
            <a:extLst>
              <a:ext uri="{909E8E84-426E-40DD-AFC4-6F175D3DCCD1}">
                <a14:hiddenFill xmlns:a14="http://schemas.microsoft.com/office/drawing/2010/main">
                  <a:noFill/>
                </a14:hiddenFill>
              </a:ext>
            </a:extLst>
          </p:spPr>
        </p:cxnSp>
        <p:cxnSp>
          <p:nvCxnSpPr>
            <p:cNvPr id="59" name="直線コネクタ 48"/>
            <p:cNvCxnSpPr>
              <a:cxnSpLocks noChangeShapeType="1"/>
            </p:cNvCxnSpPr>
            <p:nvPr/>
          </p:nvCxnSpPr>
          <p:spPr bwMode="auto">
            <a:xfrm>
              <a:off x="8820472" y="4503327"/>
              <a:ext cx="90052" cy="170904"/>
            </a:xfrm>
            <a:prstGeom prst="line">
              <a:avLst/>
            </a:prstGeom>
            <a:noFill/>
            <a:ln w="9525" algn="ctr">
              <a:solidFill>
                <a:srgbClr val="000000"/>
              </a:solidFill>
              <a:round/>
              <a:headEnd/>
              <a:tailEnd/>
            </a:ln>
            <a:extLst>
              <a:ext uri="{909E8E84-426E-40DD-AFC4-6F175D3DCCD1}">
                <a14:hiddenFill xmlns:a14="http://schemas.microsoft.com/office/drawing/2010/main">
                  <a:noFill/>
                </a14:hiddenFill>
              </a:ext>
            </a:extLst>
          </p:spPr>
        </p:cxnSp>
        <p:sp>
          <p:nvSpPr>
            <p:cNvPr id="60" name="円弧 59"/>
            <p:cNvSpPr/>
            <p:nvPr/>
          </p:nvSpPr>
          <p:spPr bwMode="auto">
            <a:xfrm rot="10800000">
              <a:off x="8156845" y="4030114"/>
              <a:ext cx="753679" cy="1011707"/>
            </a:xfrm>
            <a:prstGeom prst="arc">
              <a:avLst>
                <a:gd name="adj1" fmla="val 14004901"/>
                <a:gd name="adj2" fmla="val 0"/>
              </a:avLst>
            </a:prstGeom>
            <a:noFill/>
            <a:ln w="9525" cap="flat" cmpd="sng" algn="ctr">
              <a:solidFill>
                <a:sysClr val="windowText" lastClr="000000"/>
              </a:solidFill>
              <a:prstDash val="solid"/>
              <a:round/>
              <a:headEnd type="none" w="med" len="med"/>
              <a:tailEnd type="none" w="med" len="med"/>
            </a:ln>
            <a:effectLst/>
          </p:spPr>
          <p:txBody>
            <a:bodyPr/>
            <a:lstStyle/>
            <a:p>
              <a:pPr eaLnBrk="1" fontAlgn="auto" hangingPunct="1">
                <a:spcBef>
                  <a:spcPts val="0"/>
                </a:spcBef>
                <a:spcAft>
                  <a:spcPts val="0"/>
                </a:spcAft>
                <a:buFont typeface="Wingdings" panose="05000000000000000000" pitchFamily="2" charset="2"/>
                <a:buNone/>
                <a:defRPr/>
              </a:pPr>
              <a:endParaRPr kumimoji="0" lang="ja-JP" altLang="en-US" sz="1800" kern="0">
                <a:solidFill>
                  <a:sysClr val="windowText" lastClr="000000"/>
                </a:solidFill>
              </a:endParaRPr>
            </a:p>
          </p:txBody>
        </p:sp>
      </p:grpSp>
      <p:sp>
        <p:nvSpPr>
          <p:cNvPr id="61" name="フリーフォーム 18"/>
          <p:cNvSpPr>
            <a:spLocks/>
          </p:cNvSpPr>
          <p:nvPr/>
        </p:nvSpPr>
        <p:spPr bwMode="auto">
          <a:xfrm flipH="1">
            <a:off x="8419306" y="2735263"/>
            <a:ext cx="46038" cy="984250"/>
          </a:xfrm>
          <a:custGeom>
            <a:avLst/>
            <a:gdLst>
              <a:gd name="T0" fmla="*/ 0 w 202067"/>
              <a:gd name="T1" fmla="*/ 0 h 1294782"/>
              <a:gd name="T2" fmla="*/ 0 w 202067"/>
              <a:gd name="T3" fmla="*/ 2 h 1294782"/>
              <a:gd name="T4" fmla="*/ 0 w 202067"/>
              <a:gd name="T5" fmla="*/ 2 h 1294782"/>
              <a:gd name="T6" fmla="*/ 0 w 202067"/>
              <a:gd name="T7" fmla="*/ 2 h 1294782"/>
              <a:gd name="T8" fmla="*/ 0 w 202067"/>
              <a:gd name="T9" fmla="*/ 2 h 1294782"/>
              <a:gd name="T10" fmla="*/ 0 w 202067"/>
              <a:gd name="T11" fmla="*/ 2 h 1294782"/>
              <a:gd name="T12" fmla="*/ 0 w 202067"/>
              <a:gd name="T13" fmla="*/ 2 h 1294782"/>
              <a:gd name="T14" fmla="*/ 0 w 202067"/>
              <a:gd name="T15" fmla="*/ 2 h 1294782"/>
              <a:gd name="T16" fmla="*/ 0 w 202067"/>
              <a:gd name="T17" fmla="*/ 2 h 1294782"/>
              <a:gd name="T18" fmla="*/ 0 w 202067"/>
              <a:gd name="T19" fmla="*/ 2 h 1294782"/>
              <a:gd name="T20" fmla="*/ 0 w 202067"/>
              <a:gd name="T21" fmla="*/ 2 h 1294782"/>
              <a:gd name="T22" fmla="*/ 0 w 202067"/>
              <a:gd name="T23" fmla="*/ 2 h 1294782"/>
              <a:gd name="T24" fmla="*/ 0 w 202067"/>
              <a:gd name="T25" fmla="*/ 2 h 1294782"/>
              <a:gd name="T26" fmla="*/ 0 w 202067"/>
              <a:gd name="T27" fmla="*/ 2 h 1294782"/>
              <a:gd name="T28" fmla="*/ 0 w 202067"/>
              <a:gd name="T29" fmla="*/ 2 h 1294782"/>
              <a:gd name="T30" fmla="*/ 0 w 202067"/>
              <a:gd name="T31" fmla="*/ 2 h 1294782"/>
              <a:gd name="T32" fmla="*/ 0 w 202067"/>
              <a:gd name="T33" fmla="*/ 2 h 1294782"/>
              <a:gd name="T34" fmla="*/ 0 w 202067"/>
              <a:gd name="T35" fmla="*/ 2 h 1294782"/>
              <a:gd name="T36" fmla="*/ 0 w 202067"/>
              <a:gd name="T37" fmla="*/ 2 h 1294782"/>
              <a:gd name="T38" fmla="*/ 0 w 202067"/>
              <a:gd name="T39" fmla="*/ 2 h 1294782"/>
              <a:gd name="T40" fmla="*/ 0 w 202067"/>
              <a:gd name="T41" fmla="*/ 2 h 1294782"/>
              <a:gd name="T42" fmla="*/ 0 w 202067"/>
              <a:gd name="T43" fmla="*/ 2 h 1294782"/>
              <a:gd name="T44" fmla="*/ 0 w 202067"/>
              <a:gd name="T45" fmla="*/ 2 h 129478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2067" h="1294782">
                <a:moveTo>
                  <a:pt x="35626" y="0"/>
                </a:moveTo>
                <a:cubicBezTo>
                  <a:pt x="129608" y="117477"/>
                  <a:pt x="39988" y="27493"/>
                  <a:pt x="118753" y="71252"/>
                </a:cubicBezTo>
                <a:cubicBezTo>
                  <a:pt x="143706" y="85115"/>
                  <a:pt x="190005" y="118753"/>
                  <a:pt x="190005" y="118753"/>
                </a:cubicBezTo>
                <a:cubicBezTo>
                  <a:pt x="186047" y="138545"/>
                  <a:pt x="187157" y="160077"/>
                  <a:pt x="178130" y="178130"/>
                </a:cubicBezTo>
                <a:cubicBezTo>
                  <a:pt x="170619" y="193151"/>
                  <a:pt x="153255" y="200854"/>
                  <a:pt x="142504" y="213755"/>
                </a:cubicBezTo>
                <a:cubicBezTo>
                  <a:pt x="93021" y="273133"/>
                  <a:pt x="148443" y="229587"/>
                  <a:pt x="83127" y="273132"/>
                </a:cubicBezTo>
                <a:cubicBezTo>
                  <a:pt x="75210" y="285007"/>
                  <a:pt x="69468" y="298666"/>
                  <a:pt x="59376" y="308758"/>
                </a:cubicBezTo>
                <a:cubicBezTo>
                  <a:pt x="49284" y="318850"/>
                  <a:pt x="31314" y="320406"/>
                  <a:pt x="23750" y="332509"/>
                </a:cubicBezTo>
                <a:cubicBezTo>
                  <a:pt x="10481" y="353739"/>
                  <a:pt x="0" y="403761"/>
                  <a:pt x="0" y="403761"/>
                </a:cubicBezTo>
                <a:cubicBezTo>
                  <a:pt x="20901" y="466467"/>
                  <a:pt x="1459" y="432443"/>
                  <a:pt x="83127" y="486888"/>
                </a:cubicBezTo>
                <a:lnTo>
                  <a:pt x="118753" y="510639"/>
                </a:lnTo>
                <a:lnTo>
                  <a:pt x="154379" y="534389"/>
                </a:lnTo>
                <a:cubicBezTo>
                  <a:pt x="135882" y="719367"/>
                  <a:pt x="172724" y="604109"/>
                  <a:pt x="106878" y="688768"/>
                </a:cubicBezTo>
                <a:cubicBezTo>
                  <a:pt x="89353" y="711300"/>
                  <a:pt x="59376" y="760020"/>
                  <a:pt x="59376" y="760020"/>
                </a:cubicBezTo>
                <a:cubicBezTo>
                  <a:pt x="63335" y="783771"/>
                  <a:pt x="59120" y="810474"/>
                  <a:pt x="71252" y="831272"/>
                </a:cubicBezTo>
                <a:cubicBezTo>
                  <a:pt x="97134" y="875641"/>
                  <a:pt x="138124" y="899604"/>
                  <a:pt x="178130" y="926275"/>
                </a:cubicBezTo>
                <a:cubicBezTo>
                  <a:pt x="186047" y="938150"/>
                  <a:pt x="200460" y="947700"/>
                  <a:pt x="201880" y="961901"/>
                </a:cubicBezTo>
                <a:cubicBezTo>
                  <a:pt x="203703" y="980134"/>
                  <a:pt x="191938" y="1053037"/>
                  <a:pt x="178130" y="1080654"/>
                </a:cubicBezTo>
                <a:cubicBezTo>
                  <a:pt x="171747" y="1093420"/>
                  <a:pt x="162296" y="1104405"/>
                  <a:pt x="154379" y="1116280"/>
                </a:cubicBezTo>
                <a:cubicBezTo>
                  <a:pt x="150421" y="1128155"/>
                  <a:pt x="148102" y="1140710"/>
                  <a:pt x="142504" y="1151906"/>
                </a:cubicBezTo>
                <a:cubicBezTo>
                  <a:pt x="136121" y="1164672"/>
                  <a:pt x="124550" y="1174490"/>
                  <a:pt x="118753" y="1187532"/>
                </a:cubicBezTo>
                <a:cubicBezTo>
                  <a:pt x="108585" y="1210410"/>
                  <a:pt x="95002" y="1258784"/>
                  <a:pt x="95002" y="1258784"/>
                </a:cubicBezTo>
                <a:cubicBezTo>
                  <a:pt x="123145" y="1300997"/>
                  <a:pt x="104481" y="1294410"/>
                  <a:pt x="142504" y="1294410"/>
                </a:cubicBezTo>
              </a:path>
            </a:pathLst>
          </a:custGeom>
          <a:noFill/>
          <a:ln w="9525" cap="flat" cmpd="sng" algn="ctr">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62" name="フリーフォーム 21"/>
          <p:cNvSpPr>
            <a:spLocks/>
          </p:cNvSpPr>
          <p:nvPr/>
        </p:nvSpPr>
        <p:spPr bwMode="auto">
          <a:xfrm flipH="1">
            <a:off x="8559006" y="2709863"/>
            <a:ext cx="46038" cy="985837"/>
          </a:xfrm>
          <a:custGeom>
            <a:avLst/>
            <a:gdLst>
              <a:gd name="T0" fmla="*/ 0 w 202067"/>
              <a:gd name="T1" fmla="*/ 0 h 1294782"/>
              <a:gd name="T2" fmla="*/ 0 w 202067"/>
              <a:gd name="T3" fmla="*/ 2 h 1294782"/>
              <a:gd name="T4" fmla="*/ 0 w 202067"/>
              <a:gd name="T5" fmla="*/ 2 h 1294782"/>
              <a:gd name="T6" fmla="*/ 0 w 202067"/>
              <a:gd name="T7" fmla="*/ 2 h 1294782"/>
              <a:gd name="T8" fmla="*/ 0 w 202067"/>
              <a:gd name="T9" fmla="*/ 2 h 1294782"/>
              <a:gd name="T10" fmla="*/ 0 w 202067"/>
              <a:gd name="T11" fmla="*/ 2 h 1294782"/>
              <a:gd name="T12" fmla="*/ 0 w 202067"/>
              <a:gd name="T13" fmla="*/ 2 h 1294782"/>
              <a:gd name="T14" fmla="*/ 0 w 202067"/>
              <a:gd name="T15" fmla="*/ 2 h 1294782"/>
              <a:gd name="T16" fmla="*/ 0 w 202067"/>
              <a:gd name="T17" fmla="*/ 2 h 1294782"/>
              <a:gd name="T18" fmla="*/ 0 w 202067"/>
              <a:gd name="T19" fmla="*/ 2 h 1294782"/>
              <a:gd name="T20" fmla="*/ 0 w 202067"/>
              <a:gd name="T21" fmla="*/ 2 h 1294782"/>
              <a:gd name="T22" fmla="*/ 0 w 202067"/>
              <a:gd name="T23" fmla="*/ 2 h 1294782"/>
              <a:gd name="T24" fmla="*/ 0 w 202067"/>
              <a:gd name="T25" fmla="*/ 2 h 1294782"/>
              <a:gd name="T26" fmla="*/ 0 w 202067"/>
              <a:gd name="T27" fmla="*/ 2 h 1294782"/>
              <a:gd name="T28" fmla="*/ 0 w 202067"/>
              <a:gd name="T29" fmla="*/ 2 h 1294782"/>
              <a:gd name="T30" fmla="*/ 0 w 202067"/>
              <a:gd name="T31" fmla="*/ 2 h 1294782"/>
              <a:gd name="T32" fmla="*/ 0 w 202067"/>
              <a:gd name="T33" fmla="*/ 2 h 1294782"/>
              <a:gd name="T34" fmla="*/ 0 w 202067"/>
              <a:gd name="T35" fmla="*/ 2 h 1294782"/>
              <a:gd name="T36" fmla="*/ 0 w 202067"/>
              <a:gd name="T37" fmla="*/ 2 h 1294782"/>
              <a:gd name="T38" fmla="*/ 0 w 202067"/>
              <a:gd name="T39" fmla="*/ 2 h 1294782"/>
              <a:gd name="T40" fmla="*/ 0 w 202067"/>
              <a:gd name="T41" fmla="*/ 2 h 1294782"/>
              <a:gd name="T42" fmla="*/ 0 w 202067"/>
              <a:gd name="T43" fmla="*/ 2 h 1294782"/>
              <a:gd name="T44" fmla="*/ 0 w 202067"/>
              <a:gd name="T45" fmla="*/ 2 h 129478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2067" h="1294782">
                <a:moveTo>
                  <a:pt x="35626" y="0"/>
                </a:moveTo>
                <a:cubicBezTo>
                  <a:pt x="129608" y="117477"/>
                  <a:pt x="39988" y="27493"/>
                  <a:pt x="118753" y="71252"/>
                </a:cubicBezTo>
                <a:cubicBezTo>
                  <a:pt x="143706" y="85115"/>
                  <a:pt x="190005" y="118753"/>
                  <a:pt x="190005" y="118753"/>
                </a:cubicBezTo>
                <a:cubicBezTo>
                  <a:pt x="186047" y="138545"/>
                  <a:pt x="187157" y="160077"/>
                  <a:pt x="178130" y="178130"/>
                </a:cubicBezTo>
                <a:cubicBezTo>
                  <a:pt x="170619" y="193151"/>
                  <a:pt x="153255" y="200854"/>
                  <a:pt x="142504" y="213755"/>
                </a:cubicBezTo>
                <a:cubicBezTo>
                  <a:pt x="93021" y="273133"/>
                  <a:pt x="148443" y="229587"/>
                  <a:pt x="83127" y="273132"/>
                </a:cubicBezTo>
                <a:cubicBezTo>
                  <a:pt x="75210" y="285007"/>
                  <a:pt x="69468" y="298666"/>
                  <a:pt x="59376" y="308758"/>
                </a:cubicBezTo>
                <a:cubicBezTo>
                  <a:pt x="49284" y="318850"/>
                  <a:pt x="31314" y="320406"/>
                  <a:pt x="23750" y="332509"/>
                </a:cubicBezTo>
                <a:cubicBezTo>
                  <a:pt x="10481" y="353739"/>
                  <a:pt x="0" y="403761"/>
                  <a:pt x="0" y="403761"/>
                </a:cubicBezTo>
                <a:cubicBezTo>
                  <a:pt x="20901" y="466467"/>
                  <a:pt x="1459" y="432443"/>
                  <a:pt x="83127" y="486888"/>
                </a:cubicBezTo>
                <a:lnTo>
                  <a:pt x="118753" y="510639"/>
                </a:lnTo>
                <a:lnTo>
                  <a:pt x="154379" y="534389"/>
                </a:lnTo>
                <a:cubicBezTo>
                  <a:pt x="135882" y="719367"/>
                  <a:pt x="172724" y="604109"/>
                  <a:pt x="106878" y="688768"/>
                </a:cubicBezTo>
                <a:cubicBezTo>
                  <a:pt x="89353" y="711300"/>
                  <a:pt x="59376" y="760020"/>
                  <a:pt x="59376" y="760020"/>
                </a:cubicBezTo>
                <a:cubicBezTo>
                  <a:pt x="63335" y="783771"/>
                  <a:pt x="59120" y="810474"/>
                  <a:pt x="71252" y="831272"/>
                </a:cubicBezTo>
                <a:cubicBezTo>
                  <a:pt x="97134" y="875641"/>
                  <a:pt x="138124" y="899604"/>
                  <a:pt x="178130" y="926275"/>
                </a:cubicBezTo>
                <a:cubicBezTo>
                  <a:pt x="186047" y="938150"/>
                  <a:pt x="200460" y="947700"/>
                  <a:pt x="201880" y="961901"/>
                </a:cubicBezTo>
                <a:cubicBezTo>
                  <a:pt x="203703" y="980134"/>
                  <a:pt x="191938" y="1053037"/>
                  <a:pt x="178130" y="1080654"/>
                </a:cubicBezTo>
                <a:cubicBezTo>
                  <a:pt x="171747" y="1093420"/>
                  <a:pt x="162296" y="1104405"/>
                  <a:pt x="154379" y="1116280"/>
                </a:cubicBezTo>
                <a:cubicBezTo>
                  <a:pt x="150421" y="1128155"/>
                  <a:pt x="148102" y="1140710"/>
                  <a:pt x="142504" y="1151906"/>
                </a:cubicBezTo>
                <a:cubicBezTo>
                  <a:pt x="136121" y="1164672"/>
                  <a:pt x="124550" y="1174490"/>
                  <a:pt x="118753" y="1187532"/>
                </a:cubicBezTo>
                <a:cubicBezTo>
                  <a:pt x="108585" y="1210410"/>
                  <a:pt x="95002" y="1258784"/>
                  <a:pt x="95002" y="1258784"/>
                </a:cubicBezTo>
                <a:cubicBezTo>
                  <a:pt x="123145" y="1300997"/>
                  <a:pt x="104481" y="1294410"/>
                  <a:pt x="142504" y="1294410"/>
                </a:cubicBezTo>
              </a:path>
            </a:pathLst>
          </a:custGeom>
          <a:noFill/>
          <a:ln w="9525" cap="flat" cmpd="sng" algn="ctr">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63" name="テキスト ボックス 62"/>
          <p:cNvSpPr txBox="1"/>
          <p:nvPr/>
        </p:nvSpPr>
        <p:spPr bwMode="auto">
          <a:xfrm>
            <a:off x="7563487" y="2735263"/>
            <a:ext cx="794064" cy="117417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eaVert" wrap="square" anchor="ctr" anchorCtr="1">
            <a:spAutoFit/>
          </a:bodyPr>
          <a:lstStyle/>
          <a:p>
            <a:pPr eaLnBrk="1" hangingPunct="1">
              <a:spcBef>
                <a:spcPct val="20000"/>
              </a:spcBef>
              <a:buClr>
                <a:schemeClr val="bg1"/>
              </a:buClr>
              <a:buSzPct val="100000"/>
              <a:buFont typeface="Wingdings" panose="05000000000000000000" pitchFamily="2" charset="2"/>
              <a:buNone/>
              <a:defRPr/>
            </a:pPr>
            <a:r>
              <a:rPr lang="ja-JP" altLang="en-US" sz="1800" b="1" kern="0" dirty="0">
                <a:ea typeface="ＭＳ Ｐゴシック" charset="-128"/>
              </a:rPr>
              <a:t>宮城太郎</a:t>
            </a:r>
            <a:endParaRPr lang="en-US" altLang="ja-JP" sz="1800" b="1" kern="0" dirty="0">
              <a:ea typeface="ＭＳ Ｐゴシック" charset="-128"/>
            </a:endParaRPr>
          </a:p>
          <a:p>
            <a:pPr eaLnBrk="1" hangingPunct="1">
              <a:spcBef>
                <a:spcPct val="20000"/>
              </a:spcBef>
              <a:buClr>
                <a:schemeClr val="bg1"/>
              </a:buClr>
              <a:buSzPct val="100000"/>
              <a:buFont typeface="Wingdings" panose="05000000000000000000" pitchFamily="2" charset="2"/>
              <a:buNone/>
              <a:defRPr/>
            </a:pPr>
            <a:r>
              <a:rPr lang="ja-JP" altLang="en-US" sz="1800" b="1" kern="0" dirty="0">
                <a:ea typeface="ＭＳ Ｐゴシック" charset="-128"/>
              </a:rPr>
              <a:t>仙台花子</a:t>
            </a:r>
          </a:p>
        </p:txBody>
      </p:sp>
      <p:sp>
        <p:nvSpPr>
          <p:cNvPr id="64" name="フリーフォーム 39"/>
          <p:cNvSpPr>
            <a:spLocks/>
          </p:cNvSpPr>
          <p:nvPr/>
        </p:nvSpPr>
        <p:spPr bwMode="auto">
          <a:xfrm flipH="1">
            <a:off x="8420894" y="4776788"/>
            <a:ext cx="46037" cy="985837"/>
          </a:xfrm>
          <a:custGeom>
            <a:avLst/>
            <a:gdLst>
              <a:gd name="T0" fmla="*/ 0 w 202067"/>
              <a:gd name="T1" fmla="*/ 0 h 1294782"/>
              <a:gd name="T2" fmla="*/ 0 w 202067"/>
              <a:gd name="T3" fmla="*/ 2 h 1294782"/>
              <a:gd name="T4" fmla="*/ 0 w 202067"/>
              <a:gd name="T5" fmla="*/ 2 h 1294782"/>
              <a:gd name="T6" fmla="*/ 0 w 202067"/>
              <a:gd name="T7" fmla="*/ 2 h 1294782"/>
              <a:gd name="T8" fmla="*/ 0 w 202067"/>
              <a:gd name="T9" fmla="*/ 2 h 1294782"/>
              <a:gd name="T10" fmla="*/ 0 w 202067"/>
              <a:gd name="T11" fmla="*/ 2 h 1294782"/>
              <a:gd name="T12" fmla="*/ 0 w 202067"/>
              <a:gd name="T13" fmla="*/ 2 h 1294782"/>
              <a:gd name="T14" fmla="*/ 0 w 202067"/>
              <a:gd name="T15" fmla="*/ 2 h 1294782"/>
              <a:gd name="T16" fmla="*/ 0 w 202067"/>
              <a:gd name="T17" fmla="*/ 2 h 1294782"/>
              <a:gd name="T18" fmla="*/ 0 w 202067"/>
              <a:gd name="T19" fmla="*/ 2 h 1294782"/>
              <a:gd name="T20" fmla="*/ 0 w 202067"/>
              <a:gd name="T21" fmla="*/ 2 h 1294782"/>
              <a:gd name="T22" fmla="*/ 0 w 202067"/>
              <a:gd name="T23" fmla="*/ 2 h 1294782"/>
              <a:gd name="T24" fmla="*/ 0 w 202067"/>
              <a:gd name="T25" fmla="*/ 2 h 1294782"/>
              <a:gd name="T26" fmla="*/ 0 w 202067"/>
              <a:gd name="T27" fmla="*/ 2 h 1294782"/>
              <a:gd name="T28" fmla="*/ 0 w 202067"/>
              <a:gd name="T29" fmla="*/ 2 h 1294782"/>
              <a:gd name="T30" fmla="*/ 0 w 202067"/>
              <a:gd name="T31" fmla="*/ 2 h 1294782"/>
              <a:gd name="T32" fmla="*/ 0 w 202067"/>
              <a:gd name="T33" fmla="*/ 2 h 1294782"/>
              <a:gd name="T34" fmla="*/ 0 w 202067"/>
              <a:gd name="T35" fmla="*/ 2 h 1294782"/>
              <a:gd name="T36" fmla="*/ 0 w 202067"/>
              <a:gd name="T37" fmla="*/ 2 h 1294782"/>
              <a:gd name="T38" fmla="*/ 0 w 202067"/>
              <a:gd name="T39" fmla="*/ 2 h 1294782"/>
              <a:gd name="T40" fmla="*/ 0 w 202067"/>
              <a:gd name="T41" fmla="*/ 2 h 1294782"/>
              <a:gd name="T42" fmla="*/ 0 w 202067"/>
              <a:gd name="T43" fmla="*/ 2 h 1294782"/>
              <a:gd name="T44" fmla="*/ 0 w 202067"/>
              <a:gd name="T45" fmla="*/ 2 h 129478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2067" h="1294782">
                <a:moveTo>
                  <a:pt x="35626" y="0"/>
                </a:moveTo>
                <a:cubicBezTo>
                  <a:pt x="129608" y="117477"/>
                  <a:pt x="39988" y="27493"/>
                  <a:pt x="118753" y="71252"/>
                </a:cubicBezTo>
                <a:cubicBezTo>
                  <a:pt x="143706" y="85115"/>
                  <a:pt x="190005" y="118753"/>
                  <a:pt x="190005" y="118753"/>
                </a:cubicBezTo>
                <a:cubicBezTo>
                  <a:pt x="186047" y="138545"/>
                  <a:pt x="187157" y="160077"/>
                  <a:pt x="178130" y="178130"/>
                </a:cubicBezTo>
                <a:cubicBezTo>
                  <a:pt x="170619" y="193151"/>
                  <a:pt x="153255" y="200854"/>
                  <a:pt x="142504" y="213755"/>
                </a:cubicBezTo>
                <a:cubicBezTo>
                  <a:pt x="93021" y="273133"/>
                  <a:pt x="148443" y="229587"/>
                  <a:pt x="83127" y="273132"/>
                </a:cubicBezTo>
                <a:cubicBezTo>
                  <a:pt x="75210" y="285007"/>
                  <a:pt x="69468" y="298666"/>
                  <a:pt x="59376" y="308758"/>
                </a:cubicBezTo>
                <a:cubicBezTo>
                  <a:pt x="49284" y="318850"/>
                  <a:pt x="31314" y="320406"/>
                  <a:pt x="23750" y="332509"/>
                </a:cubicBezTo>
                <a:cubicBezTo>
                  <a:pt x="10481" y="353739"/>
                  <a:pt x="0" y="403761"/>
                  <a:pt x="0" y="403761"/>
                </a:cubicBezTo>
                <a:cubicBezTo>
                  <a:pt x="20901" y="466467"/>
                  <a:pt x="1459" y="432443"/>
                  <a:pt x="83127" y="486888"/>
                </a:cubicBezTo>
                <a:lnTo>
                  <a:pt x="118753" y="510639"/>
                </a:lnTo>
                <a:lnTo>
                  <a:pt x="154379" y="534389"/>
                </a:lnTo>
                <a:cubicBezTo>
                  <a:pt x="135882" y="719367"/>
                  <a:pt x="172724" y="604109"/>
                  <a:pt x="106878" y="688768"/>
                </a:cubicBezTo>
                <a:cubicBezTo>
                  <a:pt x="89353" y="711300"/>
                  <a:pt x="59376" y="760020"/>
                  <a:pt x="59376" y="760020"/>
                </a:cubicBezTo>
                <a:cubicBezTo>
                  <a:pt x="63335" y="783771"/>
                  <a:pt x="59120" y="810474"/>
                  <a:pt x="71252" y="831272"/>
                </a:cubicBezTo>
                <a:cubicBezTo>
                  <a:pt x="97134" y="875641"/>
                  <a:pt x="138124" y="899604"/>
                  <a:pt x="178130" y="926275"/>
                </a:cubicBezTo>
                <a:cubicBezTo>
                  <a:pt x="186047" y="938150"/>
                  <a:pt x="200460" y="947700"/>
                  <a:pt x="201880" y="961901"/>
                </a:cubicBezTo>
                <a:cubicBezTo>
                  <a:pt x="203703" y="980134"/>
                  <a:pt x="191938" y="1053037"/>
                  <a:pt x="178130" y="1080654"/>
                </a:cubicBezTo>
                <a:cubicBezTo>
                  <a:pt x="171747" y="1093420"/>
                  <a:pt x="162296" y="1104405"/>
                  <a:pt x="154379" y="1116280"/>
                </a:cubicBezTo>
                <a:cubicBezTo>
                  <a:pt x="150421" y="1128155"/>
                  <a:pt x="148102" y="1140710"/>
                  <a:pt x="142504" y="1151906"/>
                </a:cubicBezTo>
                <a:cubicBezTo>
                  <a:pt x="136121" y="1164672"/>
                  <a:pt x="124550" y="1174490"/>
                  <a:pt x="118753" y="1187532"/>
                </a:cubicBezTo>
                <a:cubicBezTo>
                  <a:pt x="108585" y="1210410"/>
                  <a:pt x="95002" y="1258784"/>
                  <a:pt x="95002" y="1258784"/>
                </a:cubicBezTo>
                <a:cubicBezTo>
                  <a:pt x="123145" y="1300997"/>
                  <a:pt x="104481" y="1294410"/>
                  <a:pt x="142504" y="1294410"/>
                </a:cubicBezTo>
              </a:path>
            </a:pathLst>
          </a:custGeom>
          <a:noFill/>
          <a:ln w="9525" cap="flat" cmpd="sng" algn="ctr">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65" name="フリーフォーム 40"/>
          <p:cNvSpPr>
            <a:spLocks/>
          </p:cNvSpPr>
          <p:nvPr/>
        </p:nvSpPr>
        <p:spPr bwMode="auto">
          <a:xfrm flipH="1">
            <a:off x="8560594" y="4752975"/>
            <a:ext cx="46037" cy="985838"/>
          </a:xfrm>
          <a:custGeom>
            <a:avLst/>
            <a:gdLst>
              <a:gd name="T0" fmla="*/ 0 w 202067"/>
              <a:gd name="T1" fmla="*/ 0 h 1294782"/>
              <a:gd name="T2" fmla="*/ 0 w 202067"/>
              <a:gd name="T3" fmla="*/ 2 h 1294782"/>
              <a:gd name="T4" fmla="*/ 0 w 202067"/>
              <a:gd name="T5" fmla="*/ 2 h 1294782"/>
              <a:gd name="T6" fmla="*/ 0 w 202067"/>
              <a:gd name="T7" fmla="*/ 2 h 1294782"/>
              <a:gd name="T8" fmla="*/ 0 w 202067"/>
              <a:gd name="T9" fmla="*/ 2 h 1294782"/>
              <a:gd name="T10" fmla="*/ 0 w 202067"/>
              <a:gd name="T11" fmla="*/ 2 h 1294782"/>
              <a:gd name="T12" fmla="*/ 0 w 202067"/>
              <a:gd name="T13" fmla="*/ 2 h 1294782"/>
              <a:gd name="T14" fmla="*/ 0 w 202067"/>
              <a:gd name="T15" fmla="*/ 2 h 1294782"/>
              <a:gd name="T16" fmla="*/ 0 w 202067"/>
              <a:gd name="T17" fmla="*/ 2 h 1294782"/>
              <a:gd name="T18" fmla="*/ 0 w 202067"/>
              <a:gd name="T19" fmla="*/ 2 h 1294782"/>
              <a:gd name="T20" fmla="*/ 0 w 202067"/>
              <a:gd name="T21" fmla="*/ 2 h 1294782"/>
              <a:gd name="T22" fmla="*/ 0 w 202067"/>
              <a:gd name="T23" fmla="*/ 2 h 1294782"/>
              <a:gd name="T24" fmla="*/ 0 w 202067"/>
              <a:gd name="T25" fmla="*/ 2 h 1294782"/>
              <a:gd name="T26" fmla="*/ 0 w 202067"/>
              <a:gd name="T27" fmla="*/ 2 h 1294782"/>
              <a:gd name="T28" fmla="*/ 0 w 202067"/>
              <a:gd name="T29" fmla="*/ 2 h 1294782"/>
              <a:gd name="T30" fmla="*/ 0 w 202067"/>
              <a:gd name="T31" fmla="*/ 2 h 1294782"/>
              <a:gd name="T32" fmla="*/ 0 w 202067"/>
              <a:gd name="T33" fmla="*/ 2 h 1294782"/>
              <a:gd name="T34" fmla="*/ 0 w 202067"/>
              <a:gd name="T35" fmla="*/ 2 h 1294782"/>
              <a:gd name="T36" fmla="*/ 0 w 202067"/>
              <a:gd name="T37" fmla="*/ 2 h 1294782"/>
              <a:gd name="T38" fmla="*/ 0 w 202067"/>
              <a:gd name="T39" fmla="*/ 2 h 1294782"/>
              <a:gd name="T40" fmla="*/ 0 w 202067"/>
              <a:gd name="T41" fmla="*/ 2 h 1294782"/>
              <a:gd name="T42" fmla="*/ 0 w 202067"/>
              <a:gd name="T43" fmla="*/ 2 h 1294782"/>
              <a:gd name="T44" fmla="*/ 0 w 202067"/>
              <a:gd name="T45" fmla="*/ 2 h 129478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2067" h="1294782">
                <a:moveTo>
                  <a:pt x="35626" y="0"/>
                </a:moveTo>
                <a:cubicBezTo>
                  <a:pt x="129608" y="117477"/>
                  <a:pt x="39988" y="27493"/>
                  <a:pt x="118753" y="71252"/>
                </a:cubicBezTo>
                <a:cubicBezTo>
                  <a:pt x="143706" y="85115"/>
                  <a:pt x="190005" y="118753"/>
                  <a:pt x="190005" y="118753"/>
                </a:cubicBezTo>
                <a:cubicBezTo>
                  <a:pt x="186047" y="138545"/>
                  <a:pt x="187157" y="160077"/>
                  <a:pt x="178130" y="178130"/>
                </a:cubicBezTo>
                <a:cubicBezTo>
                  <a:pt x="170619" y="193151"/>
                  <a:pt x="153255" y="200854"/>
                  <a:pt x="142504" y="213755"/>
                </a:cubicBezTo>
                <a:cubicBezTo>
                  <a:pt x="93021" y="273133"/>
                  <a:pt x="148443" y="229587"/>
                  <a:pt x="83127" y="273132"/>
                </a:cubicBezTo>
                <a:cubicBezTo>
                  <a:pt x="75210" y="285007"/>
                  <a:pt x="69468" y="298666"/>
                  <a:pt x="59376" y="308758"/>
                </a:cubicBezTo>
                <a:cubicBezTo>
                  <a:pt x="49284" y="318850"/>
                  <a:pt x="31314" y="320406"/>
                  <a:pt x="23750" y="332509"/>
                </a:cubicBezTo>
                <a:cubicBezTo>
                  <a:pt x="10481" y="353739"/>
                  <a:pt x="0" y="403761"/>
                  <a:pt x="0" y="403761"/>
                </a:cubicBezTo>
                <a:cubicBezTo>
                  <a:pt x="20901" y="466467"/>
                  <a:pt x="1459" y="432443"/>
                  <a:pt x="83127" y="486888"/>
                </a:cubicBezTo>
                <a:lnTo>
                  <a:pt x="118753" y="510639"/>
                </a:lnTo>
                <a:lnTo>
                  <a:pt x="154379" y="534389"/>
                </a:lnTo>
                <a:cubicBezTo>
                  <a:pt x="135882" y="719367"/>
                  <a:pt x="172724" y="604109"/>
                  <a:pt x="106878" y="688768"/>
                </a:cubicBezTo>
                <a:cubicBezTo>
                  <a:pt x="89353" y="711300"/>
                  <a:pt x="59376" y="760020"/>
                  <a:pt x="59376" y="760020"/>
                </a:cubicBezTo>
                <a:cubicBezTo>
                  <a:pt x="63335" y="783771"/>
                  <a:pt x="59120" y="810474"/>
                  <a:pt x="71252" y="831272"/>
                </a:cubicBezTo>
                <a:cubicBezTo>
                  <a:pt x="97134" y="875641"/>
                  <a:pt x="138124" y="899604"/>
                  <a:pt x="178130" y="926275"/>
                </a:cubicBezTo>
                <a:cubicBezTo>
                  <a:pt x="186047" y="938150"/>
                  <a:pt x="200460" y="947700"/>
                  <a:pt x="201880" y="961901"/>
                </a:cubicBezTo>
                <a:cubicBezTo>
                  <a:pt x="203703" y="980134"/>
                  <a:pt x="191938" y="1053037"/>
                  <a:pt x="178130" y="1080654"/>
                </a:cubicBezTo>
                <a:cubicBezTo>
                  <a:pt x="171747" y="1093420"/>
                  <a:pt x="162296" y="1104405"/>
                  <a:pt x="154379" y="1116280"/>
                </a:cubicBezTo>
                <a:cubicBezTo>
                  <a:pt x="150421" y="1128155"/>
                  <a:pt x="148102" y="1140710"/>
                  <a:pt x="142504" y="1151906"/>
                </a:cubicBezTo>
                <a:cubicBezTo>
                  <a:pt x="136121" y="1164672"/>
                  <a:pt x="124550" y="1174490"/>
                  <a:pt x="118753" y="1187532"/>
                </a:cubicBezTo>
                <a:cubicBezTo>
                  <a:pt x="108585" y="1210410"/>
                  <a:pt x="95002" y="1258784"/>
                  <a:pt x="95002" y="1258784"/>
                </a:cubicBezTo>
                <a:cubicBezTo>
                  <a:pt x="123145" y="1300997"/>
                  <a:pt x="104481" y="1294410"/>
                  <a:pt x="142504" y="1294410"/>
                </a:cubicBezTo>
              </a:path>
            </a:pathLst>
          </a:custGeom>
          <a:noFill/>
          <a:ln w="9525" cap="flat" cmpd="sng" algn="ctr">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66" name="フリーフォーム 28"/>
          <p:cNvSpPr>
            <a:spLocks/>
          </p:cNvSpPr>
          <p:nvPr/>
        </p:nvSpPr>
        <p:spPr bwMode="auto">
          <a:xfrm flipH="1">
            <a:off x="3796508" y="4819674"/>
            <a:ext cx="44450" cy="984250"/>
          </a:xfrm>
          <a:custGeom>
            <a:avLst/>
            <a:gdLst>
              <a:gd name="T0" fmla="*/ 0 w 202067"/>
              <a:gd name="T1" fmla="*/ 0 h 1294782"/>
              <a:gd name="T2" fmla="*/ 0 w 202067"/>
              <a:gd name="T3" fmla="*/ 2 h 1294782"/>
              <a:gd name="T4" fmla="*/ 0 w 202067"/>
              <a:gd name="T5" fmla="*/ 2 h 1294782"/>
              <a:gd name="T6" fmla="*/ 0 w 202067"/>
              <a:gd name="T7" fmla="*/ 2 h 1294782"/>
              <a:gd name="T8" fmla="*/ 0 w 202067"/>
              <a:gd name="T9" fmla="*/ 2 h 1294782"/>
              <a:gd name="T10" fmla="*/ 0 w 202067"/>
              <a:gd name="T11" fmla="*/ 2 h 1294782"/>
              <a:gd name="T12" fmla="*/ 0 w 202067"/>
              <a:gd name="T13" fmla="*/ 2 h 1294782"/>
              <a:gd name="T14" fmla="*/ 0 w 202067"/>
              <a:gd name="T15" fmla="*/ 2 h 1294782"/>
              <a:gd name="T16" fmla="*/ 0 w 202067"/>
              <a:gd name="T17" fmla="*/ 2 h 1294782"/>
              <a:gd name="T18" fmla="*/ 0 w 202067"/>
              <a:gd name="T19" fmla="*/ 2 h 1294782"/>
              <a:gd name="T20" fmla="*/ 0 w 202067"/>
              <a:gd name="T21" fmla="*/ 2 h 1294782"/>
              <a:gd name="T22" fmla="*/ 0 w 202067"/>
              <a:gd name="T23" fmla="*/ 2 h 1294782"/>
              <a:gd name="T24" fmla="*/ 0 w 202067"/>
              <a:gd name="T25" fmla="*/ 2 h 1294782"/>
              <a:gd name="T26" fmla="*/ 0 w 202067"/>
              <a:gd name="T27" fmla="*/ 2 h 1294782"/>
              <a:gd name="T28" fmla="*/ 0 w 202067"/>
              <a:gd name="T29" fmla="*/ 2 h 1294782"/>
              <a:gd name="T30" fmla="*/ 0 w 202067"/>
              <a:gd name="T31" fmla="*/ 2 h 1294782"/>
              <a:gd name="T32" fmla="*/ 0 w 202067"/>
              <a:gd name="T33" fmla="*/ 2 h 1294782"/>
              <a:gd name="T34" fmla="*/ 0 w 202067"/>
              <a:gd name="T35" fmla="*/ 2 h 1294782"/>
              <a:gd name="T36" fmla="*/ 0 w 202067"/>
              <a:gd name="T37" fmla="*/ 2 h 1294782"/>
              <a:gd name="T38" fmla="*/ 0 w 202067"/>
              <a:gd name="T39" fmla="*/ 2 h 1294782"/>
              <a:gd name="T40" fmla="*/ 0 w 202067"/>
              <a:gd name="T41" fmla="*/ 2 h 1294782"/>
              <a:gd name="T42" fmla="*/ 0 w 202067"/>
              <a:gd name="T43" fmla="*/ 2 h 1294782"/>
              <a:gd name="T44" fmla="*/ 0 w 202067"/>
              <a:gd name="T45" fmla="*/ 2 h 129478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2067" h="1294782">
                <a:moveTo>
                  <a:pt x="35626" y="0"/>
                </a:moveTo>
                <a:cubicBezTo>
                  <a:pt x="129608" y="117477"/>
                  <a:pt x="39988" y="27493"/>
                  <a:pt x="118753" y="71252"/>
                </a:cubicBezTo>
                <a:cubicBezTo>
                  <a:pt x="143706" y="85115"/>
                  <a:pt x="190005" y="118753"/>
                  <a:pt x="190005" y="118753"/>
                </a:cubicBezTo>
                <a:cubicBezTo>
                  <a:pt x="186047" y="138545"/>
                  <a:pt x="187157" y="160077"/>
                  <a:pt x="178130" y="178130"/>
                </a:cubicBezTo>
                <a:cubicBezTo>
                  <a:pt x="170619" y="193151"/>
                  <a:pt x="153255" y="200854"/>
                  <a:pt x="142504" y="213755"/>
                </a:cubicBezTo>
                <a:cubicBezTo>
                  <a:pt x="93021" y="273133"/>
                  <a:pt x="148443" y="229587"/>
                  <a:pt x="83127" y="273132"/>
                </a:cubicBezTo>
                <a:cubicBezTo>
                  <a:pt x="75210" y="285007"/>
                  <a:pt x="69468" y="298666"/>
                  <a:pt x="59376" y="308758"/>
                </a:cubicBezTo>
                <a:cubicBezTo>
                  <a:pt x="49284" y="318850"/>
                  <a:pt x="31314" y="320406"/>
                  <a:pt x="23750" y="332509"/>
                </a:cubicBezTo>
                <a:cubicBezTo>
                  <a:pt x="10481" y="353739"/>
                  <a:pt x="0" y="403761"/>
                  <a:pt x="0" y="403761"/>
                </a:cubicBezTo>
                <a:cubicBezTo>
                  <a:pt x="20901" y="466467"/>
                  <a:pt x="1459" y="432443"/>
                  <a:pt x="83127" y="486888"/>
                </a:cubicBezTo>
                <a:lnTo>
                  <a:pt x="118753" y="510639"/>
                </a:lnTo>
                <a:lnTo>
                  <a:pt x="154379" y="534389"/>
                </a:lnTo>
                <a:cubicBezTo>
                  <a:pt x="135882" y="719367"/>
                  <a:pt x="172724" y="604109"/>
                  <a:pt x="106878" y="688768"/>
                </a:cubicBezTo>
                <a:cubicBezTo>
                  <a:pt x="89353" y="711300"/>
                  <a:pt x="59376" y="760020"/>
                  <a:pt x="59376" y="760020"/>
                </a:cubicBezTo>
                <a:cubicBezTo>
                  <a:pt x="63335" y="783771"/>
                  <a:pt x="59120" y="810474"/>
                  <a:pt x="71252" y="831272"/>
                </a:cubicBezTo>
                <a:cubicBezTo>
                  <a:pt x="97134" y="875641"/>
                  <a:pt x="138124" y="899604"/>
                  <a:pt x="178130" y="926275"/>
                </a:cubicBezTo>
                <a:cubicBezTo>
                  <a:pt x="186047" y="938150"/>
                  <a:pt x="200460" y="947700"/>
                  <a:pt x="201880" y="961901"/>
                </a:cubicBezTo>
                <a:cubicBezTo>
                  <a:pt x="203703" y="980134"/>
                  <a:pt x="191938" y="1053037"/>
                  <a:pt x="178130" y="1080654"/>
                </a:cubicBezTo>
                <a:cubicBezTo>
                  <a:pt x="171747" y="1093420"/>
                  <a:pt x="162296" y="1104405"/>
                  <a:pt x="154379" y="1116280"/>
                </a:cubicBezTo>
                <a:cubicBezTo>
                  <a:pt x="150421" y="1128155"/>
                  <a:pt x="148102" y="1140710"/>
                  <a:pt x="142504" y="1151906"/>
                </a:cubicBezTo>
                <a:cubicBezTo>
                  <a:pt x="136121" y="1164672"/>
                  <a:pt x="124550" y="1174490"/>
                  <a:pt x="118753" y="1187532"/>
                </a:cubicBezTo>
                <a:cubicBezTo>
                  <a:pt x="108585" y="1210410"/>
                  <a:pt x="95002" y="1258784"/>
                  <a:pt x="95002" y="1258784"/>
                </a:cubicBezTo>
                <a:cubicBezTo>
                  <a:pt x="123145" y="1300997"/>
                  <a:pt x="104481" y="1294410"/>
                  <a:pt x="142504" y="1294410"/>
                </a:cubicBezTo>
              </a:path>
            </a:pathLst>
          </a:custGeom>
          <a:noFill/>
          <a:ln w="9525" cap="flat" cmpd="sng" algn="ctr">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67" name="フリーフォーム 29"/>
          <p:cNvSpPr>
            <a:spLocks/>
          </p:cNvSpPr>
          <p:nvPr/>
        </p:nvSpPr>
        <p:spPr bwMode="auto">
          <a:xfrm flipH="1">
            <a:off x="3936208" y="4794274"/>
            <a:ext cx="44450" cy="985837"/>
          </a:xfrm>
          <a:custGeom>
            <a:avLst/>
            <a:gdLst>
              <a:gd name="T0" fmla="*/ 0 w 202067"/>
              <a:gd name="T1" fmla="*/ 0 h 1294782"/>
              <a:gd name="T2" fmla="*/ 0 w 202067"/>
              <a:gd name="T3" fmla="*/ 2 h 1294782"/>
              <a:gd name="T4" fmla="*/ 0 w 202067"/>
              <a:gd name="T5" fmla="*/ 2 h 1294782"/>
              <a:gd name="T6" fmla="*/ 0 w 202067"/>
              <a:gd name="T7" fmla="*/ 2 h 1294782"/>
              <a:gd name="T8" fmla="*/ 0 w 202067"/>
              <a:gd name="T9" fmla="*/ 2 h 1294782"/>
              <a:gd name="T10" fmla="*/ 0 w 202067"/>
              <a:gd name="T11" fmla="*/ 2 h 1294782"/>
              <a:gd name="T12" fmla="*/ 0 w 202067"/>
              <a:gd name="T13" fmla="*/ 2 h 1294782"/>
              <a:gd name="T14" fmla="*/ 0 w 202067"/>
              <a:gd name="T15" fmla="*/ 2 h 1294782"/>
              <a:gd name="T16" fmla="*/ 0 w 202067"/>
              <a:gd name="T17" fmla="*/ 2 h 1294782"/>
              <a:gd name="T18" fmla="*/ 0 w 202067"/>
              <a:gd name="T19" fmla="*/ 2 h 1294782"/>
              <a:gd name="T20" fmla="*/ 0 w 202067"/>
              <a:gd name="T21" fmla="*/ 2 h 1294782"/>
              <a:gd name="T22" fmla="*/ 0 w 202067"/>
              <a:gd name="T23" fmla="*/ 2 h 1294782"/>
              <a:gd name="T24" fmla="*/ 0 w 202067"/>
              <a:gd name="T25" fmla="*/ 2 h 1294782"/>
              <a:gd name="T26" fmla="*/ 0 w 202067"/>
              <a:gd name="T27" fmla="*/ 2 h 1294782"/>
              <a:gd name="T28" fmla="*/ 0 w 202067"/>
              <a:gd name="T29" fmla="*/ 2 h 1294782"/>
              <a:gd name="T30" fmla="*/ 0 w 202067"/>
              <a:gd name="T31" fmla="*/ 2 h 1294782"/>
              <a:gd name="T32" fmla="*/ 0 w 202067"/>
              <a:gd name="T33" fmla="*/ 2 h 1294782"/>
              <a:gd name="T34" fmla="*/ 0 w 202067"/>
              <a:gd name="T35" fmla="*/ 2 h 1294782"/>
              <a:gd name="T36" fmla="*/ 0 w 202067"/>
              <a:gd name="T37" fmla="*/ 2 h 1294782"/>
              <a:gd name="T38" fmla="*/ 0 w 202067"/>
              <a:gd name="T39" fmla="*/ 2 h 1294782"/>
              <a:gd name="T40" fmla="*/ 0 w 202067"/>
              <a:gd name="T41" fmla="*/ 2 h 1294782"/>
              <a:gd name="T42" fmla="*/ 0 w 202067"/>
              <a:gd name="T43" fmla="*/ 2 h 1294782"/>
              <a:gd name="T44" fmla="*/ 0 w 202067"/>
              <a:gd name="T45" fmla="*/ 2 h 129478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2067" h="1294782">
                <a:moveTo>
                  <a:pt x="35626" y="0"/>
                </a:moveTo>
                <a:cubicBezTo>
                  <a:pt x="129608" y="117477"/>
                  <a:pt x="39988" y="27493"/>
                  <a:pt x="118753" y="71252"/>
                </a:cubicBezTo>
                <a:cubicBezTo>
                  <a:pt x="143706" y="85115"/>
                  <a:pt x="190005" y="118753"/>
                  <a:pt x="190005" y="118753"/>
                </a:cubicBezTo>
                <a:cubicBezTo>
                  <a:pt x="186047" y="138545"/>
                  <a:pt x="187157" y="160077"/>
                  <a:pt x="178130" y="178130"/>
                </a:cubicBezTo>
                <a:cubicBezTo>
                  <a:pt x="170619" y="193151"/>
                  <a:pt x="153255" y="200854"/>
                  <a:pt x="142504" y="213755"/>
                </a:cubicBezTo>
                <a:cubicBezTo>
                  <a:pt x="93021" y="273133"/>
                  <a:pt x="148443" y="229587"/>
                  <a:pt x="83127" y="273132"/>
                </a:cubicBezTo>
                <a:cubicBezTo>
                  <a:pt x="75210" y="285007"/>
                  <a:pt x="69468" y="298666"/>
                  <a:pt x="59376" y="308758"/>
                </a:cubicBezTo>
                <a:cubicBezTo>
                  <a:pt x="49284" y="318850"/>
                  <a:pt x="31314" y="320406"/>
                  <a:pt x="23750" y="332509"/>
                </a:cubicBezTo>
                <a:cubicBezTo>
                  <a:pt x="10481" y="353739"/>
                  <a:pt x="0" y="403761"/>
                  <a:pt x="0" y="403761"/>
                </a:cubicBezTo>
                <a:cubicBezTo>
                  <a:pt x="20901" y="466467"/>
                  <a:pt x="1459" y="432443"/>
                  <a:pt x="83127" y="486888"/>
                </a:cubicBezTo>
                <a:lnTo>
                  <a:pt x="118753" y="510639"/>
                </a:lnTo>
                <a:lnTo>
                  <a:pt x="154379" y="534389"/>
                </a:lnTo>
                <a:cubicBezTo>
                  <a:pt x="135882" y="719367"/>
                  <a:pt x="172724" y="604109"/>
                  <a:pt x="106878" y="688768"/>
                </a:cubicBezTo>
                <a:cubicBezTo>
                  <a:pt x="89353" y="711300"/>
                  <a:pt x="59376" y="760020"/>
                  <a:pt x="59376" y="760020"/>
                </a:cubicBezTo>
                <a:cubicBezTo>
                  <a:pt x="63335" y="783771"/>
                  <a:pt x="59120" y="810474"/>
                  <a:pt x="71252" y="831272"/>
                </a:cubicBezTo>
                <a:cubicBezTo>
                  <a:pt x="97134" y="875641"/>
                  <a:pt x="138124" y="899604"/>
                  <a:pt x="178130" y="926275"/>
                </a:cubicBezTo>
                <a:cubicBezTo>
                  <a:pt x="186047" y="938150"/>
                  <a:pt x="200460" y="947700"/>
                  <a:pt x="201880" y="961901"/>
                </a:cubicBezTo>
                <a:cubicBezTo>
                  <a:pt x="203703" y="980134"/>
                  <a:pt x="191938" y="1053037"/>
                  <a:pt x="178130" y="1080654"/>
                </a:cubicBezTo>
                <a:cubicBezTo>
                  <a:pt x="171747" y="1093420"/>
                  <a:pt x="162296" y="1104405"/>
                  <a:pt x="154379" y="1116280"/>
                </a:cubicBezTo>
                <a:cubicBezTo>
                  <a:pt x="150421" y="1128155"/>
                  <a:pt x="148102" y="1140710"/>
                  <a:pt x="142504" y="1151906"/>
                </a:cubicBezTo>
                <a:cubicBezTo>
                  <a:pt x="136121" y="1164672"/>
                  <a:pt x="124550" y="1174490"/>
                  <a:pt x="118753" y="1187532"/>
                </a:cubicBezTo>
                <a:cubicBezTo>
                  <a:pt x="108585" y="1210410"/>
                  <a:pt x="95002" y="1258784"/>
                  <a:pt x="95002" y="1258784"/>
                </a:cubicBezTo>
                <a:cubicBezTo>
                  <a:pt x="123145" y="1300997"/>
                  <a:pt x="104481" y="1294410"/>
                  <a:pt x="142504" y="1294410"/>
                </a:cubicBezTo>
              </a:path>
            </a:pathLst>
          </a:custGeom>
          <a:noFill/>
          <a:ln w="9525" cap="flat" cmpd="sng" algn="ctr">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Tree>
    <p:extLst>
      <p:ext uri="{BB962C8B-B14F-4D97-AF65-F5344CB8AC3E}">
        <p14:creationId xmlns:p14="http://schemas.microsoft.com/office/powerpoint/2010/main" val="555993124"/>
      </p:ext>
    </p:extLst>
  </p:cSld>
  <p:clrMapOvr>
    <a:masterClrMapping/>
  </p:clrMapOvr>
  <p:transition spd="slow" advTm="180132"/>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A50A8-7FCD-9509-29A1-B2FD459588F6}"/>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51EB74AB-1D0E-F14B-62D6-6434084D022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投票してみよう</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7" name="タイトル 3">
            <a:extLst>
              <a:ext uri="{FF2B5EF4-FFF2-40B4-BE49-F238E27FC236}">
                <a16:creationId xmlns:a16="http://schemas.microsoft.com/office/drawing/2014/main" id="{19167238-1CA2-54E6-DACB-CCD3022FC182}"/>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4000" kern="0" dirty="0">
                <a:solidFill>
                  <a:srgbClr val="002060"/>
                </a:solidFill>
                <a:latin typeface="BIZ UDゴシック" panose="020B0400000000000000" pitchFamily="49" charset="-128"/>
                <a:ea typeface="BIZ UDゴシック" panose="020B0400000000000000" pitchFamily="49" charset="-128"/>
              </a:rPr>
              <a:t>＜氏名等掲示＞</a:t>
            </a:r>
            <a:endParaRPr lang="en-US" altLang="ja-JP" sz="400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p:txBody>
      </p:sp>
      <p:sp>
        <p:nvSpPr>
          <p:cNvPr id="9" name="タイトル 3">
            <a:extLst>
              <a:ext uri="{FF2B5EF4-FFF2-40B4-BE49-F238E27FC236}">
                <a16:creationId xmlns:a16="http://schemas.microsoft.com/office/drawing/2014/main" id="{89E13BC8-B1CB-643B-4DF1-D321D4C9831B}"/>
              </a:ext>
            </a:extLst>
          </p:cNvPr>
          <p:cNvSpPr txBox="1">
            <a:spLocks/>
          </p:cNvSpPr>
          <p:nvPr/>
        </p:nvSpPr>
        <p:spPr>
          <a:xfrm>
            <a:off x="72008" y="2321663"/>
            <a:ext cx="3203848" cy="3734812"/>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6088" indent="-446088">
              <a:defRPr/>
            </a:pPr>
            <a:r>
              <a:rPr lang="ja-JP" altLang="en-US" sz="2800" b="0" dirty="0">
                <a:solidFill>
                  <a:srgbClr val="002060"/>
                </a:solidFill>
                <a:latin typeface="BIZ UDゴシック" panose="020B0400000000000000" pitchFamily="49" charset="-128"/>
                <a:ea typeface="BIZ UDゴシック" panose="020B0400000000000000" pitchFamily="49" charset="-128"/>
              </a:rPr>
              <a:t>・</a:t>
            </a:r>
            <a:r>
              <a:rPr lang="ja-JP" altLang="en-US" sz="2800" u="sng" dirty="0">
                <a:solidFill>
                  <a:srgbClr val="FF00FF"/>
                </a:solidFill>
                <a:latin typeface="BIZ UDゴシック" panose="020B0400000000000000" pitchFamily="49" charset="-128"/>
                <a:ea typeface="BIZ UDゴシック" panose="020B0400000000000000" pitchFamily="49" charset="-128"/>
              </a:rPr>
              <a:t>公平・公正を期す</a:t>
            </a:r>
            <a:r>
              <a:rPr lang="ja-JP" altLang="en-US" sz="2800" b="0" dirty="0">
                <a:solidFill>
                  <a:srgbClr val="002060"/>
                </a:solidFill>
                <a:latin typeface="BIZ UDゴシック" panose="020B0400000000000000" pitchFamily="49" charset="-128"/>
                <a:ea typeface="BIZ UDゴシック" panose="020B0400000000000000" pitchFamily="49" charset="-128"/>
              </a:rPr>
              <a:t>ため、記載事項が決まっており、字の太さや大きさも同じになるように気を配っている。</a:t>
            </a:r>
            <a:endParaRPr lang="en-US" altLang="ja-JP" sz="2800" b="0" dirty="0">
              <a:solidFill>
                <a:srgbClr val="002060"/>
              </a:solidFill>
              <a:latin typeface="BIZ UDゴシック" panose="020B0400000000000000" pitchFamily="49" charset="-128"/>
              <a:ea typeface="BIZ UDゴシック" panose="020B0400000000000000" pitchFamily="49" charset="-128"/>
            </a:endParaRPr>
          </a:p>
          <a:p>
            <a:pPr marL="446088" indent="-446088">
              <a:defRPr/>
            </a:pPr>
            <a:r>
              <a:rPr lang="ja-JP" altLang="en-US" sz="2800" b="0" dirty="0">
                <a:solidFill>
                  <a:srgbClr val="002060"/>
                </a:solidFill>
                <a:latin typeface="BIZ UDゴシック" panose="020B0400000000000000" pitchFamily="49" charset="-128"/>
                <a:ea typeface="BIZ UDゴシック" panose="020B0400000000000000" pitchFamily="49" charset="-128"/>
              </a:rPr>
              <a:t>・記載する順番も</a:t>
            </a:r>
            <a:r>
              <a:rPr lang="ja-JP" altLang="en-US" sz="2800" u="sng" dirty="0">
                <a:solidFill>
                  <a:srgbClr val="FF00FF"/>
                </a:solidFill>
                <a:latin typeface="BIZ UDゴシック" panose="020B0400000000000000" pitchFamily="49" charset="-128"/>
                <a:ea typeface="BIZ UDゴシック" panose="020B0400000000000000" pitchFamily="49" charset="-128"/>
              </a:rPr>
              <a:t>くじ</a:t>
            </a:r>
            <a:r>
              <a:rPr lang="ja-JP" altLang="en-US" sz="2800" b="0" dirty="0">
                <a:solidFill>
                  <a:srgbClr val="002060"/>
                </a:solidFill>
                <a:latin typeface="BIZ UDゴシック" panose="020B0400000000000000" pitchFamily="49" charset="-128"/>
                <a:ea typeface="BIZ UDゴシック" panose="020B0400000000000000" pitchFamily="49" charset="-128"/>
              </a:rPr>
              <a:t>で決める。</a:t>
            </a:r>
          </a:p>
          <a:p>
            <a:pPr>
              <a:defRPr/>
            </a:pP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p:txBody>
      </p:sp>
      <p:pic>
        <p:nvPicPr>
          <p:cNvPr id="3" name="図 2">
            <a:extLst>
              <a:ext uri="{FF2B5EF4-FFF2-40B4-BE49-F238E27FC236}">
                <a16:creationId xmlns:a16="http://schemas.microsoft.com/office/drawing/2014/main" id="{773B4C5F-99B6-36EF-9F3F-785574AD9C50}"/>
              </a:ext>
            </a:extLst>
          </p:cNvPr>
          <p:cNvPicPr>
            <a:picLocks noChangeAspect="1"/>
          </p:cNvPicPr>
          <p:nvPr/>
        </p:nvPicPr>
        <p:blipFill>
          <a:blip r:embed="rId3"/>
          <a:stretch>
            <a:fillRect/>
          </a:stretch>
        </p:blipFill>
        <p:spPr>
          <a:xfrm>
            <a:off x="3113925" y="2502501"/>
            <a:ext cx="5995467" cy="3734811"/>
          </a:xfrm>
          <a:prstGeom prst="rect">
            <a:avLst/>
          </a:prstGeom>
        </p:spPr>
      </p:pic>
    </p:spTree>
    <p:extLst>
      <p:ext uri="{BB962C8B-B14F-4D97-AF65-F5344CB8AC3E}">
        <p14:creationId xmlns:p14="http://schemas.microsoft.com/office/powerpoint/2010/main" val="3470875447"/>
      </p:ext>
    </p:extLst>
  </p:cSld>
  <p:clrMapOvr>
    <a:masterClrMapping/>
  </p:clrMapOvr>
  <p:transition spd="slow" advTm="180132"/>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5D175-9DE0-C516-7051-D24892DE2FEA}"/>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4541E738-4804-FA3B-7DA3-DCE6ABF2CC54}"/>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投票してみよう</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7" name="タイトル 3">
            <a:extLst>
              <a:ext uri="{FF2B5EF4-FFF2-40B4-BE49-F238E27FC236}">
                <a16:creationId xmlns:a16="http://schemas.microsoft.com/office/drawing/2014/main" id="{46DDCC44-7174-F9C5-B586-A5F5B69A11AF}"/>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4000" kern="0" dirty="0">
                <a:solidFill>
                  <a:srgbClr val="002060"/>
                </a:solidFill>
                <a:latin typeface="BIZ UDゴシック" panose="020B0400000000000000" pitchFamily="49" charset="-128"/>
                <a:ea typeface="BIZ UDゴシック" panose="020B0400000000000000" pitchFamily="49" charset="-128"/>
              </a:rPr>
              <a:t>＜氏名等掲示＞</a:t>
            </a:r>
            <a:endParaRPr lang="en-US" altLang="ja-JP" sz="400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p:txBody>
      </p:sp>
      <p:sp>
        <p:nvSpPr>
          <p:cNvPr id="9" name="タイトル 3">
            <a:extLst>
              <a:ext uri="{FF2B5EF4-FFF2-40B4-BE49-F238E27FC236}">
                <a16:creationId xmlns:a16="http://schemas.microsoft.com/office/drawing/2014/main" id="{8B6E4549-5ABC-A204-F0D1-BD20C4306308}"/>
              </a:ext>
            </a:extLst>
          </p:cNvPr>
          <p:cNvSpPr txBox="1">
            <a:spLocks/>
          </p:cNvSpPr>
          <p:nvPr/>
        </p:nvSpPr>
        <p:spPr>
          <a:xfrm>
            <a:off x="72008" y="2321663"/>
            <a:ext cx="3203848" cy="3734812"/>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6088" indent="-446088">
              <a:defRPr/>
            </a:pPr>
            <a:r>
              <a:rPr lang="ja-JP" altLang="en-US" sz="2800" dirty="0">
                <a:solidFill>
                  <a:srgbClr val="002060"/>
                </a:solidFill>
                <a:latin typeface="BIZ UDゴシック" panose="020B0400000000000000" pitchFamily="49" charset="-128"/>
                <a:ea typeface="BIZ UDゴシック" panose="020B0400000000000000" pitchFamily="49" charset="-128"/>
              </a:rPr>
              <a:t>・</a:t>
            </a:r>
            <a:r>
              <a:rPr lang="ja-JP" altLang="en-US" sz="2800" u="sng" dirty="0">
                <a:solidFill>
                  <a:srgbClr val="FF00FF"/>
                </a:solidFill>
                <a:latin typeface="BIZ UDゴシック" panose="020B0400000000000000" pitchFamily="49" charset="-128"/>
                <a:ea typeface="BIZ UDゴシック" panose="020B0400000000000000" pitchFamily="49" charset="-128"/>
              </a:rPr>
              <a:t>公平・公正を期す</a:t>
            </a:r>
            <a:r>
              <a:rPr lang="ja-JP" altLang="en-US" sz="2800" b="0" dirty="0">
                <a:solidFill>
                  <a:srgbClr val="002060"/>
                </a:solidFill>
                <a:latin typeface="BIZ UDゴシック" panose="020B0400000000000000" pitchFamily="49" charset="-128"/>
                <a:ea typeface="BIZ UDゴシック" panose="020B0400000000000000" pitchFamily="49" charset="-128"/>
              </a:rPr>
              <a:t>ため、記載事項が決まっており、字の太さや大きさも同じになるように気を配っている。</a:t>
            </a:r>
            <a:endParaRPr lang="en-US" altLang="ja-JP" sz="2800" b="0" dirty="0">
              <a:solidFill>
                <a:srgbClr val="002060"/>
              </a:solidFill>
              <a:latin typeface="BIZ UDゴシック" panose="020B0400000000000000" pitchFamily="49" charset="-128"/>
              <a:ea typeface="BIZ UDゴシック" panose="020B0400000000000000" pitchFamily="49" charset="-128"/>
            </a:endParaRPr>
          </a:p>
          <a:p>
            <a:pPr marL="446088" indent="-446088">
              <a:defRPr/>
            </a:pPr>
            <a:r>
              <a:rPr lang="ja-JP" altLang="en-US" sz="2800" b="0" dirty="0">
                <a:solidFill>
                  <a:srgbClr val="002060"/>
                </a:solidFill>
                <a:latin typeface="BIZ UDゴシック" panose="020B0400000000000000" pitchFamily="49" charset="-128"/>
                <a:ea typeface="BIZ UDゴシック" panose="020B0400000000000000" pitchFamily="49" charset="-128"/>
              </a:rPr>
              <a:t>・記載する順番も</a:t>
            </a:r>
            <a:r>
              <a:rPr lang="ja-JP" altLang="en-US" sz="2800" u="sng" dirty="0">
                <a:solidFill>
                  <a:srgbClr val="FF00FF"/>
                </a:solidFill>
                <a:latin typeface="BIZ UDゴシック" panose="020B0400000000000000" pitchFamily="49" charset="-128"/>
                <a:ea typeface="BIZ UDゴシック" panose="020B0400000000000000" pitchFamily="49" charset="-128"/>
              </a:rPr>
              <a:t>くじ</a:t>
            </a:r>
            <a:r>
              <a:rPr lang="ja-JP" altLang="en-US" sz="2800" b="0" dirty="0">
                <a:solidFill>
                  <a:srgbClr val="002060"/>
                </a:solidFill>
                <a:latin typeface="BIZ UDゴシック" panose="020B0400000000000000" pitchFamily="49" charset="-128"/>
                <a:ea typeface="BIZ UDゴシック" panose="020B0400000000000000" pitchFamily="49" charset="-128"/>
              </a:rPr>
              <a:t>で決める。</a:t>
            </a:r>
          </a:p>
          <a:p>
            <a:pPr>
              <a:defRPr/>
            </a:pP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7D943062-A331-4145-92C0-2946FADA187F}"/>
              </a:ext>
            </a:extLst>
          </p:cNvPr>
          <p:cNvPicPr>
            <a:picLocks noChangeAspect="1"/>
          </p:cNvPicPr>
          <p:nvPr/>
        </p:nvPicPr>
        <p:blipFill>
          <a:blip r:embed="rId3"/>
          <a:stretch>
            <a:fillRect/>
          </a:stretch>
        </p:blipFill>
        <p:spPr>
          <a:xfrm>
            <a:off x="3198076" y="2504112"/>
            <a:ext cx="5919850" cy="3733200"/>
          </a:xfrm>
          <a:prstGeom prst="rect">
            <a:avLst/>
          </a:prstGeom>
        </p:spPr>
      </p:pic>
      <p:sp>
        <p:nvSpPr>
          <p:cNvPr id="5" name="タイトル 3">
            <a:extLst>
              <a:ext uri="{FF2B5EF4-FFF2-40B4-BE49-F238E27FC236}">
                <a16:creationId xmlns:a16="http://schemas.microsoft.com/office/drawing/2014/main" id="{7F4228E5-0D12-C01D-DA20-8E33E43A0819}"/>
              </a:ext>
            </a:extLst>
          </p:cNvPr>
          <p:cNvSpPr txBox="1">
            <a:spLocks/>
          </p:cNvSpPr>
          <p:nvPr/>
        </p:nvSpPr>
        <p:spPr>
          <a:xfrm>
            <a:off x="4572000" y="1556792"/>
            <a:ext cx="3888432" cy="576064"/>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6088" indent="-446088">
              <a:defRPr/>
            </a:pPr>
            <a:r>
              <a:rPr lang="en-US" altLang="ja-JP" sz="6000" b="0" kern="0" dirty="0">
                <a:ln w="22225">
                  <a:solidFill>
                    <a:schemeClr val="accent2"/>
                  </a:solidFill>
                  <a:prstDash val="solid"/>
                </a:ln>
                <a:solidFill>
                  <a:schemeClr val="accent2">
                    <a:lumMod val="40000"/>
                    <a:lumOff val="60000"/>
                  </a:schemeClr>
                </a:solidFill>
                <a:latin typeface="BIZ UDPゴシック" panose="020B0400000000000000" pitchFamily="50" charset="-128"/>
                <a:ea typeface="BIZ UDPゴシック" panose="020B0400000000000000" pitchFamily="50" charset="-128"/>
              </a:rPr>
              <a:t>×</a:t>
            </a:r>
            <a:r>
              <a:rPr lang="ja-JP" altLang="en-US" sz="6000" b="0" kern="0" dirty="0">
                <a:ln w="22225">
                  <a:solidFill>
                    <a:schemeClr val="accent2"/>
                  </a:solidFill>
                  <a:prstDash val="solid"/>
                </a:ln>
                <a:solidFill>
                  <a:schemeClr val="accent2">
                    <a:lumMod val="40000"/>
                    <a:lumOff val="60000"/>
                  </a:schemeClr>
                </a:solidFill>
                <a:latin typeface="BIZ UDPゴシック" panose="020B0400000000000000" pitchFamily="50" charset="-128"/>
                <a:ea typeface="BIZ UDPゴシック" panose="020B0400000000000000" pitchFamily="50" charset="-128"/>
              </a:rPr>
              <a:t>悪い例</a:t>
            </a:r>
            <a:endParaRPr lang="en-US" altLang="ja-JP" sz="6600" b="0" kern="0" dirty="0">
              <a:ln w="22225">
                <a:solidFill>
                  <a:schemeClr val="accent2"/>
                </a:solidFill>
                <a:prstDash val="solid"/>
              </a:ln>
              <a:solidFill>
                <a:schemeClr val="accent2">
                  <a:lumMod val="40000"/>
                  <a:lumOff val="60000"/>
                </a:schemeClr>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609875528"/>
      </p:ext>
    </p:extLst>
  </p:cSld>
  <p:clrMapOvr>
    <a:masterClrMapping/>
  </p:clrMapOvr>
  <p:transition spd="slow" advTm="180132"/>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18682-E904-96F5-0FDA-7A0EF2D39880}"/>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DA5E70A3-C5CA-A4ED-0E44-505B4A0F3AB2}"/>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105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・実は</a:t>
            </a:r>
            <a:r>
              <a:rPr lang="en-US" altLang="ja-JP"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b="0" kern="0" dirty="0">
                <a:solidFill>
                  <a:srgbClr val="002060"/>
                </a:solidFill>
                <a:latin typeface="BIZ UDゴシック" panose="020B0400000000000000" pitchFamily="49" charset="-128"/>
                <a:ea typeface="BIZ UDゴシック" panose="020B0400000000000000" pitchFamily="49" charset="-128"/>
              </a:rPr>
              <a:t>大人でも選ぶのは難しい！</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・候補者に</a:t>
            </a:r>
            <a:r>
              <a:rPr lang="ja-JP" altLang="en-US" sz="3800" kern="0" dirty="0">
                <a:solidFill>
                  <a:srgbClr val="002060"/>
                </a:solidFill>
                <a:latin typeface="BIZ UDゴシック" panose="020B0400000000000000" pitchFamily="49" charset="-128"/>
                <a:ea typeface="BIZ UDゴシック" panose="020B0400000000000000" pitchFamily="49" charset="-128"/>
              </a:rPr>
              <a:t>「ベスト」</a:t>
            </a:r>
            <a:r>
              <a:rPr lang="ja-JP" altLang="en-US" sz="3800" b="0" kern="0" dirty="0">
                <a:solidFill>
                  <a:srgbClr val="002060"/>
                </a:solidFill>
                <a:latin typeface="BIZ UDゴシック" panose="020B0400000000000000" pitchFamily="49" charset="-128"/>
                <a:ea typeface="BIZ UDゴシック" panose="020B0400000000000000" pitchFamily="49" charset="-128"/>
              </a:rPr>
              <a:t>はないかも</a:t>
            </a:r>
            <a:r>
              <a:rPr lang="en-US" altLang="ja-JP"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b="0" kern="0" dirty="0" err="1">
                <a:solidFill>
                  <a:srgbClr val="002060"/>
                </a:solidFill>
                <a:latin typeface="BIZ UDゴシック" panose="020B0400000000000000" pitchFamily="49" charset="-128"/>
                <a:ea typeface="BIZ UDゴシック" panose="020B0400000000000000" pitchFamily="49" charset="-128"/>
              </a:rPr>
              <a:t>。</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wavyHeavy" kern="0" dirty="0">
                <a:solidFill>
                  <a:srgbClr val="002060"/>
                </a:solidFill>
                <a:latin typeface="BIZ UDゴシック" panose="020B0400000000000000" pitchFamily="49" charset="-128"/>
                <a:ea typeface="BIZ UDゴシック" panose="020B0400000000000000" pitchFamily="49" charset="-128"/>
              </a:rPr>
              <a:t>投票に正解・不正解は</a:t>
            </a:r>
            <a:r>
              <a:rPr lang="ja-JP" altLang="en-US" sz="3800" u="wavyHeavy" kern="0" dirty="0" err="1">
                <a:solidFill>
                  <a:srgbClr val="002060"/>
                </a:solidFill>
                <a:latin typeface="BIZ UDゴシック" panose="020B0400000000000000" pitchFamily="49" charset="-128"/>
                <a:ea typeface="BIZ UDゴシック" panose="020B0400000000000000" pitchFamily="49" charset="-128"/>
              </a:rPr>
              <a:t>無し</a:t>
            </a:r>
            <a:r>
              <a:rPr lang="ja-JP" altLang="en-US" sz="3800" u="wavyHeavy" kern="0" dirty="0">
                <a:solidFill>
                  <a:srgbClr val="002060"/>
                </a:solidFill>
                <a:latin typeface="BIZ UDゴシック" panose="020B0400000000000000" pitchFamily="49" charset="-128"/>
                <a:ea typeface="BIZ UDゴシック" panose="020B0400000000000000" pitchFamily="49" charset="-128"/>
              </a:rPr>
              <a:t>！</a:t>
            </a:r>
            <a:endParaRPr lang="en-US" altLang="ja-JP" sz="3800" u="wavyHeavy"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5BACA83C-A874-4E64-930F-5D2C4DCA895F}"/>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参考：候補者の選び方</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767209620"/>
      </p:ext>
    </p:extLst>
  </p:cSld>
  <p:clrMapOvr>
    <a:masterClrMapping/>
  </p:clrMapOvr>
  <p:transition spd="slow" advTm="180132"/>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504DCB88-55C8-CA67-1AE7-C8D21E475EA7}"/>
              </a:ext>
            </a:extLst>
          </p:cNvPr>
          <p:cNvSpPr/>
          <p:nvPr/>
        </p:nvSpPr>
        <p:spPr bwMode="auto">
          <a:xfrm>
            <a:off x="4707759" y="3573744"/>
            <a:ext cx="4176464" cy="2520280"/>
          </a:xfrm>
          <a:prstGeom prst="round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16" name="四角形: 角を丸くする 15">
            <a:extLst>
              <a:ext uri="{FF2B5EF4-FFF2-40B4-BE49-F238E27FC236}">
                <a16:creationId xmlns:a16="http://schemas.microsoft.com/office/drawing/2014/main" id="{D46C8422-EC24-A111-E411-F228B72A2802}"/>
              </a:ext>
            </a:extLst>
          </p:cNvPr>
          <p:cNvSpPr/>
          <p:nvPr/>
        </p:nvSpPr>
        <p:spPr bwMode="auto">
          <a:xfrm>
            <a:off x="296652" y="3573744"/>
            <a:ext cx="4176464" cy="2520280"/>
          </a:xfrm>
          <a:prstGeom prst="round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105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・実は</a:t>
            </a:r>
            <a:r>
              <a:rPr lang="en-US" altLang="ja-JP"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b="0" kern="0" dirty="0">
                <a:solidFill>
                  <a:srgbClr val="002060"/>
                </a:solidFill>
                <a:latin typeface="BIZ UDゴシック" panose="020B0400000000000000" pitchFamily="49" charset="-128"/>
                <a:ea typeface="BIZ UDゴシック" panose="020B0400000000000000" pitchFamily="49" charset="-128"/>
              </a:rPr>
              <a:t>大人でも選ぶのは難しい！</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・候補者に</a:t>
            </a:r>
            <a:r>
              <a:rPr lang="ja-JP" altLang="en-US" sz="3800" kern="0" dirty="0">
                <a:solidFill>
                  <a:srgbClr val="002060"/>
                </a:solidFill>
                <a:latin typeface="BIZ UDゴシック" panose="020B0400000000000000" pitchFamily="49" charset="-128"/>
                <a:ea typeface="BIZ UDゴシック" panose="020B0400000000000000" pitchFamily="49" charset="-128"/>
              </a:rPr>
              <a:t>「ベスト」</a:t>
            </a:r>
            <a:r>
              <a:rPr lang="ja-JP" altLang="en-US" sz="3800" b="0" kern="0" dirty="0">
                <a:solidFill>
                  <a:srgbClr val="002060"/>
                </a:solidFill>
                <a:latin typeface="BIZ UDゴシック" panose="020B0400000000000000" pitchFamily="49" charset="-128"/>
                <a:ea typeface="BIZ UDゴシック" panose="020B0400000000000000" pitchFamily="49" charset="-128"/>
              </a:rPr>
              <a:t>はないかも</a:t>
            </a:r>
            <a:r>
              <a:rPr lang="en-US" altLang="ja-JP"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b="0" kern="0" dirty="0" err="1">
                <a:solidFill>
                  <a:srgbClr val="002060"/>
                </a:solidFill>
                <a:latin typeface="BIZ UDゴシック" panose="020B0400000000000000" pitchFamily="49" charset="-128"/>
                <a:ea typeface="BIZ UDゴシック" panose="020B0400000000000000" pitchFamily="49" charset="-128"/>
              </a:rPr>
              <a:t>。</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wavyHeavy" kern="0" dirty="0">
                <a:solidFill>
                  <a:srgbClr val="002060"/>
                </a:solidFill>
                <a:latin typeface="BIZ UDゴシック" panose="020B0400000000000000" pitchFamily="49" charset="-128"/>
                <a:ea typeface="BIZ UDゴシック" panose="020B0400000000000000" pitchFamily="49" charset="-128"/>
              </a:rPr>
              <a:t>投票に正解・不正解は</a:t>
            </a:r>
            <a:r>
              <a:rPr lang="ja-JP" altLang="en-US" sz="3800" u="wavyHeavy" kern="0" dirty="0" err="1">
                <a:solidFill>
                  <a:srgbClr val="002060"/>
                </a:solidFill>
                <a:latin typeface="BIZ UDゴシック" panose="020B0400000000000000" pitchFamily="49" charset="-128"/>
                <a:ea typeface="BIZ UDゴシック" panose="020B0400000000000000" pitchFamily="49" charset="-128"/>
              </a:rPr>
              <a:t>無し</a:t>
            </a:r>
            <a:r>
              <a:rPr lang="ja-JP" altLang="en-US" sz="3800" u="wavyHeavy" kern="0" dirty="0">
                <a:solidFill>
                  <a:srgbClr val="002060"/>
                </a:solidFill>
                <a:latin typeface="BIZ UDゴシック" panose="020B0400000000000000" pitchFamily="49" charset="-128"/>
                <a:ea typeface="BIZ UDゴシック" panose="020B0400000000000000" pitchFamily="49" charset="-128"/>
              </a:rPr>
              <a:t>！</a:t>
            </a:r>
            <a:endParaRPr lang="en-US" altLang="ja-JP" sz="3800" u="wavyHeavy"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参考：候補者の選び方</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1EEF7996-A5B4-8FE1-ABE0-10AB234E90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0154" y="4503803"/>
            <a:ext cx="1491725" cy="1491725"/>
          </a:xfrm>
          <a:prstGeom prst="rect">
            <a:avLst/>
          </a:prstGeom>
        </p:spPr>
      </p:pic>
      <p:pic>
        <p:nvPicPr>
          <p:cNvPr id="6" name="図 5">
            <a:extLst>
              <a:ext uri="{FF2B5EF4-FFF2-40B4-BE49-F238E27FC236}">
                <a16:creationId xmlns:a16="http://schemas.microsoft.com/office/drawing/2014/main" id="{087DA987-C8A3-221B-3092-DD98AB2AD7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65038" y="4436068"/>
            <a:ext cx="1555920" cy="1555920"/>
          </a:xfrm>
          <a:prstGeom prst="rect">
            <a:avLst/>
          </a:prstGeom>
        </p:spPr>
      </p:pic>
      <p:pic>
        <p:nvPicPr>
          <p:cNvPr id="8" name="図 7">
            <a:extLst>
              <a:ext uri="{FF2B5EF4-FFF2-40B4-BE49-F238E27FC236}">
                <a16:creationId xmlns:a16="http://schemas.microsoft.com/office/drawing/2014/main" id="{04C72527-4ADE-1E37-A260-D7D465FA20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4506" y="4561683"/>
            <a:ext cx="1398608" cy="1398608"/>
          </a:xfrm>
          <a:prstGeom prst="rect">
            <a:avLst/>
          </a:prstGeom>
        </p:spPr>
      </p:pic>
      <p:pic>
        <p:nvPicPr>
          <p:cNvPr id="11" name="図 10">
            <a:extLst>
              <a:ext uri="{FF2B5EF4-FFF2-40B4-BE49-F238E27FC236}">
                <a16:creationId xmlns:a16="http://schemas.microsoft.com/office/drawing/2014/main" id="{82B14383-6E93-0DA2-1213-FB4A6F81FF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73594" y="4512462"/>
            <a:ext cx="1497050" cy="1497050"/>
          </a:xfrm>
          <a:prstGeom prst="rect">
            <a:avLst/>
          </a:prstGeom>
        </p:spPr>
      </p:pic>
      <p:pic>
        <p:nvPicPr>
          <p:cNvPr id="13" name="図 12">
            <a:extLst>
              <a:ext uri="{FF2B5EF4-FFF2-40B4-BE49-F238E27FC236}">
                <a16:creationId xmlns:a16="http://schemas.microsoft.com/office/drawing/2014/main" id="{88065317-2C58-F9A4-DB0B-98C6DCCBF2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36358" y="4512462"/>
            <a:ext cx="1497051" cy="1497051"/>
          </a:xfrm>
          <a:prstGeom prst="rect">
            <a:avLst/>
          </a:prstGeom>
        </p:spPr>
      </p:pic>
      <p:pic>
        <p:nvPicPr>
          <p:cNvPr id="15" name="図 14">
            <a:extLst>
              <a:ext uri="{FF2B5EF4-FFF2-40B4-BE49-F238E27FC236}">
                <a16:creationId xmlns:a16="http://schemas.microsoft.com/office/drawing/2014/main" id="{EF1424EA-E0CF-A126-4742-E3DE1465A8C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9123" y="4503803"/>
            <a:ext cx="1497050" cy="1497050"/>
          </a:xfrm>
          <a:prstGeom prst="rect">
            <a:avLst/>
          </a:prstGeom>
        </p:spPr>
      </p:pic>
      <p:sp>
        <p:nvSpPr>
          <p:cNvPr id="19" name="十字形 18">
            <a:extLst>
              <a:ext uri="{FF2B5EF4-FFF2-40B4-BE49-F238E27FC236}">
                <a16:creationId xmlns:a16="http://schemas.microsoft.com/office/drawing/2014/main" id="{5A05BD69-DDE5-E1CB-9B91-72D13D9720B1}"/>
              </a:ext>
            </a:extLst>
          </p:cNvPr>
          <p:cNvSpPr/>
          <p:nvPr/>
        </p:nvSpPr>
        <p:spPr bwMode="auto">
          <a:xfrm rot="18869887">
            <a:off x="590853" y="3607403"/>
            <a:ext cx="864096" cy="864096"/>
          </a:xfrm>
          <a:prstGeom prst="plus">
            <a:avLst>
              <a:gd name="adj" fmla="val 40633"/>
            </a:avLst>
          </a:prstGeom>
          <a:solidFill>
            <a:srgbClr val="FF0000"/>
          </a:solidFill>
          <a:ln>
            <a:no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20" name="十字形 19">
            <a:extLst>
              <a:ext uri="{FF2B5EF4-FFF2-40B4-BE49-F238E27FC236}">
                <a16:creationId xmlns:a16="http://schemas.microsoft.com/office/drawing/2014/main" id="{AE6A1D4B-7063-E679-9B43-ACD50EAD55CE}"/>
              </a:ext>
            </a:extLst>
          </p:cNvPr>
          <p:cNvSpPr/>
          <p:nvPr/>
        </p:nvSpPr>
        <p:spPr bwMode="auto">
          <a:xfrm rot="18869887">
            <a:off x="1925616" y="3607403"/>
            <a:ext cx="864096" cy="864096"/>
          </a:xfrm>
          <a:prstGeom prst="plus">
            <a:avLst>
              <a:gd name="adj" fmla="val 40633"/>
            </a:avLst>
          </a:prstGeom>
          <a:solidFill>
            <a:srgbClr val="FF0000"/>
          </a:solidFill>
          <a:ln>
            <a:no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21" name="円: 塗りつぶしなし 20">
            <a:extLst>
              <a:ext uri="{FF2B5EF4-FFF2-40B4-BE49-F238E27FC236}">
                <a16:creationId xmlns:a16="http://schemas.microsoft.com/office/drawing/2014/main" id="{6BD226D1-363E-DB1A-FA3A-517BA05E8A50}"/>
              </a:ext>
            </a:extLst>
          </p:cNvPr>
          <p:cNvSpPr/>
          <p:nvPr/>
        </p:nvSpPr>
        <p:spPr bwMode="auto">
          <a:xfrm>
            <a:off x="3360882" y="3683103"/>
            <a:ext cx="720000" cy="720000"/>
          </a:xfrm>
          <a:prstGeom prst="donut">
            <a:avLst>
              <a:gd name="adj" fmla="val 14942"/>
            </a:avLst>
          </a:prstGeom>
          <a:solidFill>
            <a:srgbClr val="FF0000"/>
          </a:solidFill>
          <a:ln>
            <a:no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24" name="十字形 23">
            <a:extLst>
              <a:ext uri="{FF2B5EF4-FFF2-40B4-BE49-F238E27FC236}">
                <a16:creationId xmlns:a16="http://schemas.microsoft.com/office/drawing/2014/main" id="{B2404F44-E9BB-0AC7-9A42-3BC0A93BABC7}"/>
              </a:ext>
            </a:extLst>
          </p:cNvPr>
          <p:cNvSpPr/>
          <p:nvPr/>
        </p:nvSpPr>
        <p:spPr bwMode="auto">
          <a:xfrm rot="18869887">
            <a:off x="5063969" y="3600847"/>
            <a:ext cx="864096" cy="864096"/>
          </a:xfrm>
          <a:prstGeom prst="plus">
            <a:avLst>
              <a:gd name="adj" fmla="val 40633"/>
            </a:avLst>
          </a:prstGeom>
          <a:solidFill>
            <a:srgbClr val="FF0000"/>
          </a:solidFill>
          <a:ln>
            <a:no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25" name="十字形 24">
            <a:extLst>
              <a:ext uri="{FF2B5EF4-FFF2-40B4-BE49-F238E27FC236}">
                <a16:creationId xmlns:a16="http://schemas.microsoft.com/office/drawing/2014/main" id="{334DE01C-D462-44E1-3CBE-65BC90600954}"/>
              </a:ext>
            </a:extLst>
          </p:cNvPr>
          <p:cNvSpPr/>
          <p:nvPr/>
        </p:nvSpPr>
        <p:spPr bwMode="auto">
          <a:xfrm rot="18869887">
            <a:off x="7686577" y="3599925"/>
            <a:ext cx="864096" cy="864096"/>
          </a:xfrm>
          <a:prstGeom prst="plus">
            <a:avLst>
              <a:gd name="adj" fmla="val 40633"/>
            </a:avLst>
          </a:prstGeom>
          <a:solidFill>
            <a:srgbClr val="FF0000"/>
          </a:solidFill>
          <a:ln>
            <a:no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27" name="二等辺三角形 26">
            <a:extLst>
              <a:ext uri="{FF2B5EF4-FFF2-40B4-BE49-F238E27FC236}">
                <a16:creationId xmlns:a16="http://schemas.microsoft.com/office/drawing/2014/main" id="{1C4C7DB0-7EF4-5D5B-1B1C-2C023ED15D4D}"/>
              </a:ext>
            </a:extLst>
          </p:cNvPr>
          <p:cNvSpPr/>
          <p:nvPr/>
        </p:nvSpPr>
        <p:spPr bwMode="auto">
          <a:xfrm>
            <a:off x="6436727" y="3707573"/>
            <a:ext cx="718528" cy="648800"/>
          </a:xfrm>
          <a:prstGeom prst="triangle">
            <a:avLst/>
          </a:prstGeom>
          <a:ln w="101600">
            <a:solidFill>
              <a:srgbClr val="FF0000"/>
            </a:solid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28" name="楕円 27">
            <a:extLst>
              <a:ext uri="{FF2B5EF4-FFF2-40B4-BE49-F238E27FC236}">
                <a16:creationId xmlns:a16="http://schemas.microsoft.com/office/drawing/2014/main" id="{552C722F-F293-A257-7D92-3CD4D86B01B1}"/>
              </a:ext>
            </a:extLst>
          </p:cNvPr>
          <p:cNvSpPr/>
          <p:nvPr/>
        </p:nvSpPr>
        <p:spPr bwMode="auto">
          <a:xfrm>
            <a:off x="2999240" y="3573744"/>
            <a:ext cx="1445758" cy="2519552"/>
          </a:xfrm>
          <a:prstGeom prst="ellipse">
            <a:avLst/>
          </a:prstGeom>
          <a:ln w="76200">
            <a:solidFill>
              <a:srgbClr val="FF00FF"/>
            </a:solid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29" name="楕円 28">
            <a:extLst>
              <a:ext uri="{FF2B5EF4-FFF2-40B4-BE49-F238E27FC236}">
                <a16:creationId xmlns:a16="http://schemas.microsoft.com/office/drawing/2014/main" id="{11594B37-481E-DA7D-D0BC-3312CD693195}"/>
              </a:ext>
            </a:extLst>
          </p:cNvPr>
          <p:cNvSpPr/>
          <p:nvPr/>
        </p:nvSpPr>
        <p:spPr bwMode="auto">
          <a:xfrm>
            <a:off x="6073112" y="3573744"/>
            <a:ext cx="1445758" cy="2519552"/>
          </a:xfrm>
          <a:prstGeom prst="ellipse">
            <a:avLst/>
          </a:prstGeom>
          <a:ln w="76200">
            <a:solidFill>
              <a:srgbClr val="FF00FF"/>
            </a:solid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Tree>
    <p:extLst>
      <p:ext uri="{BB962C8B-B14F-4D97-AF65-F5344CB8AC3E}">
        <p14:creationId xmlns:p14="http://schemas.microsoft.com/office/powerpoint/2010/main" val="974880396"/>
      </p:ext>
    </p:extLst>
  </p:cSld>
  <p:clrMapOvr>
    <a:masterClrMapping/>
  </p:clrMapOvr>
  <p:transition spd="slow" advTm="180132"/>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34690-E19B-C0C6-0ED8-A671E5307879}"/>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6E423225-7F70-660B-1EE1-042F2EF3547C}"/>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105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・実は</a:t>
            </a:r>
            <a:r>
              <a:rPr lang="en-US" altLang="ja-JP"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b="0" kern="0" dirty="0">
                <a:solidFill>
                  <a:srgbClr val="002060"/>
                </a:solidFill>
                <a:latin typeface="BIZ UDゴシック" panose="020B0400000000000000" pitchFamily="49" charset="-128"/>
                <a:ea typeface="BIZ UDゴシック" panose="020B0400000000000000" pitchFamily="49" charset="-128"/>
              </a:rPr>
              <a:t>大人でも選ぶのは難しい！</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・候補者に</a:t>
            </a:r>
            <a:r>
              <a:rPr lang="ja-JP" altLang="en-US" sz="3800" kern="0" dirty="0">
                <a:solidFill>
                  <a:srgbClr val="002060"/>
                </a:solidFill>
                <a:latin typeface="BIZ UDゴシック" panose="020B0400000000000000" pitchFamily="49" charset="-128"/>
                <a:ea typeface="BIZ UDゴシック" panose="020B0400000000000000" pitchFamily="49" charset="-128"/>
              </a:rPr>
              <a:t>「ベスト」</a:t>
            </a:r>
            <a:r>
              <a:rPr lang="ja-JP" altLang="en-US" sz="3800" b="0" kern="0" dirty="0">
                <a:solidFill>
                  <a:srgbClr val="002060"/>
                </a:solidFill>
                <a:latin typeface="BIZ UDゴシック" panose="020B0400000000000000" pitchFamily="49" charset="-128"/>
                <a:ea typeface="BIZ UDゴシック" panose="020B0400000000000000" pitchFamily="49" charset="-128"/>
              </a:rPr>
              <a:t>はないかも</a:t>
            </a:r>
            <a:r>
              <a:rPr lang="en-US" altLang="ja-JP"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b="0" kern="0" dirty="0" err="1">
                <a:solidFill>
                  <a:srgbClr val="002060"/>
                </a:solidFill>
                <a:latin typeface="BIZ UDゴシック" panose="020B0400000000000000" pitchFamily="49" charset="-128"/>
                <a:ea typeface="BIZ UDゴシック" panose="020B0400000000000000" pitchFamily="49" charset="-128"/>
              </a:rPr>
              <a:t>。</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wavyHeavy" kern="0" dirty="0">
                <a:solidFill>
                  <a:srgbClr val="002060"/>
                </a:solidFill>
                <a:latin typeface="BIZ UDゴシック" panose="020B0400000000000000" pitchFamily="49" charset="-128"/>
                <a:ea typeface="BIZ UDゴシック" panose="020B0400000000000000" pitchFamily="49" charset="-128"/>
              </a:rPr>
              <a:t>投票に正解・不正解は</a:t>
            </a:r>
            <a:r>
              <a:rPr lang="ja-JP" altLang="en-US" sz="3800" u="wavyHeavy" kern="0" dirty="0" err="1">
                <a:solidFill>
                  <a:srgbClr val="002060"/>
                </a:solidFill>
                <a:latin typeface="BIZ UDゴシック" panose="020B0400000000000000" pitchFamily="49" charset="-128"/>
                <a:ea typeface="BIZ UDゴシック" panose="020B0400000000000000" pitchFamily="49" charset="-128"/>
              </a:rPr>
              <a:t>無し</a:t>
            </a:r>
            <a:r>
              <a:rPr lang="ja-JP" altLang="en-US" sz="3800" u="wavyHeavy" kern="0" dirty="0">
                <a:solidFill>
                  <a:srgbClr val="002060"/>
                </a:solidFill>
                <a:latin typeface="BIZ UDゴシック" panose="020B0400000000000000" pitchFamily="49" charset="-128"/>
                <a:ea typeface="BIZ UDゴシック" panose="020B0400000000000000" pitchFamily="49" charset="-128"/>
              </a:rPr>
              <a:t>！</a:t>
            </a:r>
            <a:endParaRPr lang="en-US" altLang="ja-JP" sz="3800" u="wavyHeavy"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・自分がいま</a:t>
            </a:r>
            <a:r>
              <a:rPr lang="ja-JP" altLang="en-US" sz="3800" b="0" kern="0" dirty="0">
                <a:solidFill>
                  <a:srgbClr val="FF00FF"/>
                </a:solidFill>
                <a:latin typeface="BIZ UDゴシック" panose="020B0400000000000000" pitchFamily="49" charset="-128"/>
                <a:ea typeface="BIZ UDゴシック" panose="020B0400000000000000" pitchFamily="49" charset="-128"/>
              </a:rPr>
              <a:t>「</a:t>
            </a:r>
            <a:r>
              <a:rPr lang="ja-JP" altLang="en-US" sz="3800" b="0" u="sng" kern="0" dirty="0">
                <a:solidFill>
                  <a:srgbClr val="FF00FF"/>
                </a:solidFill>
                <a:latin typeface="BIZ UDゴシック" panose="020B0400000000000000" pitchFamily="49" charset="-128"/>
                <a:ea typeface="BIZ UDゴシック" panose="020B0400000000000000" pitchFamily="49" charset="-128"/>
              </a:rPr>
              <a:t>何を大事にしているか</a:t>
            </a:r>
            <a:r>
              <a:rPr lang="ja-JP" altLang="en-US" sz="3800" b="0" kern="0" dirty="0">
                <a:solidFill>
                  <a:srgbClr val="FF00FF"/>
                </a:solidFill>
                <a:latin typeface="BIZ UDゴシック" panose="020B0400000000000000" pitchFamily="49" charset="-128"/>
                <a:ea typeface="BIZ UDゴシック" panose="020B0400000000000000" pitchFamily="49" charset="-128"/>
              </a:rPr>
              <a:t>」</a:t>
            </a:r>
            <a:r>
              <a:rPr lang="ja-JP" altLang="en-US" sz="3800" b="0" kern="0" dirty="0">
                <a:solidFill>
                  <a:srgbClr val="002060"/>
                </a:solidFill>
                <a:latin typeface="BIZ UDゴシック" panose="020B0400000000000000" pitchFamily="49" charset="-128"/>
                <a:ea typeface="BIZ UDゴシック" panose="020B0400000000000000" pitchFamily="49" charset="-128"/>
              </a:rPr>
              <a:t>を考えてみるのはどうでしょう？</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・もしくは、</a:t>
            </a:r>
            <a:r>
              <a:rPr lang="ja-JP" altLang="en-US" sz="3800" b="0" kern="0" dirty="0">
                <a:solidFill>
                  <a:srgbClr val="FF00FF"/>
                </a:solidFill>
                <a:latin typeface="BIZ UDゴシック" panose="020B0400000000000000" pitchFamily="49" charset="-128"/>
                <a:ea typeface="BIZ UDゴシック" panose="020B0400000000000000" pitchFamily="49" charset="-128"/>
              </a:rPr>
              <a:t>「</a:t>
            </a:r>
            <a:r>
              <a:rPr lang="ja-JP" altLang="en-US" sz="3800" b="0" u="sng" kern="0" dirty="0">
                <a:solidFill>
                  <a:srgbClr val="FF00FF"/>
                </a:solidFill>
                <a:latin typeface="BIZ UDゴシック" panose="020B0400000000000000" pitchFamily="49" charset="-128"/>
                <a:ea typeface="BIZ UDゴシック" panose="020B0400000000000000" pitchFamily="49" charset="-128"/>
              </a:rPr>
              <a:t>地域がこうなったらいいな！</a:t>
            </a:r>
            <a:r>
              <a:rPr lang="ja-JP" altLang="en-US" sz="3800" b="0" kern="0" dirty="0">
                <a:solidFill>
                  <a:srgbClr val="FF00FF"/>
                </a:solidFill>
                <a:latin typeface="BIZ UDゴシック" panose="020B0400000000000000" pitchFamily="49" charset="-128"/>
                <a:ea typeface="BIZ UDゴシック" panose="020B0400000000000000" pitchFamily="49" charset="-128"/>
              </a:rPr>
              <a:t>」</a:t>
            </a:r>
            <a:r>
              <a:rPr lang="ja-JP" altLang="en-US" sz="3800" b="0" kern="0" dirty="0">
                <a:solidFill>
                  <a:srgbClr val="002060"/>
                </a:solidFill>
                <a:latin typeface="BIZ UDゴシック" panose="020B0400000000000000" pitchFamily="49" charset="-128"/>
                <a:ea typeface="BIZ UDゴシック" panose="020B0400000000000000" pitchFamily="49" charset="-128"/>
              </a:rPr>
              <a:t>ということはないですか？</a:t>
            </a: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1AAC3EF8-0063-B2EC-8AC6-71A3995FB3BE}"/>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参考：候補者の選び方</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479297387"/>
      </p:ext>
    </p:extLst>
  </p:cSld>
  <p:clrMapOvr>
    <a:masterClrMapping/>
  </p:clrMapOvr>
  <p:transition spd="slow" advTm="180132"/>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58A8A-E19F-BC4D-B451-EEF9F8B0C8E0}"/>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CA1146C3-7BCE-4FAA-180F-66B62E867546}"/>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105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・実は</a:t>
            </a:r>
            <a:r>
              <a:rPr lang="en-US" altLang="ja-JP"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b="0" kern="0" dirty="0">
                <a:solidFill>
                  <a:srgbClr val="002060"/>
                </a:solidFill>
                <a:latin typeface="BIZ UDゴシック" panose="020B0400000000000000" pitchFamily="49" charset="-128"/>
                <a:ea typeface="BIZ UDゴシック" panose="020B0400000000000000" pitchFamily="49" charset="-128"/>
              </a:rPr>
              <a:t>大人でも選ぶのは難しい！</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・候補者に</a:t>
            </a:r>
            <a:r>
              <a:rPr lang="ja-JP" altLang="en-US" sz="3800" kern="0" dirty="0">
                <a:solidFill>
                  <a:srgbClr val="002060"/>
                </a:solidFill>
                <a:latin typeface="BIZ UDゴシック" panose="020B0400000000000000" pitchFamily="49" charset="-128"/>
                <a:ea typeface="BIZ UDゴシック" panose="020B0400000000000000" pitchFamily="49" charset="-128"/>
              </a:rPr>
              <a:t>「ベスト」</a:t>
            </a:r>
            <a:r>
              <a:rPr lang="ja-JP" altLang="en-US" sz="3800" b="0" kern="0" dirty="0">
                <a:solidFill>
                  <a:srgbClr val="002060"/>
                </a:solidFill>
                <a:latin typeface="BIZ UDゴシック" panose="020B0400000000000000" pitchFamily="49" charset="-128"/>
                <a:ea typeface="BIZ UDゴシック" panose="020B0400000000000000" pitchFamily="49" charset="-128"/>
              </a:rPr>
              <a:t>はないかも</a:t>
            </a:r>
            <a:r>
              <a:rPr lang="en-US" altLang="ja-JP"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b="0" kern="0" dirty="0" err="1">
                <a:solidFill>
                  <a:srgbClr val="002060"/>
                </a:solidFill>
                <a:latin typeface="BIZ UDゴシック" panose="020B0400000000000000" pitchFamily="49" charset="-128"/>
                <a:ea typeface="BIZ UDゴシック" panose="020B0400000000000000" pitchFamily="49" charset="-128"/>
              </a:rPr>
              <a:t>。</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wavyHeavy" kern="0" dirty="0">
                <a:solidFill>
                  <a:srgbClr val="002060"/>
                </a:solidFill>
                <a:latin typeface="BIZ UDゴシック" panose="020B0400000000000000" pitchFamily="49" charset="-128"/>
                <a:ea typeface="BIZ UDゴシック" panose="020B0400000000000000" pitchFamily="49" charset="-128"/>
              </a:rPr>
              <a:t>投票に正解・不正解は</a:t>
            </a:r>
            <a:r>
              <a:rPr lang="ja-JP" altLang="en-US" sz="3800" u="wavyHeavy" kern="0" dirty="0" err="1">
                <a:solidFill>
                  <a:srgbClr val="002060"/>
                </a:solidFill>
                <a:latin typeface="BIZ UDゴシック" panose="020B0400000000000000" pitchFamily="49" charset="-128"/>
                <a:ea typeface="BIZ UDゴシック" panose="020B0400000000000000" pitchFamily="49" charset="-128"/>
              </a:rPr>
              <a:t>無し</a:t>
            </a:r>
            <a:r>
              <a:rPr lang="ja-JP" altLang="en-US" sz="3800" u="wavyHeavy" kern="0" dirty="0">
                <a:solidFill>
                  <a:srgbClr val="002060"/>
                </a:solidFill>
                <a:latin typeface="BIZ UDゴシック" panose="020B0400000000000000" pitchFamily="49" charset="-128"/>
                <a:ea typeface="BIZ UDゴシック" panose="020B0400000000000000" pitchFamily="49" charset="-128"/>
              </a:rPr>
              <a:t>！</a:t>
            </a:r>
            <a:endParaRPr lang="en-US" altLang="ja-JP" sz="3800" u="wavyHeavy"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・自分がいま</a:t>
            </a:r>
            <a:r>
              <a:rPr lang="ja-JP" altLang="en-US" sz="3800" b="0" kern="0" dirty="0">
                <a:solidFill>
                  <a:srgbClr val="FF00FF"/>
                </a:solidFill>
                <a:latin typeface="BIZ UDゴシック" panose="020B0400000000000000" pitchFamily="49" charset="-128"/>
                <a:ea typeface="BIZ UDゴシック" panose="020B0400000000000000" pitchFamily="49" charset="-128"/>
              </a:rPr>
              <a:t>「</a:t>
            </a:r>
            <a:r>
              <a:rPr lang="ja-JP" altLang="en-US" sz="3800" b="0" u="sng" kern="0" dirty="0">
                <a:solidFill>
                  <a:srgbClr val="FF00FF"/>
                </a:solidFill>
                <a:latin typeface="BIZ UDゴシック" panose="020B0400000000000000" pitchFamily="49" charset="-128"/>
                <a:ea typeface="BIZ UDゴシック" panose="020B0400000000000000" pitchFamily="49" charset="-128"/>
              </a:rPr>
              <a:t>何を大事にしているか</a:t>
            </a:r>
            <a:r>
              <a:rPr lang="ja-JP" altLang="en-US" sz="3800" b="0" kern="0" dirty="0">
                <a:solidFill>
                  <a:srgbClr val="FF00FF"/>
                </a:solidFill>
                <a:latin typeface="BIZ UDゴシック" panose="020B0400000000000000" pitchFamily="49" charset="-128"/>
                <a:ea typeface="BIZ UDゴシック" panose="020B0400000000000000" pitchFamily="49" charset="-128"/>
              </a:rPr>
              <a:t>」</a:t>
            </a:r>
            <a:r>
              <a:rPr lang="ja-JP" altLang="en-US" sz="3800" b="0" kern="0" dirty="0">
                <a:solidFill>
                  <a:srgbClr val="002060"/>
                </a:solidFill>
                <a:latin typeface="BIZ UDゴシック" panose="020B0400000000000000" pitchFamily="49" charset="-128"/>
                <a:ea typeface="BIZ UDゴシック" panose="020B0400000000000000" pitchFamily="49" charset="-128"/>
              </a:rPr>
              <a:t>を考えてみるのはどうでしょう？</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・もしくは、</a:t>
            </a:r>
            <a:r>
              <a:rPr lang="ja-JP" altLang="en-US" sz="3800" b="0" kern="0" dirty="0">
                <a:solidFill>
                  <a:srgbClr val="FF00FF"/>
                </a:solidFill>
                <a:latin typeface="BIZ UDゴシック" panose="020B0400000000000000" pitchFamily="49" charset="-128"/>
                <a:ea typeface="BIZ UDゴシック" panose="020B0400000000000000" pitchFamily="49" charset="-128"/>
              </a:rPr>
              <a:t>「</a:t>
            </a:r>
            <a:r>
              <a:rPr lang="ja-JP" altLang="en-US" sz="3800" b="0" u="sng" kern="0" dirty="0">
                <a:solidFill>
                  <a:srgbClr val="FF00FF"/>
                </a:solidFill>
                <a:latin typeface="BIZ UDゴシック" panose="020B0400000000000000" pitchFamily="49" charset="-128"/>
                <a:ea typeface="BIZ UDゴシック" panose="020B0400000000000000" pitchFamily="49" charset="-128"/>
              </a:rPr>
              <a:t>地域がこうなったらいいな！</a:t>
            </a:r>
            <a:r>
              <a:rPr lang="ja-JP" altLang="en-US" sz="3800" b="0" kern="0" dirty="0">
                <a:solidFill>
                  <a:srgbClr val="FF00FF"/>
                </a:solidFill>
                <a:latin typeface="BIZ UDゴシック" panose="020B0400000000000000" pitchFamily="49" charset="-128"/>
                <a:ea typeface="BIZ UDゴシック" panose="020B0400000000000000" pitchFamily="49" charset="-128"/>
              </a:rPr>
              <a:t>」</a:t>
            </a:r>
            <a:r>
              <a:rPr lang="ja-JP" altLang="en-US" sz="3800" b="0" kern="0" dirty="0">
                <a:solidFill>
                  <a:srgbClr val="002060"/>
                </a:solidFill>
                <a:latin typeface="BIZ UDゴシック" panose="020B0400000000000000" pitchFamily="49" charset="-128"/>
                <a:ea typeface="BIZ UDゴシック" panose="020B0400000000000000" pitchFamily="49" charset="-128"/>
              </a:rPr>
              <a:t>ということはないですか？</a:t>
            </a: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E93DEAE8-FBB5-FAA7-D2C3-70E2CC20DF8E}"/>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参考：候補者の選び方</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四角形: 角を丸くする 2">
            <a:extLst>
              <a:ext uri="{FF2B5EF4-FFF2-40B4-BE49-F238E27FC236}">
                <a16:creationId xmlns:a16="http://schemas.microsoft.com/office/drawing/2014/main" id="{7624C48B-36B7-FF14-5083-986B690F0A84}"/>
              </a:ext>
            </a:extLst>
          </p:cNvPr>
          <p:cNvSpPr/>
          <p:nvPr/>
        </p:nvSpPr>
        <p:spPr bwMode="auto">
          <a:xfrm>
            <a:off x="186304" y="1690934"/>
            <a:ext cx="4176464" cy="2160240"/>
          </a:xfrm>
          <a:prstGeom prst="round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4" name="楕円 3">
            <a:extLst>
              <a:ext uri="{FF2B5EF4-FFF2-40B4-BE49-F238E27FC236}">
                <a16:creationId xmlns:a16="http://schemas.microsoft.com/office/drawing/2014/main" id="{35640EA0-20FA-9709-0560-955887633461}"/>
              </a:ext>
            </a:extLst>
          </p:cNvPr>
          <p:cNvSpPr/>
          <p:nvPr/>
        </p:nvSpPr>
        <p:spPr bwMode="auto">
          <a:xfrm>
            <a:off x="467544" y="1826838"/>
            <a:ext cx="1368152" cy="792088"/>
          </a:xfrm>
          <a:prstGeom prst="ellipse">
            <a:avLst/>
          </a:prstGeom>
          <a:ln>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rgbClr val="002060"/>
                </a:solidFill>
                <a:effectLst/>
                <a:latin typeface="Tahoma" pitchFamily="34" charset="0"/>
                <a:ea typeface="ＭＳ Ｐゴシック" pitchFamily="50" charset="-128"/>
              </a:rPr>
              <a:t>経済</a:t>
            </a:r>
          </a:p>
        </p:txBody>
      </p:sp>
      <p:sp>
        <p:nvSpPr>
          <p:cNvPr id="5" name="L 字 4">
            <a:extLst>
              <a:ext uri="{FF2B5EF4-FFF2-40B4-BE49-F238E27FC236}">
                <a16:creationId xmlns:a16="http://schemas.microsoft.com/office/drawing/2014/main" id="{72AE4749-F3E8-B08B-E379-4757C66DADC5}"/>
              </a:ext>
            </a:extLst>
          </p:cNvPr>
          <p:cNvSpPr/>
          <p:nvPr/>
        </p:nvSpPr>
        <p:spPr bwMode="auto">
          <a:xfrm rot="2589741">
            <a:off x="2141735" y="1920542"/>
            <a:ext cx="612000" cy="612000"/>
          </a:xfrm>
          <a:prstGeom prst="corner">
            <a:avLst>
              <a:gd name="adj1" fmla="val 22451"/>
              <a:gd name="adj2" fmla="val 23763"/>
            </a:avLst>
          </a:prstGeom>
          <a:solidFill>
            <a:srgbClr val="002060"/>
          </a:solidFill>
          <a:ln>
            <a:solidFill>
              <a:srgbClr val="002060"/>
            </a:solid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effectLst/>
              <a:latin typeface="Tahoma" pitchFamily="34" charset="0"/>
              <a:ea typeface="ＭＳ Ｐゴシック" pitchFamily="50" charset="-128"/>
            </a:endParaRPr>
          </a:p>
        </p:txBody>
      </p:sp>
      <p:sp>
        <p:nvSpPr>
          <p:cNvPr id="6" name="楕円 5">
            <a:extLst>
              <a:ext uri="{FF2B5EF4-FFF2-40B4-BE49-F238E27FC236}">
                <a16:creationId xmlns:a16="http://schemas.microsoft.com/office/drawing/2014/main" id="{7CAD5959-A379-0781-8221-F7E4E4C278FC}"/>
              </a:ext>
            </a:extLst>
          </p:cNvPr>
          <p:cNvSpPr/>
          <p:nvPr/>
        </p:nvSpPr>
        <p:spPr bwMode="auto">
          <a:xfrm>
            <a:off x="2699792" y="1826838"/>
            <a:ext cx="1368152" cy="792088"/>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rgbClr val="002060"/>
                </a:solidFill>
                <a:effectLst/>
                <a:latin typeface="Tahoma" pitchFamily="34" charset="0"/>
                <a:ea typeface="ＭＳ Ｐゴシック" pitchFamily="50" charset="-128"/>
              </a:rPr>
              <a:t>福祉</a:t>
            </a:r>
          </a:p>
        </p:txBody>
      </p:sp>
      <p:sp>
        <p:nvSpPr>
          <p:cNvPr id="7" name="楕円 6">
            <a:extLst>
              <a:ext uri="{FF2B5EF4-FFF2-40B4-BE49-F238E27FC236}">
                <a16:creationId xmlns:a16="http://schemas.microsoft.com/office/drawing/2014/main" id="{EF8FAE86-1B76-1AE8-A552-911B7529FECB}"/>
              </a:ext>
            </a:extLst>
          </p:cNvPr>
          <p:cNvSpPr/>
          <p:nvPr/>
        </p:nvSpPr>
        <p:spPr bwMode="auto">
          <a:xfrm>
            <a:off x="467544" y="2803877"/>
            <a:ext cx="1368152" cy="792088"/>
          </a:xfrm>
          <a:prstGeom prst="ellipse">
            <a:avLst/>
          </a:prstGeom>
          <a:ln>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lang="ja-JP" altLang="en-US" dirty="0">
                <a:solidFill>
                  <a:srgbClr val="002060"/>
                </a:solidFill>
                <a:latin typeface="Tahoma" pitchFamily="34" charset="0"/>
                <a:ea typeface="ＭＳ Ｐゴシック" pitchFamily="50" charset="-128"/>
              </a:rPr>
              <a:t>環境</a:t>
            </a:r>
            <a:endParaRPr kumimoji="1" lang="ja-JP" altLang="en-US" sz="2400" b="0" i="0" u="none" strike="noStrike" cap="none" normalizeH="0" baseline="0" dirty="0">
              <a:ln>
                <a:noFill/>
              </a:ln>
              <a:solidFill>
                <a:srgbClr val="002060"/>
              </a:solidFill>
              <a:effectLst/>
              <a:latin typeface="Tahoma" pitchFamily="34" charset="0"/>
              <a:ea typeface="ＭＳ Ｐゴシック" pitchFamily="50" charset="-128"/>
            </a:endParaRPr>
          </a:p>
        </p:txBody>
      </p:sp>
      <p:sp>
        <p:nvSpPr>
          <p:cNvPr id="8" name="L 字 7">
            <a:extLst>
              <a:ext uri="{FF2B5EF4-FFF2-40B4-BE49-F238E27FC236}">
                <a16:creationId xmlns:a16="http://schemas.microsoft.com/office/drawing/2014/main" id="{1E2F1269-1147-F36E-074C-2A6190BFBC4D}"/>
              </a:ext>
            </a:extLst>
          </p:cNvPr>
          <p:cNvSpPr/>
          <p:nvPr/>
        </p:nvSpPr>
        <p:spPr bwMode="auto">
          <a:xfrm rot="2589741">
            <a:off x="2141735" y="2897581"/>
            <a:ext cx="612000" cy="612000"/>
          </a:xfrm>
          <a:prstGeom prst="corner">
            <a:avLst>
              <a:gd name="adj1" fmla="val 22451"/>
              <a:gd name="adj2" fmla="val 23763"/>
            </a:avLst>
          </a:prstGeom>
          <a:solidFill>
            <a:srgbClr val="002060"/>
          </a:solidFill>
          <a:ln>
            <a:solidFill>
              <a:srgbClr val="002060"/>
            </a:solid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9" name="楕円 8">
            <a:extLst>
              <a:ext uri="{FF2B5EF4-FFF2-40B4-BE49-F238E27FC236}">
                <a16:creationId xmlns:a16="http://schemas.microsoft.com/office/drawing/2014/main" id="{074BD79D-4DD8-624B-EA7E-58ACF5E96820}"/>
              </a:ext>
            </a:extLst>
          </p:cNvPr>
          <p:cNvSpPr/>
          <p:nvPr/>
        </p:nvSpPr>
        <p:spPr bwMode="auto">
          <a:xfrm>
            <a:off x="2699792" y="2803877"/>
            <a:ext cx="1368152" cy="792088"/>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rgbClr val="002060"/>
                </a:solidFill>
                <a:effectLst/>
                <a:latin typeface="Tahoma" pitchFamily="34" charset="0"/>
                <a:ea typeface="ＭＳ Ｐゴシック" pitchFamily="50" charset="-128"/>
              </a:rPr>
              <a:t>教育</a:t>
            </a:r>
          </a:p>
        </p:txBody>
      </p:sp>
      <p:sp>
        <p:nvSpPr>
          <p:cNvPr id="11" name="四角形: 角を丸くする 10">
            <a:extLst>
              <a:ext uri="{FF2B5EF4-FFF2-40B4-BE49-F238E27FC236}">
                <a16:creationId xmlns:a16="http://schemas.microsoft.com/office/drawing/2014/main" id="{CA9614E2-87C7-6243-A284-5BDE8B2EB5D9}"/>
              </a:ext>
            </a:extLst>
          </p:cNvPr>
          <p:cNvSpPr/>
          <p:nvPr/>
        </p:nvSpPr>
        <p:spPr bwMode="auto">
          <a:xfrm>
            <a:off x="4788024" y="1628800"/>
            <a:ext cx="4176464" cy="2160240"/>
          </a:xfrm>
          <a:prstGeom prst="round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12" name="楕円 11">
            <a:extLst>
              <a:ext uri="{FF2B5EF4-FFF2-40B4-BE49-F238E27FC236}">
                <a16:creationId xmlns:a16="http://schemas.microsoft.com/office/drawing/2014/main" id="{4792B7B9-ED5D-3489-5D91-E5F731B55ECF}"/>
              </a:ext>
            </a:extLst>
          </p:cNvPr>
          <p:cNvSpPr/>
          <p:nvPr/>
        </p:nvSpPr>
        <p:spPr bwMode="auto">
          <a:xfrm>
            <a:off x="5076056" y="1826838"/>
            <a:ext cx="3600400" cy="495140"/>
          </a:xfrm>
          <a:prstGeom prst="ellipse">
            <a:avLst/>
          </a:prstGeom>
          <a:ln>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rgbClr val="002060"/>
                </a:solidFill>
                <a:effectLst/>
                <a:latin typeface="Tahoma" pitchFamily="34" charset="0"/>
                <a:ea typeface="ＭＳ Ｐゴシック" pitchFamily="50" charset="-128"/>
              </a:rPr>
              <a:t>商業施設の誘致</a:t>
            </a:r>
          </a:p>
        </p:txBody>
      </p:sp>
      <p:sp>
        <p:nvSpPr>
          <p:cNvPr id="13" name="L 字 12">
            <a:extLst>
              <a:ext uri="{FF2B5EF4-FFF2-40B4-BE49-F238E27FC236}">
                <a16:creationId xmlns:a16="http://schemas.microsoft.com/office/drawing/2014/main" id="{436247D0-D0CA-AC63-474D-743B636E6755}"/>
              </a:ext>
            </a:extLst>
          </p:cNvPr>
          <p:cNvSpPr/>
          <p:nvPr/>
        </p:nvSpPr>
        <p:spPr bwMode="auto">
          <a:xfrm rot="8054357">
            <a:off x="6570256" y="2585050"/>
            <a:ext cx="612000" cy="612000"/>
          </a:xfrm>
          <a:prstGeom prst="corner">
            <a:avLst>
              <a:gd name="adj1" fmla="val 22451"/>
              <a:gd name="adj2" fmla="val 23763"/>
            </a:avLst>
          </a:prstGeom>
          <a:solidFill>
            <a:srgbClr val="002060"/>
          </a:solidFill>
          <a:ln>
            <a:solidFill>
              <a:srgbClr val="002060"/>
            </a:solid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14" name="楕円 13">
            <a:extLst>
              <a:ext uri="{FF2B5EF4-FFF2-40B4-BE49-F238E27FC236}">
                <a16:creationId xmlns:a16="http://schemas.microsoft.com/office/drawing/2014/main" id="{22FCF432-5F40-C09D-CA07-FCF6C3CAD5F0}"/>
              </a:ext>
            </a:extLst>
          </p:cNvPr>
          <p:cNvSpPr/>
          <p:nvPr/>
        </p:nvSpPr>
        <p:spPr bwMode="auto">
          <a:xfrm>
            <a:off x="5076057" y="3092475"/>
            <a:ext cx="3600399" cy="495140"/>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rgbClr val="002060"/>
                </a:solidFill>
                <a:effectLst/>
                <a:latin typeface="Tahoma" pitchFamily="34" charset="0"/>
                <a:ea typeface="ＭＳ Ｐゴシック" pitchFamily="50" charset="-128"/>
              </a:rPr>
              <a:t>公園の整備</a:t>
            </a:r>
          </a:p>
        </p:txBody>
      </p:sp>
      <p:pic>
        <p:nvPicPr>
          <p:cNvPr id="25" name="図 24">
            <a:extLst>
              <a:ext uri="{FF2B5EF4-FFF2-40B4-BE49-F238E27FC236}">
                <a16:creationId xmlns:a16="http://schemas.microsoft.com/office/drawing/2014/main" id="{077EEC6F-6C87-4703-58E8-643DF873E1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6455" y="2441847"/>
            <a:ext cx="720000" cy="720000"/>
          </a:xfrm>
          <a:prstGeom prst="rect">
            <a:avLst/>
          </a:prstGeom>
        </p:spPr>
      </p:pic>
      <p:pic>
        <p:nvPicPr>
          <p:cNvPr id="27" name="図 26">
            <a:extLst>
              <a:ext uri="{FF2B5EF4-FFF2-40B4-BE49-F238E27FC236}">
                <a16:creationId xmlns:a16="http://schemas.microsoft.com/office/drawing/2014/main" id="{B62EE7FB-FDF3-1DBC-27A5-D34609660C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43156" y="2252606"/>
            <a:ext cx="720000" cy="720000"/>
          </a:xfrm>
          <a:prstGeom prst="rect">
            <a:avLst/>
          </a:prstGeom>
        </p:spPr>
      </p:pic>
    </p:spTree>
    <p:extLst>
      <p:ext uri="{BB962C8B-B14F-4D97-AF65-F5344CB8AC3E}">
        <p14:creationId xmlns:p14="http://schemas.microsoft.com/office/powerpoint/2010/main" val="819863691"/>
      </p:ext>
    </p:extLst>
  </p:cSld>
  <p:clrMapOvr>
    <a:masterClrMapping/>
  </p:clrMapOvr>
  <p:transition spd="slow" advTm="180132"/>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200" kern="0" dirty="0">
                <a:solidFill>
                  <a:srgbClr val="002060"/>
                </a:solidFill>
                <a:latin typeface="BIZ UDゴシック" panose="020B0400000000000000" pitchFamily="49" charset="-128"/>
                <a:ea typeface="BIZ UDゴシック" panose="020B0400000000000000" pitchFamily="49" charset="-128"/>
              </a:rPr>
              <a:t>例）「</a:t>
            </a:r>
            <a:r>
              <a:rPr lang="ja-JP" altLang="en-US" sz="3200" kern="0" dirty="0">
                <a:solidFill>
                  <a:srgbClr val="FF00FF"/>
                </a:solidFill>
                <a:latin typeface="BIZ UDゴシック" panose="020B0400000000000000" pitchFamily="49" charset="-128"/>
                <a:ea typeface="BIZ UDゴシック" panose="020B0400000000000000" pitchFamily="49" charset="-128"/>
              </a:rPr>
              <a:t>低</a:t>
            </a:r>
            <a:r>
              <a:rPr lang="ja-JP" altLang="en-US" sz="3200" kern="0" dirty="0">
                <a:solidFill>
                  <a:srgbClr val="002060"/>
                </a:solidFill>
                <a:latin typeface="BIZ UDゴシック" panose="020B0400000000000000" pitchFamily="49" charset="-128"/>
                <a:ea typeface="BIZ UDゴシック" panose="020B0400000000000000" pitchFamily="49" charset="-128"/>
              </a:rPr>
              <a:t>負担</a:t>
            </a:r>
            <a:r>
              <a:rPr lang="ja-JP" altLang="en-US" sz="3200" kern="0" dirty="0">
                <a:solidFill>
                  <a:srgbClr val="FF00FF"/>
                </a:solidFill>
                <a:latin typeface="BIZ UDゴシック" panose="020B0400000000000000" pitchFamily="49" charset="-128"/>
                <a:ea typeface="BIZ UDゴシック" panose="020B0400000000000000" pitchFamily="49" charset="-128"/>
              </a:rPr>
              <a:t>低</a:t>
            </a:r>
            <a:r>
              <a:rPr lang="ja-JP" altLang="en-US" sz="3200" kern="0" dirty="0">
                <a:solidFill>
                  <a:srgbClr val="002060"/>
                </a:solidFill>
                <a:latin typeface="BIZ UDゴシック" panose="020B0400000000000000" pitchFamily="49" charset="-128"/>
                <a:ea typeface="BIZ UDゴシック" panose="020B0400000000000000" pitchFamily="49" charset="-128"/>
              </a:rPr>
              <a:t>福祉」と「</a:t>
            </a:r>
            <a:r>
              <a:rPr lang="ja-JP" altLang="en-US" sz="3200" kern="0" dirty="0">
                <a:solidFill>
                  <a:srgbClr val="FF00FF"/>
                </a:solidFill>
                <a:latin typeface="BIZ UDゴシック" panose="020B0400000000000000" pitchFamily="49" charset="-128"/>
                <a:ea typeface="BIZ UDゴシック" panose="020B0400000000000000" pitchFamily="49" charset="-128"/>
              </a:rPr>
              <a:t>高</a:t>
            </a:r>
            <a:r>
              <a:rPr lang="ja-JP" altLang="en-US" sz="3200" kern="0" dirty="0">
                <a:solidFill>
                  <a:srgbClr val="002060"/>
                </a:solidFill>
                <a:latin typeface="BIZ UDゴシック" panose="020B0400000000000000" pitchFamily="49" charset="-128"/>
                <a:ea typeface="BIZ UDゴシック" panose="020B0400000000000000" pitchFamily="49" charset="-128"/>
              </a:rPr>
              <a:t>負担</a:t>
            </a:r>
            <a:r>
              <a:rPr lang="ja-JP" altLang="en-US" sz="3200" kern="0" dirty="0">
                <a:solidFill>
                  <a:srgbClr val="FF00FF"/>
                </a:solidFill>
                <a:latin typeface="BIZ UDゴシック" panose="020B0400000000000000" pitchFamily="49" charset="-128"/>
                <a:ea typeface="BIZ UDゴシック" panose="020B0400000000000000" pitchFamily="49" charset="-128"/>
              </a:rPr>
              <a:t>高</a:t>
            </a:r>
            <a:r>
              <a:rPr lang="ja-JP" altLang="en-US" sz="3200" kern="0" dirty="0">
                <a:solidFill>
                  <a:srgbClr val="002060"/>
                </a:solidFill>
                <a:latin typeface="BIZ UDゴシック" panose="020B0400000000000000" pitchFamily="49" charset="-128"/>
                <a:ea typeface="BIZ UDゴシック" panose="020B0400000000000000" pitchFamily="49" charset="-128"/>
              </a:rPr>
              <a:t>福祉」</a:t>
            </a: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200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3200" kern="0" dirty="0">
                <a:solidFill>
                  <a:srgbClr val="002060"/>
                </a:solidFill>
                <a:latin typeface="BIZ UDゴシック" panose="020B0400000000000000" pitchFamily="49" charset="-128"/>
                <a:ea typeface="BIZ UDゴシック" panose="020B0400000000000000" pitchFamily="49" charset="-128"/>
              </a:rPr>
              <a:t>　　　↑　　　　　　　↑　　　　　　↑</a:t>
            </a: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・日本の望ましいあり方は？</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・日本の税率（負担）は高いのか安いのか？</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・日本の福祉は手厚いのか、そうでもないのか？</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a:t>
            </a:r>
            <a:r>
              <a:rPr lang="ja-JP" altLang="en-US" sz="3200" u="wavyHeavy" kern="0" dirty="0">
                <a:solidFill>
                  <a:srgbClr val="FF00FF"/>
                </a:solidFill>
                <a:latin typeface="BIZ UDゴシック" panose="020B0400000000000000" pitchFamily="49" charset="-128"/>
                <a:ea typeface="BIZ UDゴシック" panose="020B0400000000000000" pitchFamily="49" charset="-128"/>
              </a:rPr>
              <a:t>消費税</a:t>
            </a:r>
            <a:r>
              <a:rPr lang="en-US" altLang="ja-JP" sz="3200" u="wavyHeavy" kern="0" dirty="0">
                <a:solidFill>
                  <a:srgbClr val="FF00FF"/>
                </a:solidFill>
                <a:latin typeface="BIZ UDゴシック" panose="020B0400000000000000" pitchFamily="49" charset="-128"/>
                <a:ea typeface="BIZ UDゴシック" panose="020B0400000000000000" pitchFamily="49" charset="-128"/>
              </a:rPr>
              <a:t>10</a:t>
            </a:r>
            <a:r>
              <a:rPr lang="ja-JP" altLang="en-US" sz="3200" u="wavyHeavy" kern="0" dirty="0">
                <a:solidFill>
                  <a:srgbClr val="FF00FF"/>
                </a:solidFill>
                <a:latin typeface="BIZ UDゴシック" panose="020B0400000000000000" pitchFamily="49" charset="-128"/>
                <a:ea typeface="BIZ UDゴシック" panose="020B0400000000000000" pitchFamily="49" charset="-128"/>
              </a:rPr>
              <a:t>％は高いのか、低いのか？</a:t>
            </a:r>
            <a:r>
              <a:rPr lang="en-US" altLang="ja-JP" sz="3200" b="0" kern="0" dirty="0">
                <a:solidFill>
                  <a:srgbClr val="002060"/>
                </a:solidFill>
                <a:latin typeface="BIZ UDゴシック" panose="020B0400000000000000" pitchFamily="49" charset="-128"/>
                <a:ea typeface="BIZ UDゴシック" panose="020B0400000000000000" pitchFamily="49" charset="-128"/>
              </a:rPr>
              <a:t>…</a:t>
            </a:r>
            <a:r>
              <a:rPr lang="ja-JP" altLang="en-US" sz="3200" b="0" kern="0" dirty="0">
                <a:solidFill>
                  <a:srgbClr val="002060"/>
                </a:solidFill>
                <a:latin typeface="BIZ UDゴシック" panose="020B0400000000000000" pitchFamily="49" charset="-128"/>
                <a:ea typeface="BIZ UDゴシック" panose="020B0400000000000000" pitchFamily="49" charset="-128"/>
              </a:rPr>
              <a:t>など</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240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3200" kern="0" dirty="0">
                <a:solidFill>
                  <a:srgbClr val="002060"/>
                </a:solidFill>
                <a:latin typeface="BIZ UDゴシック" panose="020B0400000000000000" pitchFamily="49" charset="-128"/>
                <a:ea typeface="BIZ UDゴシック" panose="020B0400000000000000" pitchFamily="49" charset="-128"/>
              </a:rPr>
              <a:t>　⇒　みなさんはどう思いますか？</a:t>
            </a: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参考：候補者の選び方</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4" name="直角三角形 3"/>
          <p:cNvSpPr/>
          <p:nvPr/>
        </p:nvSpPr>
        <p:spPr bwMode="auto">
          <a:xfrm flipH="1">
            <a:off x="865313" y="2060848"/>
            <a:ext cx="7344816" cy="792088"/>
          </a:xfrm>
          <a:prstGeom prst="rtTriangle">
            <a:avLst/>
          </a:pr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lin ang="10800000" scaled="1"/>
            <a:tileRect/>
          </a:gradFill>
          <a:ln>
            <a:headEnd/>
            <a:tailEnd/>
          </a:ln>
        </p:spPr>
        <p:style>
          <a:lnRef idx="1">
            <a:schemeClr val="accent3"/>
          </a:lnRef>
          <a:fillRef idx="2">
            <a:schemeClr val="accent3"/>
          </a:fillRef>
          <a:effectRef idx="1">
            <a:schemeClr val="accent3"/>
          </a:effectRef>
          <a:fontRef idx="minor">
            <a:schemeClr val="dk1"/>
          </a:fontRef>
        </p:style>
        <p:txBody>
          <a:bodyPr rtlCol="0" anchor="ctr"/>
          <a:lstStyle/>
          <a:p>
            <a:pPr algn="ctr" eaLnBrk="1" hangingPunct="1">
              <a:buClr>
                <a:srgbClr val="FFFFFF"/>
              </a:buClr>
              <a:buSzPct val="100000"/>
              <a:buFont typeface="Wingdings" panose="05000000000000000000" pitchFamily="2" charset="2"/>
              <a:buChar char="n"/>
            </a:pPr>
            <a:endParaRPr kumimoji="1" lang="ja-JP" altLang="en-US" sz="2400">
              <a:solidFill>
                <a:srgbClr val="000000"/>
              </a:solidFill>
              <a:latin typeface="Tahoma" panose="020B0604030504040204" pitchFamily="34" charset="0"/>
              <a:ea typeface="ＭＳ Ｐゴシック" panose="020B0600070205080204" pitchFamily="50" charset="-128"/>
            </a:endParaRPr>
          </a:p>
        </p:txBody>
      </p:sp>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4408" y="2099320"/>
            <a:ext cx="753616" cy="753616"/>
          </a:xfrm>
          <a:prstGeom prst="rect">
            <a:avLst/>
          </a:prstGeom>
        </p:spPr>
      </p:pic>
      <p:pic>
        <p:nvPicPr>
          <p:cNvPr id="12" name="図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9137" y="1955928"/>
            <a:ext cx="1040400" cy="1040400"/>
          </a:xfrm>
          <a:prstGeom prst="rect">
            <a:avLst/>
          </a:prstGeom>
        </p:spPr>
      </p:pic>
      <p:sp>
        <p:nvSpPr>
          <p:cNvPr id="5" name="円形吹き出し 2">
            <a:extLst>
              <a:ext uri="{FF2B5EF4-FFF2-40B4-BE49-F238E27FC236}">
                <a16:creationId xmlns:a16="http://schemas.microsoft.com/office/drawing/2014/main" id="{5608F363-0899-10A8-1086-1096A2B5905C}"/>
              </a:ext>
            </a:extLst>
          </p:cNvPr>
          <p:cNvSpPr/>
          <p:nvPr/>
        </p:nvSpPr>
        <p:spPr bwMode="auto">
          <a:xfrm>
            <a:off x="5806989" y="5373216"/>
            <a:ext cx="3229507" cy="360040"/>
          </a:xfrm>
          <a:prstGeom prst="wedgeEllipseCallout">
            <a:avLst>
              <a:gd name="adj1" fmla="val -55788"/>
              <a:gd name="adj2" fmla="val -45419"/>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これも当たり前</a:t>
            </a:r>
            <a:r>
              <a:rPr kumimoji="1" lang="en-US" altLang="ja-JP"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a:t>
            </a: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a:t>
            </a:r>
          </a:p>
        </p:txBody>
      </p:sp>
    </p:spTree>
    <p:extLst>
      <p:ext uri="{BB962C8B-B14F-4D97-AF65-F5344CB8AC3E}">
        <p14:creationId xmlns:p14="http://schemas.microsoft.com/office/powerpoint/2010/main" val="3001906460"/>
      </p:ext>
    </p:extLst>
  </p:cSld>
  <p:clrMapOvr>
    <a:masterClrMapping/>
  </p:clrMapOvr>
  <p:transition spd="slow" advTm="180132"/>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・最近は候補者の</a:t>
            </a:r>
            <a:r>
              <a:rPr lang="ja-JP" altLang="en-US" sz="3800" u="sng" kern="0" dirty="0">
                <a:solidFill>
                  <a:srgbClr val="FF00FF"/>
                </a:solidFill>
                <a:latin typeface="BIZ UDゴシック" panose="020B0400000000000000" pitchFamily="49" charset="-128"/>
                <a:ea typeface="BIZ UDゴシック" panose="020B0400000000000000" pitchFamily="49" charset="-128"/>
              </a:rPr>
              <a:t>ＳＮＳ活用</a:t>
            </a:r>
            <a:r>
              <a:rPr lang="ja-JP" altLang="en-US" sz="3800" b="0" kern="0" dirty="0">
                <a:solidFill>
                  <a:srgbClr val="002060"/>
                </a:solidFill>
                <a:latin typeface="BIZ UDゴシック" panose="020B0400000000000000" pitchFamily="49" charset="-128"/>
                <a:ea typeface="BIZ UDゴシック" panose="020B0400000000000000" pitchFamily="49" charset="-128"/>
              </a:rPr>
              <a:t>が盛ん！</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・昔ながらの</a:t>
            </a:r>
            <a:r>
              <a:rPr lang="ja-JP" altLang="en-US" sz="3800" kern="0" dirty="0">
                <a:solidFill>
                  <a:srgbClr val="002060"/>
                </a:solidFill>
                <a:latin typeface="BIZ UDゴシック" panose="020B0400000000000000" pitchFamily="49" charset="-128"/>
                <a:ea typeface="BIZ UDゴシック" panose="020B0400000000000000" pitchFamily="49" charset="-128"/>
              </a:rPr>
              <a:t>ポスター掲示場</a:t>
            </a:r>
            <a:r>
              <a:rPr lang="ja-JP" altLang="en-US" sz="3800" b="0" kern="0" dirty="0">
                <a:solidFill>
                  <a:srgbClr val="002060"/>
                </a:solidFill>
                <a:latin typeface="BIZ UDゴシック" panose="020B0400000000000000" pitchFamily="49" charset="-128"/>
                <a:ea typeface="BIZ UDゴシック" panose="020B0400000000000000" pitchFamily="49" charset="-128"/>
              </a:rPr>
              <a:t>や</a:t>
            </a:r>
            <a:r>
              <a:rPr lang="ja-JP" altLang="en-US" sz="3800" kern="0" dirty="0">
                <a:solidFill>
                  <a:srgbClr val="002060"/>
                </a:solidFill>
                <a:latin typeface="BIZ UDゴシック" panose="020B0400000000000000" pitchFamily="49" charset="-128"/>
                <a:ea typeface="BIZ UDゴシック" panose="020B0400000000000000" pitchFamily="49" charset="-128"/>
              </a:rPr>
              <a:t>選挙公報</a:t>
            </a:r>
            <a:r>
              <a:rPr lang="ja-JP" altLang="en-US" sz="3800" b="0" kern="0" dirty="0">
                <a:solidFill>
                  <a:srgbClr val="002060"/>
                </a:solidFill>
                <a:latin typeface="BIZ UDゴシック" panose="020B0400000000000000" pitchFamily="49" charset="-128"/>
                <a:ea typeface="BIZ UDゴシック" panose="020B0400000000000000" pitchFamily="49" charset="-128"/>
              </a:rPr>
              <a:t>（県選管</a:t>
            </a:r>
            <a:r>
              <a:rPr lang="en-US" altLang="ja-JP" sz="3800" b="0" kern="0" dirty="0">
                <a:solidFill>
                  <a:srgbClr val="002060"/>
                </a:solidFill>
                <a:latin typeface="BIZ UDゴシック" panose="020B0400000000000000" pitchFamily="49" charset="-128"/>
                <a:ea typeface="BIZ UDゴシック" panose="020B0400000000000000" pitchFamily="49" charset="-128"/>
              </a:rPr>
              <a:t>HP</a:t>
            </a:r>
            <a:r>
              <a:rPr lang="ja-JP" altLang="en-US" sz="3800" b="0" kern="0" dirty="0" err="1">
                <a:solidFill>
                  <a:srgbClr val="002060"/>
                </a:solidFill>
                <a:latin typeface="BIZ UDゴシック" panose="020B0400000000000000" pitchFamily="49" charset="-128"/>
                <a:ea typeface="BIZ UDゴシック" panose="020B0400000000000000" pitchFamily="49" charset="-128"/>
              </a:rPr>
              <a:t>にも</a:t>
            </a:r>
            <a:r>
              <a:rPr lang="en-US" altLang="ja-JP" sz="3800" b="0" kern="0" dirty="0">
                <a:solidFill>
                  <a:srgbClr val="002060"/>
                </a:solidFill>
                <a:latin typeface="BIZ UDゴシック" panose="020B0400000000000000" pitchFamily="49" charset="-128"/>
                <a:ea typeface="BIZ UDゴシック" panose="020B0400000000000000" pitchFamily="49" charset="-128"/>
              </a:rPr>
              <a:t>UP</a:t>
            </a:r>
            <a:r>
              <a:rPr lang="ja-JP" altLang="en-US" sz="3800" b="0" kern="0" dirty="0">
                <a:solidFill>
                  <a:srgbClr val="002060"/>
                </a:solidFill>
                <a:latin typeface="BIZ UDゴシック" panose="020B0400000000000000" pitchFamily="49" charset="-128"/>
                <a:ea typeface="BIZ UDゴシック" panose="020B0400000000000000" pitchFamily="49" charset="-128"/>
              </a:rPr>
              <a:t>しています）、</a:t>
            </a:r>
            <a:r>
              <a:rPr lang="ja-JP" altLang="en-US" sz="3800" kern="0" dirty="0">
                <a:solidFill>
                  <a:srgbClr val="002060"/>
                </a:solidFill>
                <a:latin typeface="BIZ UDゴシック" panose="020B0400000000000000" pitchFamily="49" charset="-128"/>
                <a:ea typeface="BIZ UDゴシック" panose="020B0400000000000000" pitchFamily="49" charset="-128"/>
              </a:rPr>
              <a:t>テレビ</a:t>
            </a:r>
            <a:r>
              <a:rPr lang="ja-JP" altLang="en-US" sz="3800" b="0" kern="0" dirty="0">
                <a:solidFill>
                  <a:srgbClr val="002060"/>
                </a:solidFill>
                <a:latin typeface="BIZ UDゴシック" panose="020B0400000000000000" pitchFamily="49" charset="-128"/>
                <a:ea typeface="BIZ UDゴシック" panose="020B0400000000000000" pitchFamily="49" charset="-128"/>
              </a:rPr>
              <a:t>や</a:t>
            </a:r>
            <a:r>
              <a:rPr lang="ja-JP" altLang="en-US" sz="3800" kern="0" dirty="0">
                <a:solidFill>
                  <a:srgbClr val="002060"/>
                </a:solidFill>
                <a:latin typeface="BIZ UDゴシック" panose="020B0400000000000000" pitchFamily="49" charset="-128"/>
                <a:ea typeface="BIZ UDゴシック" panose="020B0400000000000000" pitchFamily="49" charset="-128"/>
              </a:rPr>
              <a:t>新聞</a:t>
            </a: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街頭演説</a:t>
            </a:r>
            <a:r>
              <a:rPr lang="ja-JP" altLang="en-US" sz="3800" b="0" kern="0" dirty="0">
                <a:solidFill>
                  <a:srgbClr val="002060"/>
                </a:solidFill>
                <a:latin typeface="BIZ UDゴシック" panose="020B0400000000000000" pitchFamily="49" charset="-128"/>
                <a:ea typeface="BIZ UDゴシック" panose="020B0400000000000000" pitchFamily="49" charset="-128"/>
              </a:rPr>
              <a:t>なども参考に。</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wavyHeavy" kern="0" dirty="0">
                <a:solidFill>
                  <a:srgbClr val="002060"/>
                </a:solidFill>
                <a:latin typeface="BIZ UDゴシック" panose="020B0400000000000000" pitchFamily="49" charset="-128"/>
                <a:ea typeface="BIZ UDゴシック" panose="020B0400000000000000" pitchFamily="49" charset="-128"/>
              </a:rPr>
              <a:t>ただ、</a:t>
            </a:r>
            <a:r>
              <a:rPr lang="ja-JP" altLang="en-US" sz="3800" u="wavyHeavy" kern="0" dirty="0">
                <a:solidFill>
                  <a:srgbClr val="FF00FF"/>
                </a:solidFill>
                <a:uFill>
                  <a:solidFill>
                    <a:srgbClr val="002060"/>
                  </a:solidFill>
                </a:uFill>
                <a:latin typeface="BIZ UDゴシック" panose="020B0400000000000000" pitchFamily="49" charset="-128"/>
                <a:ea typeface="BIZ UDゴシック" panose="020B0400000000000000" pitchFamily="49" charset="-128"/>
              </a:rPr>
              <a:t>受身の姿勢</a:t>
            </a:r>
            <a:r>
              <a:rPr lang="ja-JP" altLang="en-US" sz="3800" u="wavyHeavy" kern="0" dirty="0">
                <a:solidFill>
                  <a:srgbClr val="002060"/>
                </a:solidFill>
                <a:latin typeface="BIZ UDゴシック" panose="020B0400000000000000" pitchFamily="49" charset="-128"/>
                <a:ea typeface="BIZ UDゴシック" panose="020B0400000000000000" pitchFamily="49" charset="-128"/>
              </a:rPr>
              <a:t>だと、なかなか良い情報は入ってこないかも</a:t>
            </a:r>
            <a:r>
              <a:rPr lang="en-US" altLang="ja-JP" sz="3800" u="wavyHeavy" kern="0" dirty="0">
                <a:solidFill>
                  <a:srgbClr val="002060"/>
                </a:solidFill>
                <a:latin typeface="BIZ UDゴシック" panose="020B0400000000000000" pitchFamily="49" charset="-128"/>
                <a:ea typeface="BIZ UDゴシック" panose="020B0400000000000000" pitchFamily="49" charset="-128"/>
              </a:rPr>
              <a:t>…</a:t>
            </a:r>
            <a:r>
              <a:rPr lang="ja-JP" altLang="en-US" sz="3800" u="wavyHeavy" kern="0" dirty="0" err="1">
                <a:solidFill>
                  <a:srgbClr val="002060"/>
                </a:solidFill>
                <a:latin typeface="BIZ UDゴシック" panose="020B0400000000000000" pitchFamily="49" charset="-128"/>
                <a:ea typeface="BIZ UDゴシック" panose="020B0400000000000000" pitchFamily="49" charset="-128"/>
              </a:rPr>
              <a:t>。</a:t>
            </a:r>
            <a:endParaRPr lang="en-US" altLang="ja-JP" sz="3800" u="wavyHeavy"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参考：候補者を知る</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552496803"/>
      </p:ext>
    </p:extLst>
  </p:cSld>
  <p:clrMapOvr>
    <a:masterClrMapping/>
  </p:clrMapOvr>
  <p:transition spd="slow" advTm="180132"/>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23937" y="1560043"/>
            <a:ext cx="9144000" cy="360000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200" kern="0" dirty="0">
                <a:solidFill>
                  <a:srgbClr val="002060"/>
                </a:solidFill>
                <a:latin typeface="BIZ UDゴシック" panose="020B0400000000000000" pitchFamily="49" charset="-128"/>
                <a:ea typeface="BIZ UDゴシック" panose="020B0400000000000000" pitchFamily="49" charset="-128"/>
              </a:rPr>
              <a:t> ＜ポスター掲示場＞ 　　　＜選挙公報＞</a:t>
            </a: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280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3200" kern="0" dirty="0">
                <a:solidFill>
                  <a:srgbClr val="002060"/>
                </a:solidFill>
                <a:latin typeface="BIZ UDゴシック" panose="020B0400000000000000" pitchFamily="49" charset="-128"/>
                <a:ea typeface="BIZ UDゴシック" panose="020B0400000000000000" pitchFamily="49" charset="-128"/>
              </a:rPr>
              <a:t>　　＜街頭演説＞</a:t>
            </a: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7955"/>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参考：候補者を知る</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2052" name="Picture 4" descr="https://i0.wp.com/yusukenlab.com/wp-content/uploads/2022/11/matsudoshi-c-2.jpg?fit=1920%2C1440&amp;ssl=1"/>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t="20112" b="13222"/>
          <a:stretch/>
        </p:blipFill>
        <p:spPr bwMode="auto">
          <a:xfrm>
            <a:off x="438173" y="2123422"/>
            <a:ext cx="3619269" cy="1809634"/>
          </a:xfrm>
          <a:prstGeom prst="rect">
            <a:avLst/>
          </a:prstGeom>
          <a:noFill/>
          <a:extLst>
            <a:ext uri="{909E8E84-426E-40DD-AFC4-6F175D3DCCD1}">
              <a14:hiddenFill xmlns:a14="http://schemas.microsoft.com/office/drawing/2010/main">
                <a:solidFill>
                  <a:srgbClr val="FFFFFF"/>
                </a:solidFill>
              </a14:hiddenFill>
            </a:ext>
          </a:extLst>
        </p:spPr>
      </p:pic>
      <p:pic>
        <p:nvPicPr>
          <p:cNvPr id="3" name="図 2"/>
          <p:cNvPicPr>
            <a:picLocks noChangeAspect="1"/>
          </p:cNvPicPr>
          <p:nvPr/>
        </p:nvPicPr>
        <p:blipFill>
          <a:blip r:embed="rId5">
            <a:extLst>
              <a:ext uri="{BEBA8EAE-BF5A-486C-A8C5-ECC9F3942E4B}">
                <a14:imgProps xmlns:a14="http://schemas.microsoft.com/office/drawing/2010/main">
                  <a14:imgLayer r:embed="rId6">
                    <a14:imgEffect>
                      <a14:artisticBlur/>
                    </a14:imgEffect>
                  </a14:imgLayer>
                </a14:imgProps>
              </a:ext>
            </a:extLst>
          </a:blip>
          <a:stretch>
            <a:fillRect/>
          </a:stretch>
        </p:blipFill>
        <p:spPr>
          <a:xfrm>
            <a:off x="5148064" y="2123422"/>
            <a:ext cx="3087144" cy="4091268"/>
          </a:xfrm>
          <a:prstGeom prst="rect">
            <a:avLst/>
          </a:prstGeom>
        </p:spPr>
      </p:pic>
      <p:pic>
        <p:nvPicPr>
          <p:cNvPr id="9" name="図 8"/>
          <p:cNvPicPr>
            <a:picLocks noChangeAspect="1"/>
          </p:cNvPicPr>
          <p:nvPr/>
        </p:nvPicPr>
        <p:blipFill>
          <a:blip r:embed="rId7" cstate="print">
            <a:extLst>
              <a:ext uri="{BEBA8EAE-BF5A-486C-A8C5-ECC9F3942E4B}">
                <a14:imgProps xmlns:a14="http://schemas.microsoft.com/office/drawing/2010/main">
                  <a14:imgLayer r:embed="rId8">
                    <a14:imgEffect>
                      <a14:artisticBlur/>
                    </a14:imgEffect>
                  </a14:imgLayer>
                </a14:imgProps>
              </a:ext>
              <a:ext uri="{28A0092B-C50C-407E-A947-70E740481C1C}">
                <a14:useLocalDpi xmlns:a14="http://schemas.microsoft.com/office/drawing/2010/main" val="0"/>
              </a:ext>
            </a:extLst>
          </a:blip>
          <a:stretch>
            <a:fillRect/>
          </a:stretch>
        </p:blipFill>
        <p:spPr>
          <a:xfrm>
            <a:off x="438172" y="4488576"/>
            <a:ext cx="3619270" cy="1726114"/>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タイトル 3"/>
          <p:cNvSpPr txBox="1">
            <a:spLocks/>
          </p:cNvSpPr>
          <p:nvPr/>
        </p:nvSpPr>
        <p:spPr>
          <a:xfrm>
            <a:off x="4229490" y="1592796"/>
            <a:ext cx="769441" cy="4716524"/>
          </a:xfrm>
          <a:prstGeom prst="rect">
            <a:avLst/>
          </a:prstGeom>
        </p:spPr>
        <p:txBody>
          <a:bodyPr vert="eaVert" wrap="square" anchor="ctr" anchorCtr="0">
            <a:sp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en-US" altLang="ja-JP"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情報の一例</a:t>
            </a:r>
            <a:r>
              <a:rPr lang="en-US" altLang="ja-JP" sz="3800" kern="0" dirty="0">
                <a:solidFill>
                  <a:srgbClr val="002060"/>
                </a:solidFill>
                <a:latin typeface="BIZ UDゴシック" panose="020B0400000000000000" pitchFamily="49" charset="-128"/>
                <a:ea typeface="BIZ UDゴシック" panose="020B0400000000000000" pitchFamily="49" charset="-128"/>
              </a:rPr>
              <a:t>〉</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20600133"/>
      </p:ext>
    </p:extLst>
  </p:cSld>
  <p:clrMapOvr>
    <a:masterClrMapping/>
  </p:clrMapOvr>
  <p:transition spd="slow" advTm="180132"/>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ABFB3-6CE3-38F1-1FB5-DFD3E6199C64}"/>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473CA77A-78EA-3D0D-F7B7-898325D14293}"/>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・ＳＮＳはみなさんの方が</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使っているはず</a:t>
            </a:r>
            <a:r>
              <a:rPr lang="en-US" altLang="ja-JP"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b="0" kern="0" dirty="0" err="1">
                <a:solidFill>
                  <a:srgbClr val="002060"/>
                </a:solidFill>
                <a:latin typeface="BIZ UDゴシック" panose="020B0400000000000000" pitchFamily="49" charset="-128"/>
                <a:ea typeface="BIZ UDゴシック" panose="020B0400000000000000" pitchFamily="49" charset="-128"/>
              </a:rPr>
              <a:t>。</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sng" kern="0" dirty="0">
                <a:solidFill>
                  <a:srgbClr val="FF00FF"/>
                </a:solidFill>
                <a:latin typeface="BIZ UDゴシック" panose="020B0400000000000000" pitchFamily="49" charset="-128"/>
                <a:ea typeface="BIZ UDゴシック" panose="020B0400000000000000" pitchFamily="49" charset="-128"/>
              </a:rPr>
              <a:t>メディアリテラシー</a:t>
            </a:r>
            <a:r>
              <a:rPr lang="ja-JP" altLang="en-US" sz="3800" b="0" kern="0" dirty="0">
                <a:solidFill>
                  <a:srgbClr val="002060"/>
                </a:solidFill>
                <a:latin typeface="BIZ UDゴシック" panose="020B0400000000000000" pitchFamily="49" charset="-128"/>
                <a:ea typeface="BIZ UDゴシック" panose="020B0400000000000000" pitchFamily="49" charset="-128"/>
              </a:rPr>
              <a:t>を養い、情報に対して</a:t>
            </a:r>
            <a:r>
              <a:rPr lang="ja-JP" altLang="en-US" sz="3800" kern="0" dirty="0">
                <a:solidFill>
                  <a:srgbClr val="002060"/>
                </a:solidFill>
                <a:latin typeface="BIZ UDゴシック" panose="020B0400000000000000" pitchFamily="49" charset="-128"/>
                <a:ea typeface="BIZ UDゴシック" panose="020B0400000000000000" pitchFamily="49" charset="-128"/>
              </a:rPr>
              <a:t>自分なりの判断・考えを持とう！</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BE655D0C-C7DE-E148-311B-15A4FCE02D77}"/>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参考：候補者を知る</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角丸四角形 2">
            <a:extLst>
              <a:ext uri="{FF2B5EF4-FFF2-40B4-BE49-F238E27FC236}">
                <a16:creationId xmlns:a16="http://schemas.microsoft.com/office/drawing/2014/main" id="{F8E8C662-E5AE-E7E4-03AE-1CED75FBB152}"/>
              </a:ext>
            </a:extLst>
          </p:cNvPr>
          <p:cNvSpPr/>
          <p:nvPr/>
        </p:nvSpPr>
        <p:spPr bwMode="auto">
          <a:xfrm>
            <a:off x="539552" y="4581128"/>
            <a:ext cx="8136904" cy="1512168"/>
          </a:xfrm>
          <a:prstGeom prst="roundRect">
            <a:avLst/>
          </a:prstGeom>
          <a:noFill/>
          <a:ln w="12700" algn="ctr">
            <a:solidFill>
              <a:srgbClr val="FF00FF"/>
            </a:solidFill>
            <a:prstDash val="dash"/>
            <a:round/>
            <a:headEnd/>
            <a:tailEnd/>
          </a:ln>
          <a:extLst>
            <a:ext uri="{909E8E84-426E-40DD-AFC4-6F175D3DCCD1}">
              <a14:hiddenFill xmlns:a14="http://schemas.microsoft.com/office/drawing/2010/main">
                <a:solidFill>
                  <a:srgbClr val="FFFFFF"/>
                </a:solidFill>
              </a14:hiddenFill>
            </a:ext>
          </a:extLst>
        </p:spPr>
        <p:txBody>
          <a:bodyPr rtlCol="0" anchor="ctr"/>
          <a:lstStyle/>
          <a:p>
            <a:pPr eaLnBrk="1" hangingPunct="1">
              <a:buClr>
                <a:srgbClr val="FFFFFF"/>
              </a:buClr>
              <a:buSzPct val="100000"/>
            </a:pPr>
            <a:r>
              <a:rPr kumimoji="1" lang="ja-JP" altLang="en-US" sz="2400" b="1" dirty="0">
                <a:solidFill>
                  <a:srgbClr val="FF00FF"/>
                </a:solidFill>
                <a:latin typeface="BIZ UDゴシック" panose="020B0400000000000000" pitchFamily="49" charset="-128"/>
                <a:ea typeface="BIZ UDゴシック" panose="020B0400000000000000" pitchFamily="49" charset="-128"/>
              </a:rPr>
              <a:t>＜メディアリテラシー＞</a:t>
            </a:r>
            <a:endParaRPr kumimoji="1" lang="en-US" altLang="ja-JP" sz="2400" b="1" dirty="0">
              <a:solidFill>
                <a:srgbClr val="FF00FF"/>
              </a:solidFill>
              <a:latin typeface="BIZ UDゴシック" panose="020B0400000000000000" pitchFamily="49" charset="-128"/>
              <a:ea typeface="BIZ UDゴシック" panose="020B0400000000000000" pitchFamily="49" charset="-128"/>
            </a:endParaRPr>
          </a:p>
          <a:p>
            <a:pPr eaLnBrk="1" hangingPunct="1">
              <a:buClr>
                <a:srgbClr val="FFFFFF"/>
              </a:buClr>
              <a:buSzPct val="100000"/>
              <a:buFont typeface="Wingdings" panose="05000000000000000000" pitchFamily="2" charset="2"/>
              <a:buChar char="n"/>
            </a:pPr>
            <a:r>
              <a:rPr kumimoji="1" lang="ja-JP" altLang="en-US" sz="2400" u="sng" dirty="0">
                <a:solidFill>
                  <a:srgbClr val="002060"/>
                </a:solidFill>
                <a:latin typeface="BIZ UDゴシック" panose="020B0400000000000000" pitchFamily="49" charset="-128"/>
                <a:ea typeface="BIZ UDゴシック" panose="020B0400000000000000" pitchFamily="49" charset="-128"/>
              </a:rPr>
              <a:t>メディアの特性を理解</a:t>
            </a:r>
            <a:r>
              <a:rPr kumimoji="1" lang="ja-JP" altLang="en-US" sz="2400" dirty="0">
                <a:solidFill>
                  <a:srgbClr val="FF00FF"/>
                </a:solidFill>
                <a:latin typeface="BIZ UDゴシック" panose="020B0400000000000000" pitchFamily="49" charset="-128"/>
                <a:ea typeface="BIZ UDゴシック" panose="020B0400000000000000" pitchFamily="49" charset="-128"/>
              </a:rPr>
              <a:t>した上で、</a:t>
            </a:r>
            <a:r>
              <a:rPr kumimoji="1" lang="ja-JP" altLang="en-US" sz="2400" u="sng" dirty="0">
                <a:solidFill>
                  <a:srgbClr val="002060"/>
                </a:solidFill>
                <a:latin typeface="BIZ UDゴシック" panose="020B0400000000000000" pitchFamily="49" charset="-128"/>
                <a:ea typeface="BIZ UDゴシック" panose="020B0400000000000000" pitchFamily="49" charset="-128"/>
              </a:rPr>
              <a:t>情報を読み解き</a:t>
            </a:r>
            <a:r>
              <a:rPr kumimoji="1" lang="ja-JP" altLang="en-US" sz="2400" dirty="0">
                <a:solidFill>
                  <a:srgbClr val="FF00FF"/>
                </a:solidFill>
                <a:latin typeface="BIZ UDゴシック" panose="020B0400000000000000" pitchFamily="49" charset="-128"/>
                <a:ea typeface="BIZ UDゴシック" panose="020B0400000000000000" pitchFamily="49" charset="-128"/>
              </a:rPr>
              <a:t>、情報の表現、発信を含め、行動につなげていく能力のこと</a:t>
            </a:r>
          </a:p>
        </p:txBody>
      </p:sp>
      <p:pic>
        <p:nvPicPr>
          <p:cNvPr id="6" name="図 5">
            <a:extLst>
              <a:ext uri="{FF2B5EF4-FFF2-40B4-BE49-F238E27FC236}">
                <a16:creationId xmlns:a16="http://schemas.microsoft.com/office/drawing/2014/main" id="{0B6B5CB5-6F78-6542-B15F-7663AB7294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4168" y="1879712"/>
            <a:ext cx="1291208" cy="1291208"/>
          </a:xfrm>
          <a:prstGeom prst="rect">
            <a:avLst/>
          </a:prstGeom>
        </p:spPr>
      </p:pic>
      <p:sp>
        <p:nvSpPr>
          <p:cNvPr id="7" name="円形吹き出し 2">
            <a:extLst>
              <a:ext uri="{FF2B5EF4-FFF2-40B4-BE49-F238E27FC236}">
                <a16:creationId xmlns:a16="http://schemas.microsoft.com/office/drawing/2014/main" id="{2A5D2ADA-4293-E5BA-77B5-AFC72E569F4E}"/>
              </a:ext>
            </a:extLst>
          </p:cNvPr>
          <p:cNvSpPr/>
          <p:nvPr/>
        </p:nvSpPr>
        <p:spPr bwMode="auto">
          <a:xfrm>
            <a:off x="2411761" y="1632913"/>
            <a:ext cx="3672408" cy="432048"/>
          </a:xfrm>
          <a:prstGeom prst="wedgeEllipseCallout">
            <a:avLst>
              <a:gd name="adj1" fmla="val -62515"/>
              <a:gd name="adj2" fmla="val 69408"/>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lang="en-US" altLang="ja-JP" sz="1800" dirty="0">
                <a:solidFill>
                  <a:srgbClr val="002060"/>
                </a:solidFill>
                <a:latin typeface="BIZ UDゴシック" panose="020B0400000000000000" pitchFamily="49" charset="-128"/>
                <a:ea typeface="BIZ UDゴシック" panose="020B0400000000000000" pitchFamily="49" charset="-128"/>
              </a:rPr>
              <a:t>SNS</a:t>
            </a:r>
            <a:r>
              <a:rPr lang="ja-JP" altLang="en-US" sz="1800" dirty="0">
                <a:solidFill>
                  <a:srgbClr val="002060"/>
                </a:solidFill>
                <a:latin typeface="BIZ UDゴシック" panose="020B0400000000000000" pitchFamily="49" charset="-128"/>
                <a:ea typeface="BIZ UDゴシック" panose="020B0400000000000000" pitchFamily="49" charset="-128"/>
              </a:rPr>
              <a:t>の情報は正しい？</a:t>
            </a:r>
            <a:endPar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pic>
        <p:nvPicPr>
          <p:cNvPr id="8" name="図 7">
            <a:extLst>
              <a:ext uri="{FF2B5EF4-FFF2-40B4-BE49-F238E27FC236}">
                <a16:creationId xmlns:a16="http://schemas.microsoft.com/office/drawing/2014/main" id="{F45E816B-31F8-13C9-5969-8F40554908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9596" y="1840104"/>
            <a:ext cx="1363216" cy="1363216"/>
          </a:xfrm>
          <a:prstGeom prst="rect">
            <a:avLst/>
          </a:prstGeom>
        </p:spPr>
      </p:pic>
    </p:spTree>
    <p:extLst>
      <p:ext uri="{BB962C8B-B14F-4D97-AF65-F5344CB8AC3E}">
        <p14:creationId xmlns:p14="http://schemas.microsoft.com/office/powerpoint/2010/main" val="407548412"/>
      </p:ext>
    </p:extLst>
  </p:cSld>
  <p:clrMapOvr>
    <a:masterClrMapping/>
  </p:clrMapOvr>
  <p:transition spd="slow" advTm="180132"/>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836C-DE01-3D94-49CC-2FDD3EAF446C}"/>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CD2CA28E-BD4C-641C-021F-2EFA6995D32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候補者を知る</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7" name="タイトル 3"/>
          <p:cNvSpPr txBox="1">
            <a:spLocks/>
          </p:cNvSpPr>
          <p:nvPr/>
        </p:nvSpPr>
        <p:spPr>
          <a:xfrm>
            <a:off x="0" y="1556792"/>
            <a:ext cx="9144000" cy="4680520"/>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endParaRPr lang="en-US" altLang="ja-JP" sz="6000" kern="0" dirty="0">
              <a:solidFill>
                <a:srgbClr val="002060"/>
              </a:solidFill>
              <a:latin typeface="BIZ UDゴシック" panose="020B0400000000000000" pitchFamily="49" charset="-128"/>
              <a:ea typeface="BIZ UDゴシック" panose="020B0400000000000000" pitchFamily="49" charset="-128"/>
            </a:endParaRPr>
          </a:p>
        </p:txBody>
      </p:sp>
      <p:sp>
        <p:nvSpPr>
          <p:cNvPr id="8" name="タイトル 3">
            <a:extLst>
              <a:ext uri="{FF2B5EF4-FFF2-40B4-BE49-F238E27FC236}">
                <a16:creationId xmlns:a16="http://schemas.microsoft.com/office/drawing/2014/main" id="{E55F46CE-DC7A-FCB5-B6F4-C4B76F2D34DC}"/>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4000" kern="0" dirty="0">
                <a:solidFill>
                  <a:srgbClr val="002060"/>
                </a:solidFill>
                <a:latin typeface="BIZ UDゴシック" panose="020B0400000000000000" pitchFamily="49" charset="-128"/>
                <a:ea typeface="BIZ UDゴシック" panose="020B0400000000000000" pitchFamily="49" charset="-128"/>
              </a:rPr>
              <a:t>・候補者の声を聞いてみよう！</a:t>
            </a:r>
            <a:endParaRPr lang="en-US" altLang="ja-JP" sz="4000" kern="0" dirty="0">
              <a:solidFill>
                <a:srgbClr val="002060"/>
              </a:solidFill>
              <a:latin typeface="BIZ UDゴシック" panose="020B0400000000000000" pitchFamily="49" charset="-128"/>
              <a:ea typeface="BIZ UDゴシック" panose="020B0400000000000000" pitchFamily="49" charset="-128"/>
            </a:endParaRPr>
          </a:p>
        </p:txBody>
      </p:sp>
      <p:pic>
        <p:nvPicPr>
          <p:cNvPr id="3" name="図 2">
            <a:extLst>
              <a:ext uri="{FF2B5EF4-FFF2-40B4-BE49-F238E27FC236}">
                <a16:creationId xmlns:a16="http://schemas.microsoft.com/office/drawing/2014/main" id="{CAC94681-8BA8-0D1B-3F51-EF2BDEB49BE7}"/>
              </a:ext>
            </a:extLst>
          </p:cNvPr>
          <p:cNvPicPr>
            <a:picLocks noChangeAspect="1"/>
          </p:cNvPicPr>
          <p:nvPr/>
        </p:nvPicPr>
        <p:blipFill>
          <a:blip r:embed="rId3"/>
          <a:stretch>
            <a:fillRect/>
          </a:stretch>
        </p:blipFill>
        <p:spPr>
          <a:xfrm>
            <a:off x="1331640" y="2200218"/>
            <a:ext cx="6480720" cy="4037094"/>
          </a:xfrm>
          <a:prstGeom prst="rect">
            <a:avLst/>
          </a:prstGeom>
        </p:spPr>
      </p:pic>
    </p:spTree>
    <p:extLst>
      <p:ext uri="{BB962C8B-B14F-4D97-AF65-F5344CB8AC3E}">
        <p14:creationId xmlns:p14="http://schemas.microsoft.com/office/powerpoint/2010/main" val="1862733767"/>
      </p:ext>
    </p:extLst>
  </p:cSld>
  <p:clrMapOvr>
    <a:masterClrMapping/>
  </p:clrMapOvr>
  <p:transition spd="slow" advTm="180132"/>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A89B6-A683-121A-618E-68D652612E0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CFA0F09-3BBC-2F72-D9CB-F11035CA4D52}"/>
              </a:ext>
            </a:extLst>
          </p:cNvPr>
          <p:cNvSpPr txBox="1">
            <a:spLocks noChangeArrowheads="1"/>
          </p:cNvSpPr>
          <p:nvPr/>
        </p:nvSpPr>
        <p:spPr bwMode="auto">
          <a:xfrm>
            <a:off x="0" y="648696"/>
            <a:ext cx="3131840" cy="476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HG丸ｺﾞｼｯｸM-PRO" panose="020F0600000000000000" pitchFamily="50" charset="-128"/>
                <a:ea typeface="HG丸ｺﾞｼｯｸM-PRO" panose="020F0600000000000000"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9pPr>
          </a:lstStyle>
          <a:p>
            <a:pPr eaLnBrk="1" hangingPunct="1"/>
            <a:r>
              <a:rPr lang="ja-JP" altLang="en-US" sz="3600" kern="0" dirty="0">
                <a:solidFill>
                  <a:srgbClr val="002060"/>
                </a:solidFill>
                <a:ea typeface="メイリオ" panose="020B0604030504040204" pitchFamily="50" charset="-128"/>
              </a:rPr>
              <a:t>候補者①</a:t>
            </a:r>
            <a:endParaRPr lang="ja-JP" altLang="ja-JP" sz="3600" kern="0" dirty="0">
              <a:solidFill>
                <a:srgbClr val="002060"/>
              </a:solidFill>
              <a:ea typeface="メイリオ" panose="020B0604030504040204" pitchFamily="50" charset="-128"/>
            </a:endParaRPr>
          </a:p>
        </p:txBody>
      </p:sp>
      <p:pic>
        <p:nvPicPr>
          <p:cNvPr id="5" name="図 4">
            <a:extLst>
              <a:ext uri="{FF2B5EF4-FFF2-40B4-BE49-F238E27FC236}">
                <a16:creationId xmlns:a16="http://schemas.microsoft.com/office/drawing/2014/main" id="{3AFF7EEC-7B6F-6C1B-BE6B-54713403DB45}"/>
              </a:ext>
            </a:extLst>
          </p:cNvPr>
          <p:cNvPicPr>
            <a:picLocks noChangeAspect="1"/>
          </p:cNvPicPr>
          <p:nvPr/>
        </p:nvPicPr>
        <p:blipFill>
          <a:blip r:embed="rId3" cstate="print">
            <a:extLst>
              <a:ext uri="{28A0092B-C50C-407E-A947-70E740481C1C}">
                <a14:useLocalDpi xmlns:a14="http://schemas.microsoft.com/office/drawing/2010/main" val="0"/>
              </a:ext>
            </a:extLst>
          </a:blip>
          <a:srcRect b="6699"/>
          <a:stretch>
            <a:fillRect/>
          </a:stretch>
        </p:blipFill>
        <p:spPr>
          <a:xfrm>
            <a:off x="0" y="1136863"/>
            <a:ext cx="9144000" cy="5120150"/>
          </a:xfrm>
          <a:prstGeom prst="rect">
            <a:avLst/>
          </a:prstGeom>
          <a:ln>
            <a:solidFill>
              <a:schemeClr val="tx1"/>
            </a:solidFill>
          </a:ln>
        </p:spPr>
      </p:pic>
    </p:spTree>
    <p:extLst>
      <p:ext uri="{BB962C8B-B14F-4D97-AF65-F5344CB8AC3E}">
        <p14:creationId xmlns:p14="http://schemas.microsoft.com/office/powerpoint/2010/main" val="530936730"/>
      </p:ext>
    </p:extLst>
  </p:cSld>
  <p:clrMapOvr>
    <a:masterClrMapping/>
  </p:clrMapOvr>
  <p:transition spd="slow" advTm="180132"/>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3106A-96AA-8CB2-7343-0E8AE1CC5EB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2B10E6C-F350-13EF-6886-E90FC8FBBD4D}"/>
              </a:ext>
            </a:extLst>
          </p:cNvPr>
          <p:cNvSpPr txBox="1">
            <a:spLocks noChangeArrowheads="1"/>
          </p:cNvSpPr>
          <p:nvPr/>
        </p:nvSpPr>
        <p:spPr bwMode="auto">
          <a:xfrm>
            <a:off x="0" y="648696"/>
            <a:ext cx="3131840" cy="476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HG丸ｺﾞｼｯｸM-PRO" panose="020F0600000000000000" pitchFamily="50" charset="-128"/>
                <a:ea typeface="HG丸ｺﾞｼｯｸM-PRO" panose="020F0600000000000000"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9pPr>
          </a:lstStyle>
          <a:p>
            <a:pPr eaLnBrk="1" hangingPunct="1"/>
            <a:r>
              <a:rPr lang="ja-JP" altLang="en-US" sz="3600" kern="0" dirty="0">
                <a:solidFill>
                  <a:srgbClr val="002060"/>
                </a:solidFill>
                <a:ea typeface="メイリオ" panose="020B0604030504040204" pitchFamily="50" charset="-128"/>
              </a:rPr>
              <a:t>候補者②</a:t>
            </a:r>
            <a:endParaRPr lang="ja-JP" altLang="ja-JP" sz="3600" kern="0" dirty="0">
              <a:solidFill>
                <a:srgbClr val="002060"/>
              </a:solidFill>
              <a:ea typeface="メイリオ" panose="020B0604030504040204" pitchFamily="50" charset="-128"/>
            </a:endParaRPr>
          </a:p>
        </p:txBody>
      </p:sp>
      <p:pic>
        <p:nvPicPr>
          <p:cNvPr id="2" name="図 1">
            <a:extLst>
              <a:ext uri="{FF2B5EF4-FFF2-40B4-BE49-F238E27FC236}">
                <a16:creationId xmlns:a16="http://schemas.microsoft.com/office/drawing/2014/main" id="{EB7ACFEF-F1D1-B653-55D6-86BB22E8D243}"/>
              </a:ext>
            </a:extLst>
          </p:cNvPr>
          <p:cNvPicPr>
            <a:picLocks noChangeAspect="1"/>
          </p:cNvPicPr>
          <p:nvPr/>
        </p:nvPicPr>
        <p:blipFill>
          <a:blip r:embed="rId3"/>
          <a:srcRect b="7759"/>
          <a:stretch>
            <a:fillRect/>
          </a:stretch>
        </p:blipFill>
        <p:spPr>
          <a:xfrm>
            <a:off x="0" y="1118520"/>
            <a:ext cx="9143999" cy="5112568"/>
          </a:xfrm>
          <a:prstGeom prst="rect">
            <a:avLst/>
          </a:prstGeom>
        </p:spPr>
      </p:pic>
    </p:spTree>
    <p:extLst>
      <p:ext uri="{BB962C8B-B14F-4D97-AF65-F5344CB8AC3E}">
        <p14:creationId xmlns:p14="http://schemas.microsoft.com/office/powerpoint/2010/main" val="976084751"/>
      </p:ext>
    </p:extLst>
  </p:cSld>
  <p:clrMapOvr>
    <a:masterClrMapping/>
  </p:clrMapOvr>
  <p:transition spd="slow" advTm="180132"/>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0774F-5C84-8D4F-2DE3-D560616AB59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592C4DB-A06F-2EEF-DC05-7ECD0E1393FA}"/>
              </a:ext>
            </a:extLst>
          </p:cNvPr>
          <p:cNvSpPr txBox="1">
            <a:spLocks noChangeArrowheads="1"/>
          </p:cNvSpPr>
          <p:nvPr/>
        </p:nvSpPr>
        <p:spPr bwMode="auto">
          <a:xfrm>
            <a:off x="0" y="648696"/>
            <a:ext cx="3131840" cy="476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HG丸ｺﾞｼｯｸM-PRO" panose="020F0600000000000000" pitchFamily="50" charset="-128"/>
                <a:ea typeface="HG丸ｺﾞｼｯｸM-PRO" panose="020F0600000000000000"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9pPr>
          </a:lstStyle>
          <a:p>
            <a:pPr eaLnBrk="1" hangingPunct="1"/>
            <a:r>
              <a:rPr lang="ja-JP" altLang="en-US" sz="3600" kern="0" dirty="0">
                <a:solidFill>
                  <a:srgbClr val="002060"/>
                </a:solidFill>
                <a:ea typeface="メイリオ" panose="020B0604030504040204" pitchFamily="50" charset="-128"/>
              </a:rPr>
              <a:t>候補者③</a:t>
            </a:r>
            <a:endParaRPr lang="ja-JP" altLang="ja-JP" sz="3600" kern="0" dirty="0">
              <a:solidFill>
                <a:srgbClr val="002060"/>
              </a:solidFill>
              <a:ea typeface="メイリオ" panose="020B0604030504040204" pitchFamily="50" charset="-128"/>
            </a:endParaRPr>
          </a:p>
        </p:txBody>
      </p:sp>
      <p:grpSp>
        <p:nvGrpSpPr>
          <p:cNvPr id="3" name="グループ化 2">
            <a:extLst>
              <a:ext uri="{FF2B5EF4-FFF2-40B4-BE49-F238E27FC236}">
                <a16:creationId xmlns:a16="http://schemas.microsoft.com/office/drawing/2014/main" id="{2E486EC5-8E3D-7EAA-1F7A-4D6E9D4C5B89}"/>
              </a:ext>
            </a:extLst>
          </p:cNvPr>
          <p:cNvGrpSpPr/>
          <p:nvPr/>
        </p:nvGrpSpPr>
        <p:grpSpPr>
          <a:xfrm>
            <a:off x="0" y="1135402"/>
            <a:ext cx="9144000" cy="5101910"/>
            <a:chOff x="-1" y="838200"/>
            <a:chExt cx="9144000" cy="5266871"/>
          </a:xfrm>
        </p:grpSpPr>
        <p:pic>
          <p:nvPicPr>
            <p:cNvPr id="5" name="図 4">
              <a:extLst>
                <a:ext uri="{FF2B5EF4-FFF2-40B4-BE49-F238E27FC236}">
                  <a16:creationId xmlns:a16="http://schemas.microsoft.com/office/drawing/2014/main" id="{C33FCA7D-82E8-151D-C988-EA69CC3A15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 y="838200"/>
              <a:ext cx="9144000" cy="5266871"/>
            </a:xfrm>
            <a:prstGeom prst="rect">
              <a:avLst/>
            </a:prstGeom>
          </p:spPr>
        </p:pic>
        <p:sp>
          <p:nvSpPr>
            <p:cNvPr id="6" name="テキスト ボックス 5">
              <a:extLst>
                <a:ext uri="{FF2B5EF4-FFF2-40B4-BE49-F238E27FC236}">
                  <a16:creationId xmlns:a16="http://schemas.microsoft.com/office/drawing/2014/main" id="{E8526983-AE83-54ED-A2AC-21D75A3281C8}"/>
                </a:ext>
              </a:extLst>
            </p:cNvPr>
            <p:cNvSpPr txBox="1"/>
            <p:nvPr/>
          </p:nvSpPr>
          <p:spPr>
            <a:xfrm>
              <a:off x="611559" y="5589240"/>
              <a:ext cx="7956883" cy="492443"/>
            </a:xfrm>
            <a:prstGeom prst="rect">
              <a:avLst/>
            </a:prstGeom>
            <a:solidFill>
              <a:srgbClr val="002C72"/>
            </a:solidFill>
          </p:spPr>
          <p:txBody>
            <a:bodyPr wrap="square" rtlCol="0">
              <a:spAutoFit/>
            </a:bodyPr>
            <a:lstStyle/>
            <a:p>
              <a:pPr algn="dist"/>
              <a:r>
                <a:rPr kumimoji="1" lang="ja-JP" altLang="en-US" sz="2600" dirty="0">
                  <a:solidFill>
                    <a:srgbClr val="F1E53C"/>
                  </a:solidFill>
                  <a:latin typeface="HG創英角ｺﾞｼｯｸUB" panose="020B0909000000000000" pitchFamily="49" charset="-128"/>
                  <a:ea typeface="HG創英角ｺﾞｼｯｸUB" panose="020B0909000000000000" pitchFamily="49" charset="-128"/>
                </a:rPr>
                <a:t>持続可能</a:t>
              </a:r>
              <a:r>
                <a:rPr kumimoji="1" lang="ja-JP" altLang="en-US" sz="2600" dirty="0">
                  <a:solidFill>
                    <a:schemeClr val="bg1"/>
                  </a:solidFill>
                  <a:latin typeface="HG創英角ｺﾞｼｯｸUB" panose="020B0909000000000000" pitchFamily="49" charset="-128"/>
                  <a:ea typeface="HG創英角ｺﾞｼｯｸUB" panose="020B0909000000000000" pitchFamily="49" charset="-128"/>
                </a:rPr>
                <a:t>で、</a:t>
              </a:r>
              <a:r>
                <a:rPr kumimoji="1" lang="ja-JP" altLang="en-US" sz="2600" dirty="0">
                  <a:solidFill>
                    <a:srgbClr val="F1E53C"/>
                  </a:solidFill>
                  <a:latin typeface="HG創英角ｺﾞｼｯｸUB" panose="020B0909000000000000" pitchFamily="49" charset="-128"/>
                  <a:ea typeface="HG創英角ｺﾞｼｯｸUB" panose="020B0909000000000000" pitchFamily="49" charset="-128"/>
                </a:rPr>
                <a:t>安定</a:t>
              </a:r>
              <a:r>
                <a:rPr kumimoji="1" lang="ja-JP" altLang="en-US" sz="2600" dirty="0">
                  <a:solidFill>
                    <a:schemeClr val="bg1"/>
                  </a:solidFill>
                  <a:latin typeface="HG創英角ｺﾞｼｯｸUB" panose="020B0909000000000000" pitchFamily="49" charset="-128"/>
                  <a:ea typeface="HG創英角ｺﾞｼｯｸUB" panose="020B0909000000000000" pitchFamily="49" charset="-128"/>
                </a:rPr>
                <a:t>したまちづくりを目指します！</a:t>
              </a:r>
            </a:p>
          </p:txBody>
        </p:sp>
      </p:grpSp>
    </p:spTree>
    <p:extLst>
      <p:ext uri="{BB962C8B-B14F-4D97-AF65-F5344CB8AC3E}">
        <p14:creationId xmlns:p14="http://schemas.microsoft.com/office/powerpoint/2010/main" val="1919848211"/>
      </p:ext>
    </p:extLst>
  </p:cSld>
  <p:clrMapOvr>
    <a:masterClrMapping/>
  </p:clrMapOvr>
  <p:transition spd="slow" advTm="180132"/>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3F1BA-7257-4A1E-3688-B7E61417DBD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AFDC800-B456-F997-CA25-BA79AB62C68D}"/>
              </a:ext>
            </a:extLst>
          </p:cNvPr>
          <p:cNvSpPr txBox="1">
            <a:spLocks noChangeArrowheads="1"/>
          </p:cNvSpPr>
          <p:nvPr/>
        </p:nvSpPr>
        <p:spPr bwMode="auto">
          <a:xfrm>
            <a:off x="0" y="648696"/>
            <a:ext cx="3131840" cy="476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400" b="1">
                <a:solidFill>
                  <a:schemeClr val="tx2"/>
                </a:solidFill>
                <a:latin typeface="HG丸ｺﾞｼｯｸM-PRO" panose="020F0600000000000000" pitchFamily="50" charset="-128"/>
                <a:ea typeface="HG丸ｺﾞｼｯｸM-PRO" panose="020F0600000000000000"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9pPr>
          </a:lstStyle>
          <a:p>
            <a:pPr eaLnBrk="1" hangingPunct="1"/>
            <a:r>
              <a:rPr lang="ja-JP" altLang="en-US" sz="3600" kern="0" dirty="0">
                <a:solidFill>
                  <a:srgbClr val="002060"/>
                </a:solidFill>
                <a:ea typeface="メイリオ" panose="020B0604030504040204" pitchFamily="50" charset="-128"/>
              </a:rPr>
              <a:t>候補者③</a:t>
            </a:r>
            <a:endParaRPr lang="ja-JP" altLang="ja-JP" sz="3600" kern="0" dirty="0">
              <a:solidFill>
                <a:srgbClr val="002060"/>
              </a:solidFill>
              <a:ea typeface="メイリオ" panose="020B0604030504040204" pitchFamily="50" charset="-128"/>
            </a:endParaRPr>
          </a:p>
        </p:txBody>
      </p:sp>
      <p:pic>
        <p:nvPicPr>
          <p:cNvPr id="2" name="図 1">
            <a:extLst>
              <a:ext uri="{FF2B5EF4-FFF2-40B4-BE49-F238E27FC236}">
                <a16:creationId xmlns:a16="http://schemas.microsoft.com/office/drawing/2014/main" id="{5F23DDE2-C5AD-F19F-5EF3-F775E1486204}"/>
              </a:ext>
            </a:extLst>
          </p:cNvPr>
          <p:cNvPicPr>
            <a:picLocks/>
          </p:cNvPicPr>
          <p:nvPr/>
        </p:nvPicPr>
        <p:blipFill>
          <a:blip r:embed="rId3"/>
          <a:srcRect b="8406"/>
          <a:stretch>
            <a:fillRect/>
          </a:stretch>
        </p:blipFill>
        <p:spPr>
          <a:xfrm>
            <a:off x="0" y="1125312"/>
            <a:ext cx="9144000" cy="5112000"/>
          </a:xfrm>
          <a:prstGeom prst="rect">
            <a:avLst/>
          </a:prstGeom>
        </p:spPr>
      </p:pic>
    </p:spTree>
    <p:extLst>
      <p:ext uri="{BB962C8B-B14F-4D97-AF65-F5344CB8AC3E}">
        <p14:creationId xmlns:p14="http://schemas.microsoft.com/office/powerpoint/2010/main" val="1865609640"/>
      </p:ext>
    </p:extLst>
  </p:cSld>
  <p:clrMapOvr>
    <a:masterClrMapping/>
  </p:clrMapOvr>
  <p:transition spd="slow" advTm="180132"/>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D535B-0FB2-17E9-21FE-F97E38776DA6}"/>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CAE2289E-6F2B-99D4-2BC8-2BD0EBC79EF3}"/>
              </a:ext>
            </a:extLst>
          </p:cNvPr>
          <p:cNvSpPr txBox="1">
            <a:spLocks/>
          </p:cNvSpPr>
          <p:nvPr/>
        </p:nvSpPr>
        <p:spPr>
          <a:xfrm>
            <a:off x="0" y="1556792"/>
            <a:ext cx="9144000" cy="4645225"/>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6600" b="0" kern="0" dirty="0">
                <a:solidFill>
                  <a:srgbClr val="002060"/>
                </a:solidFill>
                <a:latin typeface="BIZ UDゴシック" panose="020B0400000000000000" pitchFamily="49" charset="-128"/>
                <a:ea typeface="BIZ UDゴシック" panose="020B0400000000000000" pitchFamily="49" charset="-128"/>
              </a:rPr>
              <a:t>次は、いよいよ投票！</a:t>
            </a: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6600" b="0" kern="0" dirty="0">
                <a:solidFill>
                  <a:srgbClr val="002060"/>
                </a:solidFill>
                <a:latin typeface="BIZ UDゴシック" panose="020B0400000000000000" pitchFamily="49" charset="-128"/>
                <a:ea typeface="BIZ UDゴシック" panose="020B0400000000000000" pitchFamily="49" charset="-128"/>
              </a:rPr>
              <a:t>選挙を体感します。</a:t>
            </a: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08D45074-771C-C9C1-C582-ED36EABD4E81}"/>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中の人のつぶやき</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5" name="図 4">
            <a:extLst>
              <a:ext uri="{FF2B5EF4-FFF2-40B4-BE49-F238E27FC236}">
                <a16:creationId xmlns:a16="http://schemas.microsoft.com/office/drawing/2014/main" id="{E8EF8BA8-F94A-D93A-CFCB-51E27BC6AC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6384" y="1700808"/>
            <a:ext cx="2088232" cy="2088232"/>
          </a:xfrm>
          <a:prstGeom prst="rect">
            <a:avLst/>
          </a:prstGeom>
        </p:spPr>
      </p:pic>
    </p:spTree>
    <p:extLst>
      <p:ext uri="{BB962C8B-B14F-4D97-AF65-F5344CB8AC3E}">
        <p14:creationId xmlns:p14="http://schemas.microsoft.com/office/powerpoint/2010/main" val="1812832484"/>
      </p:ext>
    </p:extLst>
  </p:cSld>
  <p:clrMapOvr>
    <a:masterClrMapping/>
  </p:clrMapOvr>
  <p:transition spd="slow" advTm="180132"/>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6DB15-E996-7F05-0984-888149398A05}"/>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D9C5E982-44C3-D68A-6042-8C0ED714980A}"/>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＜模擬投票のねらい＞</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1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a:t>
            </a:r>
            <a:r>
              <a:rPr lang="ja-JP" altLang="en-US" sz="3800" u="sng" kern="0" dirty="0">
                <a:solidFill>
                  <a:srgbClr val="FF00FF"/>
                </a:solidFill>
                <a:latin typeface="BIZ UDゴシック" panose="020B0400000000000000" pitchFamily="49" charset="-128"/>
                <a:ea typeface="BIZ UDゴシック" panose="020B0400000000000000" pitchFamily="49" charset="-128"/>
              </a:rPr>
              <a:t>投票の方法を知る</a:t>
            </a:r>
            <a:endParaRPr lang="en-US" altLang="ja-JP" sz="3800" u="sng"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　</a:t>
            </a:r>
            <a:r>
              <a:rPr lang="ja-JP" altLang="en-US" sz="3600" b="0" kern="0" dirty="0">
                <a:solidFill>
                  <a:srgbClr val="002060"/>
                </a:solidFill>
                <a:latin typeface="BIZ UDゴシック" panose="020B0400000000000000" pitchFamily="49" charset="-128"/>
                <a:ea typeface="BIZ UDゴシック" panose="020B0400000000000000" pitchFamily="49" charset="-128"/>
              </a:rPr>
              <a:t>（投票自体は難しくないと体感する。）</a:t>
            </a:r>
            <a:endParaRPr lang="en-US" altLang="ja-JP" sz="36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a:t>
            </a:r>
            <a:r>
              <a:rPr lang="ja-JP" altLang="en-US" sz="3800" u="sng" kern="0" dirty="0">
                <a:solidFill>
                  <a:srgbClr val="FF00FF"/>
                </a:solidFill>
                <a:latin typeface="BIZ UDゴシック" panose="020B0400000000000000" pitchFamily="49" charset="-128"/>
                <a:ea typeface="BIZ UDゴシック" panose="020B0400000000000000" pitchFamily="49" charset="-128"/>
              </a:rPr>
              <a:t>選挙や投票の意義を感じてもらう</a:t>
            </a:r>
            <a:endParaRPr lang="en-US" altLang="ja-JP" sz="3800" u="sng"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r>
              <a:rPr lang="ja-JP" altLang="en-US" sz="3600" b="0" kern="0" dirty="0">
                <a:solidFill>
                  <a:srgbClr val="002060"/>
                </a:solidFill>
                <a:latin typeface="BIZ UDゴシック" panose="020B0400000000000000" pitchFamily="49" charset="-128"/>
                <a:ea typeface="BIZ UDゴシック" panose="020B0400000000000000" pitchFamily="49" charset="-128"/>
              </a:rPr>
              <a:t>（投票で結果が出ることを体感する。）</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4E1C0E97-8FA0-708A-D901-9552FAC67C1C}"/>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投票してみよう</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3" name="Picture 4" descr="疑問を持つ人">
            <a:extLst>
              <a:ext uri="{FF2B5EF4-FFF2-40B4-BE49-F238E27FC236}">
                <a16:creationId xmlns:a16="http://schemas.microsoft.com/office/drawing/2014/main" id="{399F7483-F217-0E91-DF68-EACFEE0A5D61}"/>
              </a:ext>
            </a:extLst>
          </p:cNvPr>
          <p:cNvPicPr>
            <a:picLocks noChangeAspect="1" noChangeArrowheads="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644008" y="1654726"/>
            <a:ext cx="1388385" cy="1388385"/>
          </a:xfrm>
          <a:prstGeom prst="rect">
            <a:avLst/>
          </a:prstGeom>
          <a:noFill/>
          <a:extLst>
            <a:ext uri="{909E8E84-426E-40DD-AFC4-6F175D3DCCD1}">
              <a14:hiddenFill xmlns:a14="http://schemas.microsoft.com/office/drawing/2010/main">
                <a:solidFill>
                  <a:srgbClr val="FFFFFF"/>
                </a:solidFill>
              </a14:hiddenFill>
            </a:ext>
          </a:extLst>
        </p:spPr>
      </p:pic>
      <p:sp>
        <p:nvSpPr>
          <p:cNvPr id="5" name="吹き出し: 円形 4">
            <a:extLst>
              <a:ext uri="{FF2B5EF4-FFF2-40B4-BE49-F238E27FC236}">
                <a16:creationId xmlns:a16="http://schemas.microsoft.com/office/drawing/2014/main" id="{3D52B88A-57AB-165A-DB39-912922000ED4}"/>
              </a:ext>
            </a:extLst>
          </p:cNvPr>
          <p:cNvSpPr/>
          <p:nvPr/>
        </p:nvSpPr>
        <p:spPr bwMode="auto">
          <a:xfrm>
            <a:off x="5839264" y="1871345"/>
            <a:ext cx="3240360" cy="955069"/>
          </a:xfrm>
          <a:prstGeom prst="wedgeEllipseCallout">
            <a:avLst>
              <a:gd name="adj1" fmla="val -57342"/>
              <a:gd name="adj2" fmla="val -12265"/>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r>
              <a:rPr lang="ja-JP" altLang="en-US" sz="2000" dirty="0">
                <a:solidFill>
                  <a:srgbClr val="002060"/>
                </a:solidFill>
                <a:latin typeface="BIZ UDゴシック" panose="020B0400000000000000" pitchFamily="49" charset="-128"/>
                <a:ea typeface="BIZ UDゴシック" panose="020B0400000000000000" pitchFamily="49" charset="-128"/>
              </a:rPr>
              <a:t>どちらも当たり前のようですが</a:t>
            </a:r>
            <a:r>
              <a:rPr lang="en-US" altLang="ja-JP" sz="2000" dirty="0">
                <a:solidFill>
                  <a:srgbClr val="002060"/>
                </a:solidFill>
                <a:latin typeface="BIZ UDゴシック" panose="020B0400000000000000" pitchFamily="49" charset="-128"/>
                <a:ea typeface="BIZ UDゴシック" panose="020B0400000000000000" pitchFamily="49" charset="-128"/>
              </a:rPr>
              <a:t>…!?</a:t>
            </a:r>
          </a:p>
        </p:txBody>
      </p:sp>
    </p:spTree>
    <p:extLst>
      <p:ext uri="{BB962C8B-B14F-4D97-AF65-F5344CB8AC3E}">
        <p14:creationId xmlns:p14="http://schemas.microsoft.com/office/powerpoint/2010/main" val="1974838445"/>
      </p:ext>
    </p:extLst>
  </p:cSld>
  <p:clrMapOvr>
    <a:masterClrMapping/>
  </p:clrMapOvr>
  <p:transition spd="slow" advTm="180132"/>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072EC-B0FE-BFD8-FD55-E1CCD43FA758}"/>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578F0AD4-0525-7F06-16FA-B9F8357826DC}"/>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話し合ってみよう！</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7" name="タイトル 3">
            <a:extLst>
              <a:ext uri="{FF2B5EF4-FFF2-40B4-BE49-F238E27FC236}">
                <a16:creationId xmlns:a16="http://schemas.microsoft.com/office/drawing/2014/main" id="{AE37FF00-0F1B-B391-FED3-E18D35591773}"/>
              </a:ext>
            </a:extLst>
          </p:cNvPr>
          <p:cNvSpPr txBox="1">
            <a:spLocks/>
          </p:cNvSpPr>
          <p:nvPr/>
        </p:nvSpPr>
        <p:spPr>
          <a:xfrm>
            <a:off x="0" y="1556792"/>
            <a:ext cx="9144000" cy="4680520"/>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endParaRPr lang="en-US" altLang="ja-JP" sz="6000" kern="0" dirty="0">
              <a:solidFill>
                <a:srgbClr val="002060"/>
              </a:solidFill>
              <a:latin typeface="BIZ UDゴシック" panose="020B0400000000000000" pitchFamily="49" charset="-128"/>
              <a:ea typeface="BIZ UDゴシック" panose="020B0400000000000000" pitchFamily="49" charset="-128"/>
            </a:endParaRPr>
          </a:p>
        </p:txBody>
      </p:sp>
      <p:sp>
        <p:nvSpPr>
          <p:cNvPr id="3" name="タイトル 3">
            <a:extLst>
              <a:ext uri="{FF2B5EF4-FFF2-40B4-BE49-F238E27FC236}">
                <a16:creationId xmlns:a16="http://schemas.microsoft.com/office/drawing/2014/main" id="{48BD665F-0225-22E2-E258-31031390C6CC}"/>
              </a:ext>
            </a:extLst>
          </p:cNvPr>
          <p:cNvSpPr txBox="1">
            <a:spLocks/>
          </p:cNvSpPr>
          <p:nvPr/>
        </p:nvSpPr>
        <p:spPr>
          <a:xfrm>
            <a:off x="14784"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4000" kern="0" dirty="0">
                <a:solidFill>
                  <a:srgbClr val="002060"/>
                </a:solidFill>
                <a:latin typeface="BIZ UDゴシック" panose="020B0400000000000000" pitchFamily="49" charset="-128"/>
                <a:ea typeface="BIZ UDゴシック" panose="020B0400000000000000" pitchFamily="49" charset="-128"/>
              </a:rPr>
              <a:t>・候補者の声を聞いて、思ったことやいいと思った候補者について周りの人と話し合ってみましょう！</a:t>
            </a:r>
            <a:endParaRPr lang="en-US" altLang="ja-JP" sz="40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6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4000" kern="0" dirty="0">
                <a:solidFill>
                  <a:srgbClr val="002060"/>
                </a:solidFill>
                <a:latin typeface="BIZ UDゴシック" panose="020B0400000000000000" pitchFamily="49" charset="-128"/>
                <a:ea typeface="BIZ UDゴシック" panose="020B0400000000000000" pitchFamily="49" charset="-128"/>
              </a:rPr>
              <a:t>＜ルール＞</a:t>
            </a:r>
            <a:endParaRPr lang="en-US" altLang="ja-JP" sz="40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4000" b="0" kern="0" dirty="0">
                <a:solidFill>
                  <a:srgbClr val="002060"/>
                </a:solidFill>
                <a:latin typeface="BIZ UDゴシック" panose="020B0400000000000000" pitchFamily="49" charset="-128"/>
                <a:ea typeface="BIZ UDゴシック" panose="020B0400000000000000" pitchFamily="49" charset="-128"/>
              </a:rPr>
              <a:t>・自分の意見や考えを伝えるのは</a:t>
            </a:r>
            <a:r>
              <a:rPr lang="en-US" altLang="ja-JP" sz="4000" b="0" kern="0" dirty="0">
                <a:solidFill>
                  <a:srgbClr val="002060"/>
                </a:solidFill>
                <a:latin typeface="BIZ UDゴシック" panose="020B0400000000000000" pitchFamily="49" charset="-128"/>
                <a:ea typeface="BIZ UDゴシック" panose="020B0400000000000000" pitchFamily="49" charset="-128"/>
              </a:rPr>
              <a:t>OK</a:t>
            </a:r>
            <a:r>
              <a:rPr lang="ja-JP" altLang="en-US" sz="4000" b="0" kern="0" dirty="0">
                <a:solidFill>
                  <a:srgbClr val="002060"/>
                </a:solidFill>
                <a:latin typeface="BIZ UDゴシック" panose="020B0400000000000000" pitchFamily="49" charset="-128"/>
                <a:ea typeface="BIZ UDゴシック" panose="020B0400000000000000" pitchFamily="49" charset="-128"/>
              </a:rPr>
              <a:t>！</a:t>
            </a:r>
            <a:endParaRPr lang="en-US" altLang="ja-JP" sz="40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4000" b="0" kern="0" dirty="0">
                <a:solidFill>
                  <a:srgbClr val="002060"/>
                </a:solidFill>
                <a:latin typeface="BIZ UDゴシック" panose="020B0400000000000000" pitchFamily="49" charset="-128"/>
                <a:ea typeface="BIZ UDゴシック" panose="020B0400000000000000" pitchFamily="49" charset="-128"/>
              </a:rPr>
              <a:t>・</a:t>
            </a:r>
            <a:r>
              <a:rPr lang="en-US" altLang="ja-JP" sz="4000" b="0" kern="0" dirty="0">
                <a:solidFill>
                  <a:srgbClr val="002060"/>
                </a:solidFill>
                <a:latin typeface="BIZ UDゴシック" panose="020B0400000000000000" pitchFamily="49" charset="-128"/>
                <a:ea typeface="BIZ UDゴシック" panose="020B0400000000000000" pitchFamily="49" charset="-128"/>
              </a:rPr>
              <a:t>I</a:t>
            </a:r>
            <a:r>
              <a:rPr lang="ja-JP" altLang="en-US" sz="4000" b="0" kern="0" dirty="0">
                <a:solidFill>
                  <a:srgbClr val="002060"/>
                </a:solidFill>
                <a:latin typeface="BIZ UDゴシック" panose="020B0400000000000000" pitchFamily="49" charset="-128"/>
                <a:ea typeface="BIZ UDゴシック" panose="020B0400000000000000" pitchFamily="49" charset="-128"/>
              </a:rPr>
              <a:t>メッセージ、問いかけは</a:t>
            </a:r>
            <a:r>
              <a:rPr lang="en-US" altLang="ja-JP" sz="4000" b="0" kern="0" dirty="0">
                <a:solidFill>
                  <a:srgbClr val="002060"/>
                </a:solidFill>
                <a:latin typeface="BIZ UDゴシック" panose="020B0400000000000000" pitchFamily="49" charset="-128"/>
                <a:ea typeface="BIZ UDゴシック" panose="020B0400000000000000" pitchFamily="49" charset="-128"/>
              </a:rPr>
              <a:t>OK!</a:t>
            </a:r>
          </a:p>
          <a:p>
            <a:pPr marL="447675" indent="-447675">
              <a:defRPr/>
            </a:pPr>
            <a:r>
              <a:rPr lang="ja-JP" altLang="en-US" sz="4000" b="0" kern="0" dirty="0">
                <a:solidFill>
                  <a:srgbClr val="002060"/>
                </a:solidFill>
                <a:latin typeface="BIZ UDゴシック" panose="020B0400000000000000" pitchFamily="49" charset="-128"/>
                <a:ea typeface="BIZ UDゴシック" panose="020B0400000000000000" pitchFamily="49" charset="-128"/>
              </a:rPr>
              <a:t>・</a:t>
            </a:r>
            <a:r>
              <a:rPr lang="ja-JP" altLang="en-US" sz="4000" b="0" u="sng" kern="0" dirty="0">
                <a:solidFill>
                  <a:srgbClr val="FF00FF"/>
                </a:solidFill>
                <a:latin typeface="BIZ UDゴシック" panose="020B0400000000000000" pitchFamily="49" charset="-128"/>
                <a:ea typeface="BIZ UDゴシック" panose="020B0400000000000000" pitchFamily="49" charset="-128"/>
              </a:rPr>
              <a:t>単に相手の意見や考えの否定は</a:t>
            </a:r>
            <a:r>
              <a:rPr lang="en-US" altLang="ja-JP" sz="4000" b="0" u="sng" kern="0" dirty="0">
                <a:solidFill>
                  <a:srgbClr val="FF00FF"/>
                </a:solidFill>
                <a:latin typeface="BIZ UDゴシック" panose="020B0400000000000000" pitchFamily="49" charset="-128"/>
                <a:ea typeface="BIZ UDゴシック" panose="020B0400000000000000" pitchFamily="49" charset="-128"/>
              </a:rPr>
              <a:t>NG</a:t>
            </a:r>
            <a:r>
              <a:rPr lang="ja-JP" altLang="en-US" sz="4000" b="0" u="sng" kern="0" dirty="0">
                <a:solidFill>
                  <a:srgbClr val="FF00FF"/>
                </a:solidFill>
                <a:latin typeface="BIZ UDゴシック" panose="020B0400000000000000" pitchFamily="49" charset="-128"/>
                <a:ea typeface="BIZ UDゴシック" panose="020B0400000000000000" pitchFamily="49" charset="-128"/>
              </a:rPr>
              <a:t>！</a:t>
            </a:r>
            <a:endParaRPr lang="en-US" altLang="ja-JP" sz="4000" b="0" u="sng" kern="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351098882"/>
      </p:ext>
    </p:extLst>
  </p:cSld>
  <p:clrMapOvr>
    <a:masterClrMapping/>
  </p:clrMapOvr>
  <p:transition spd="slow" advTm="180132"/>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A2CB6-BA05-2C38-6C55-B6CD7BFFBF5D}"/>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786B279F-D9FB-31AE-017F-0F055C519BC3}"/>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話し合ってみよう！</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7" name="タイトル 3">
            <a:extLst>
              <a:ext uri="{FF2B5EF4-FFF2-40B4-BE49-F238E27FC236}">
                <a16:creationId xmlns:a16="http://schemas.microsoft.com/office/drawing/2014/main" id="{D33F17B4-C020-C0A3-0507-AB1F36382B56}"/>
              </a:ext>
            </a:extLst>
          </p:cNvPr>
          <p:cNvSpPr txBox="1">
            <a:spLocks/>
          </p:cNvSpPr>
          <p:nvPr/>
        </p:nvSpPr>
        <p:spPr>
          <a:xfrm>
            <a:off x="0" y="1556792"/>
            <a:ext cx="9144000" cy="4680520"/>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endParaRPr lang="en-US" altLang="ja-JP" sz="6000" kern="0" dirty="0">
              <a:solidFill>
                <a:srgbClr val="002060"/>
              </a:solidFill>
              <a:latin typeface="BIZ UDゴシック" panose="020B0400000000000000" pitchFamily="49" charset="-128"/>
              <a:ea typeface="BIZ UDゴシック" panose="020B0400000000000000" pitchFamily="49" charset="-128"/>
            </a:endParaRPr>
          </a:p>
        </p:txBody>
      </p:sp>
      <p:sp>
        <p:nvSpPr>
          <p:cNvPr id="3" name="タイトル 3">
            <a:extLst>
              <a:ext uri="{FF2B5EF4-FFF2-40B4-BE49-F238E27FC236}">
                <a16:creationId xmlns:a16="http://schemas.microsoft.com/office/drawing/2014/main" id="{17DBDF61-C0A1-5BF2-6B86-FCC9BAF262BE}"/>
              </a:ext>
            </a:extLst>
          </p:cNvPr>
          <p:cNvSpPr txBox="1">
            <a:spLocks/>
          </p:cNvSpPr>
          <p:nvPr/>
        </p:nvSpPr>
        <p:spPr>
          <a:xfrm>
            <a:off x="14784" y="1556792"/>
            <a:ext cx="9144000" cy="4680520"/>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400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本当の選挙でも、候補者や政策について意見を交わすことは</a:t>
            </a:r>
            <a:r>
              <a:rPr lang="ja-JP" altLang="en-US" sz="3800" u="wavyHeavy" kern="0" dirty="0">
                <a:solidFill>
                  <a:srgbClr val="002060"/>
                </a:solidFill>
                <a:latin typeface="BIZ UDゴシック" panose="020B0400000000000000" pitchFamily="49" charset="-128"/>
                <a:ea typeface="BIZ UDゴシック" panose="020B0400000000000000" pitchFamily="49" charset="-128"/>
              </a:rPr>
              <a:t>タブ－ではありません</a:t>
            </a:r>
            <a:r>
              <a:rPr lang="ja-JP" altLang="en-US" sz="3800" kern="0" dirty="0">
                <a:solidFill>
                  <a:srgbClr val="002060"/>
                </a:solidFill>
                <a:latin typeface="BIZ UDゴシック" panose="020B0400000000000000" pitchFamily="49" charset="-128"/>
                <a:ea typeface="BIZ UDゴシック" panose="020B0400000000000000" pitchFamily="49" charset="-128"/>
              </a:rPr>
              <a:t>。</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・ただ、</a:t>
            </a:r>
            <a:r>
              <a:rPr lang="ja-JP" altLang="en-US" sz="3800" b="0" u="sng" kern="0" dirty="0">
                <a:solidFill>
                  <a:srgbClr val="FF00FF"/>
                </a:solidFill>
                <a:latin typeface="BIZ UDゴシック" panose="020B0400000000000000" pitchFamily="49" charset="-128"/>
                <a:ea typeface="BIZ UDゴシック" panose="020B0400000000000000" pitchFamily="49" charset="-128"/>
              </a:rPr>
              <a:t>お互いの考えや意見を否定せずに尊重</a:t>
            </a:r>
            <a:r>
              <a:rPr lang="ja-JP" altLang="en-US" sz="3800" b="0" kern="0" dirty="0">
                <a:solidFill>
                  <a:srgbClr val="002060"/>
                </a:solidFill>
                <a:latin typeface="BIZ UDゴシック" panose="020B0400000000000000" pitchFamily="49" charset="-128"/>
                <a:ea typeface="BIZ UDゴシック" panose="020B0400000000000000" pitchFamily="49" charset="-128"/>
              </a:rPr>
              <a:t>しましょう。きっと、得るものがあるハズです。</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550729124"/>
      </p:ext>
    </p:extLst>
  </p:cSld>
  <p:clrMapOvr>
    <a:masterClrMapping/>
  </p:clrMapOvr>
  <p:transition spd="slow" advTm="180132"/>
</p:sld>
</file>

<file path=ppt/theme/theme1.xml><?xml version="1.0" encoding="utf-8"?>
<a:theme xmlns:a="http://schemas.openxmlformats.org/drawingml/2006/main" name="4_Blend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キュート">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a:tailEnd/>
        </a:ln>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sz="2400" b="0" i="0" u="none" strike="noStrike" cap="none" normalizeH="0" baseline="0" smtClean="0">
            <a:ln>
              <a:noFill/>
            </a:ln>
            <a:solidFill>
              <a:schemeClr val="tx1"/>
            </a:solidFill>
            <a:effectLst/>
            <a:latin typeface="Tahoma" pitchFamily="34" charset="0"/>
            <a:ea typeface="ＭＳ Ｐゴシック" pitchFamily="50" charset="-128"/>
          </a:defRPr>
        </a:defPPr>
      </a:lstStyle>
      <a:style>
        <a:lnRef idx="1">
          <a:schemeClr val="dk1"/>
        </a:lnRef>
        <a:fillRef idx="0">
          <a:schemeClr val="dk1"/>
        </a:fillRef>
        <a:effectRef idx="0">
          <a:schemeClr val="dk1"/>
        </a:effectRef>
        <a:fontRef idx="minor">
          <a:schemeClr val="tx1"/>
        </a:fontRef>
      </a:style>
    </a:spDef>
    <a:ln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vert="horz" wrap="square" lIns="91440" tIns="45720" rIns="91440" bIns="45720" numCol="1" rtlCol="0" anchor="t" anchorCtr="0" compatLnSpc="1">
        <a:prstTxWarp prst="textNoShape">
          <a:avLst/>
        </a:prstTxWarp>
        <a:spAutoFit/>
      </a:bodyPr>
      <a:lstStyle>
        <a:defPPr>
          <a:buNone/>
          <a:defRPr kumimoji="1" kern="0" dirty="0" smtClean="0">
            <a:latin typeface="+mn-ea"/>
            <a:ea typeface="+mn-ea"/>
          </a:defRPr>
        </a:defPPr>
      </a:lstStyle>
    </a:tx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spDef>
    <a:ln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テーマ1">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spDef>
    <a:ln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spDef>
    <a:ln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Blend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キュート">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None/>
          <a:tabLst/>
          <a:defRPr kumimoji="1" sz="2400" b="0" i="0" u="none" strike="noStrike" cap="none" normalizeH="0" baseline="0" dirty="0" smtClean="0">
            <a:ln>
              <a:noFill/>
            </a:ln>
            <a:solidFill>
              <a:schemeClr val="tx1"/>
            </a:solidFill>
            <a:effectLst/>
            <a:latin typeface="+mj-ea"/>
            <a:ea typeface="+mj-ea"/>
          </a:defRPr>
        </a:defPPr>
      </a:lstStyle>
    </a:spDef>
    <a:ln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vert="horz" wrap="square" lIns="91440" tIns="45720" rIns="91440" bIns="45720" numCol="1" rtlCol="0" anchor="t" anchorCtr="0" compatLnSpc="1">
        <a:prstTxWarp prst="textNoShape">
          <a:avLst/>
        </a:prstTxWarp>
        <a:spAutoFit/>
      </a:bodyPr>
      <a:lstStyle>
        <a:defPPr>
          <a:buNone/>
          <a:defRPr kumimoji="1" kern="0" dirty="0" smtClean="0">
            <a:latin typeface="+mn-ea"/>
            <a:ea typeface="+mn-ea"/>
          </a:defRPr>
        </a:defPPr>
      </a:lstStyle>
    </a:tx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26734</TotalTime>
  <Words>6519</Words>
  <Application>Microsoft Office PowerPoint</Application>
  <PresentationFormat>画面に合わせる (4:3)</PresentationFormat>
  <Paragraphs>750</Paragraphs>
  <Slides>62</Slides>
  <Notes>62</Notes>
  <HiddenSlides>0</HiddenSlides>
  <MMClips>0</MMClips>
  <ScaleCrop>false</ScaleCrop>
  <HeadingPairs>
    <vt:vector size="6" baseType="variant">
      <vt:variant>
        <vt:lpstr>使用されているフォント</vt:lpstr>
      </vt:variant>
      <vt:variant>
        <vt:i4>12</vt:i4>
      </vt:variant>
      <vt:variant>
        <vt:lpstr>テーマ</vt:lpstr>
      </vt:variant>
      <vt:variant>
        <vt:i4>5</vt:i4>
      </vt:variant>
      <vt:variant>
        <vt:lpstr>スライド タイトル</vt:lpstr>
      </vt:variant>
      <vt:variant>
        <vt:i4>62</vt:i4>
      </vt:variant>
    </vt:vector>
  </HeadingPairs>
  <TitlesOfParts>
    <vt:vector size="79" baseType="lpstr">
      <vt:lpstr>BIZ UDPゴシック</vt:lpstr>
      <vt:lpstr>BIZ UDゴシック</vt:lpstr>
      <vt:lpstr>HGP創英角ｺﾞｼｯｸUB</vt:lpstr>
      <vt:lpstr>HG丸ｺﾞｼｯｸM-PRO</vt:lpstr>
      <vt:lpstr>HG創英角ｺﾞｼｯｸUB</vt:lpstr>
      <vt:lpstr>ＭＳ Ｐゴシック</vt:lpstr>
      <vt:lpstr>ＭＳ ゴシック</vt:lpstr>
      <vt:lpstr>メイリオ</vt:lpstr>
      <vt:lpstr>Monotype Corsiva</vt:lpstr>
      <vt:lpstr>Tahoma</vt:lpstr>
      <vt:lpstr>Times New Roman</vt:lpstr>
      <vt:lpstr>Wingdings</vt:lpstr>
      <vt:lpstr>4_Blends</vt:lpstr>
      <vt:lpstr>5_Blends</vt:lpstr>
      <vt:lpstr>1_テーマ1</vt:lpstr>
      <vt:lpstr>1_Blends</vt:lpstr>
      <vt:lpstr>6_Blends</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Manager>noro</Manager>
  <Company>宮城県</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yoshiaki</dc:creator>
  <cp:lastModifiedBy>長南　広務</cp:lastModifiedBy>
  <cp:revision>2020</cp:revision>
  <cp:lastPrinted>2026-09-17T02:17:26Z</cp:lastPrinted>
  <dcterms:created xsi:type="dcterms:W3CDTF">2007-02-02T11:52:19Z</dcterms:created>
  <dcterms:modified xsi:type="dcterms:W3CDTF">2026-09-17T03:20:48Z</dcterms:modified>
</cp:coreProperties>
</file>