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7" r:id="rId1"/>
    <p:sldMasterId id="2147484899" r:id="rId2"/>
    <p:sldMasterId id="2147484901" r:id="rId3"/>
    <p:sldMasterId id="2147486599" r:id="rId4"/>
    <p:sldMasterId id="2147486611" r:id="rId5"/>
  </p:sldMasterIdLst>
  <p:notesMasterIdLst>
    <p:notesMasterId r:id="rId61"/>
  </p:notesMasterIdLst>
  <p:handoutMasterIdLst>
    <p:handoutMasterId r:id="rId62"/>
  </p:handoutMasterIdLst>
  <p:sldIdLst>
    <p:sldId id="1043" r:id="rId6"/>
    <p:sldId id="883" r:id="rId7"/>
    <p:sldId id="885" r:id="rId8"/>
    <p:sldId id="886" r:id="rId9"/>
    <p:sldId id="957" r:id="rId10"/>
    <p:sldId id="1192" r:id="rId11"/>
    <p:sldId id="744" r:id="rId12"/>
    <p:sldId id="745" r:id="rId13"/>
    <p:sldId id="746" r:id="rId14"/>
    <p:sldId id="747" r:id="rId15"/>
    <p:sldId id="748" r:id="rId16"/>
    <p:sldId id="749" r:id="rId17"/>
    <p:sldId id="750" r:id="rId18"/>
    <p:sldId id="773" r:id="rId19"/>
    <p:sldId id="950" r:id="rId20"/>
    <p:sldId id="924" r:id="rId21"/>
    <p:sldId id="925" r:id="rId22"/>
    <p:sldId id="926" r:id="rId23"/>
    <p:sldId id="927" r:id="rId24"/>
    <p:sldId id="928" r:id="rId25"/>
    <p:sldId id="852" r:id="rId26"/>
    <p:sldId id="853" r:id="rId27"/>
    <p:sldId id="854" r:id="rId28"/>
    <p:sldId id="855" r:id="rId29"/>
    <p:sldId id="856" r:id="rId30"/>
    <p:sldId id="857" r:id="rId31"/>
    <p:sldId id="858" r:id="rId32"/>
    <p:sldId id="859" r:id="rId33"/>
    <p:sldId id="780" r:id="rId34"/>
    <p:sldId id="781" r:id="rId35"/>
    <p:sldId id="1118" r:id="rId36"/>
    <p:sldId id="782" r:id="rId37"/>
    <p:sldId id="783" r:id="rId38"/>
    <p:sldId id="951" r:id="rId39"/>
    <p:sldId id="952" r:id="rId40"/>
    <p:sldId id="1046" r:id="rId41"/>
    <p:sldId id="762" r:id="rId42"/>
    <p:sldId id="763" r:id="rId43"/>
    <p:sldId id="764" r:id="rId44"/>
    <p:sldId id="851" r:id="rId45"/>
    <p:sldId id="765" r:id="rId46"/>
    <p:sldId id="766" r:id="rId47"/>
    <p:sldId id="1047" r:id="rId48"/>
    <p:sldId id="896" r:id="rId49"/>
    <p:sldId id="897" r:id="rId50"/>
    <p:sldId id="898" r:id="rId51"/>
    <p:sldId id="899" r:id="rId52"/>
    <p:sldId id="808" r:id="rId53"/>
    <p:sldId id="1193" r:id="rId54"/>
    <p:sldId id="900" r:id="rId55"/>
    <p:sldId id="901" r:id="rId56"/>
    <p:sldId id="1211" r:id="rId57"/>
    <p:sldId id="844" r:id="rId58"/>
    <p:sldId id="842" r:id="rId59"/>
    <p:sldId id="955" r:id="rId60"/>
  </p:sldIdLst>
  <p:sldSz cx="9144000" cy="6858000" type="screen4x3"/>
  <p:notesSz cx="6807200" cy="9939338"/>
  <p:defaultTextStyle>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0"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2060"/>
    <a:srgbClr val="FF00FF"/>
    <a:srgbClr val="0000FF"/>
    <a:srgbClr val="000000"/>
    <a:srgbClr val="4B4B4B"/>
    <a:srgbClr val="FFFFFF"/>
    <a:srgbClr val="F8F8F8"/>
    <a:srgbClr val="E9EDF4"/>
    <a:srgbClr val="D0D8E8"/>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58" autoAdjust="0"/>
    <p:restoredTop sz="78182" autoAdjust="0"/>
  </p:normalViewPr>
  <p:slideViewPr>
    <p:cSldViewPr>
      <p:cViewPr varScale="1">
        <p:scale>
          <a:sx n="86" d="100"/>
          <a:sy n="86" d="100"/>
        </p:scale>
        <p:origin x="2622" y="90"/>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p:cViewPr varScale="1">
        <p:scale>
          <a:sx n="75" d="100"/>
          <a:sy n="75" d="100"/>
        </p:scale>
        <p:origin x="3168" y="60"/>
      </p:cViewPr>
      <p:guideLst>
        <p:guide orient="horz" pos="3130"/>
        <p:guide pos="214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3" name="Rectangle 3"/>
          <p:cNvSpPr>
            <a:spLocks noGrp="1" noChangeArrowheads="1"/>
          </p:cNvSpPr>
          <p:nvPr>
            <p:ph type="dt" sz="quarter" idx="1"/>
          </p:nvPr>
        </p:nvSpPr>
        <p:spPr bwMode="auto">
          <a:xfrm>
            <a:off x="3857625" y="0"/>
            <a:ext cx="2949575" cy="496888"/>
          </a:xfrm>
          <a:prstGeom prst="rect">
            <a:avLst/>
          </a:prstGeom>
          <a:noFill/>
          <a:ln w="9525">
            <a:noFill/>
            <a:miter lim="800000"/>
            <a:headEnd/>
            <a:tailEnd/>
          </a:ln>
          <a:effectLst/>
        </p:spPr>
        <p:txBody>
          <a:bodyPr vert="horz" wrap="square" lIns="91385" tIns="45692" rIns="91385" bIns="45692" numCol="1" anchor="t" anchorCtr="0" compatLnSpc="1">
            <a:prstTxWarp prst="textNoShape">
              <a:avLst/>
            </a:prstTxWarp>
          </a:bodyPr>
          <a:lstStyle>
            <a:lvl1pPr algn="r" eaLnBrk="1" hangingPunct="1">
              <a:spcBef>
                <a:spcPct val="0"/>
              </a:spcBef>
              <a:buClrTx/>
              <a:buSzTx/>
              <a:buFontTx/>
              <a:buNone/>
              <a:defRPr sz="1200">
                <a:latin typeface="ＭＳ Ｐゴシック" pitchFamily="50" charset="-128"/>
                <a:ea typeface="ＭＳ Ｐゴシック" pitchFamily="50" charset="-128"/>
              </a:defRPr>
            </a:lvl1pPr>
          </a:lstStyle>
          <a:p>
            <a:pPr>
              <a:defRPr/>
            </a:pPr>
            <a:endParaRPr lang="en-US" altLang="ja-JP" dirty="0"/>
          </a:p>
        </p:txBody>
      </p:sp>
      <p:sp>
        <p:nvSpPr>
          <p:cNvPr id="6" name="スライド番号プレースホルダ 5"/>
          <p:cNvSpPr>
            <a:spLocks noGrp="1"/>
          </p:cNvSpPr>
          <p:nvPr>
            <p:ph type="sldNum" sz="quarter" idx="3"/>
          </p:nvPr>
        </p:nvSpPr>
        <p:spPr>
          <a:xfrm>
            <a:off x="3856038" y="9440863"/>
            <a:ext cx="2949575" cy="496887"/>
          </a:xfrm>
          <a:prstGeom prst="rect">
            <a:avLst/>
          </a:prstGeom>
        </p:spPr>
        <p:txBody>
          <a:bodyPr vert="horz" wrap="square" lIns="91423" tIns="45711" rIns="91423" bIns="45711" numCol="1" anchor="b" anchorCtr="0" compatLnSpc="1">
            <a:prstTxWarp prst="textNoShape">
              <a:avLst/>
            </a:prstTxWarp>
          </a:bodyPr>
          <a:lstStyle>
            <a:lvl1pPr algn="r" eaLnBrk="1" hangingPunct="1">
              <a:spcBef>
                <a:spcPct val="20000"/>
              </a:spcBef>
              <a:buClr>
                <a:schemeClr val="bg1"/>
              </a:buClr>
              <a:buSzPct val="100000"/>
              <a:buFont typeface="Wingdings" panose="05000000000000000000" pitchFamily="2" charset="2"/>
              <a:buChar char="n"/>
              <a:defRPr sz="1200"/>
            </a:lvl1pPr>
          </a:lstStyle>
          <a:p>
            <a:pPr>
              <a:defRPr/>
            </a:pPr>
            <a:fld id="{E82E613C-1E15-4248-9466-FF9E8C9FBA23}" type="slidenum">
              <a:rPr lang="ja-JP" altLang="en-US"/>
              <a:pPr>
                <a:defRPr/>
              </a:pPr>
              <a:t>‹#›</a:t>
            </a:fld>
            <a:endParaRPr lang="ja-JP" altLang="en-US" dirty="0"/>
          </a:p>
        </p:txBody>
      </p:sp>
      <p:sp>
        <p:nvSpPr>
          <p:cNvPr id="7" name="ヘッダー プレースホルダ 6"/>
          <p:cNvSpPr>
            <a:spLocks noGrp="1"/>
          </p:cNvSpPr>
          <p:nvPr>
            <p:ph type="hdr" sz="quarter"/>
          </p:nvPr>
        </p:nvSpPr>
        <p:spPr>
          <a:xfrm>
            <a:off x="1" y="0"/>
            <a:ext cx="2949575" cy="496888"/>
          </a:xfrm>
          <a:prstGeom prst="rect">
            <a:avLst/>
          </a:prstGeom>
        </p:spPr>
        <p:txBody>
          <a:bodyPr vert="horz" lIns="91423" tIns="45711" rIns="91423" bIns="45711" rtlCol="0"/>
          <a:lstStyle>
            <a:lvl1pPr algn="l" eaLnBrk="1" hangingPunct="1">
              <a:spcBef>
                <a:spcPct val="20000"/>
              </a:spcBef>
              <a:buClr>
                <a:schemeClr val="bg1"/>
              </a:buClr>
              <a:buSzPct val="100000"/>
              <a:buFont typeface="Wingdings" panose="05000000000000000000" pitchFamily="2" charset="2"/>
              <a:buChar char="n"/>
              <a:defRPr sz="1200">
                <a:ea typeface="ＭＳ Ｐゴシック" pitchFamily="50" charset="-128"/>
              </a:defRPr>
            </a:lvl1pPr>
          </a:lstStyle>
          <a:p>
            <a:pPr>
              <a:defRPr/>
            </a:pPr>
            <a:endParaRPr lang="ja-JP" altLang="en-US" dirty="0"/>
          </a:p>
        </p:txBody>
      </p:sp>
      <p:sp>
        <p:nvSpPr>
          <p:cNvPr id="8" name="フッター プレースホルダ 7"/>
          <p:cNvSpPr>
            <a:spLocks noGrp="1"/>
          </p:cNvSpPr>
          <p:nvPr>
            <p:ph type="ftr" sz="quarter" idx="2"/>
          </p:nvPr>
        </p:nvSpPr>
        <p:spPr>
          <a:xfrm>
            <a:off x="1" y="9440863"/>
            <a:ext cx="2949575" cy="496887"/>
          </a:xfrm>
          <a:prstGeom prst="rect">
            <a:avLst/>
          </a:prstGeom>
        </p:spPr>
        <p:txBody>
          <a:bodyPr vert="horz" lIns="91423" tIns="45711" rIns="91423" bIns="45711" rtlCol="0" anchor="b"/>
          <a:lstStyle>
            <a:lvl1pPr algn="l" eaLnBrk="1" hangingPunct="1">
              <a:spcBef>
                <a:spcPct val="20000"/>
              </a:spcBef>
              <a:buClr>
                <a:schemeClr val="bg1"/>
              </a:buClr>
              <a:buSzPct val="100000"/>
              <a:buFont typeface="Wingdings" panose="05000000000000000000" pitchFamily="2" charset="2"/>
              <a:buChar char="n"/>
              <a:defRPr sz="1200">
                <a:ea typeface="ＭＳ Ｐゴシック" pitchFamily="50" charset="-128"/>
              </a:defRPr>
            </a:lvl1pPr>
          </a:lstStyle>
          <a:p>
            <a:pPr>
              <a:defRPr/>
            </a:pPr>
            <a:endParaRPr lang="ja-JP"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0"/>
            <a:ext cx="2949575" cy="496888"/>
          </a:xfrm>
          <a:prstGeom prst="rect">
            <a:avLst/>
          </a:prstGeom>
          <a:noFill/>
          <a:ln w="9525">
            <a:noFill/>
            <a:miter lim="800000"/>
            <a:headEnd/>
            <a:tailEnd/>
          </a:ln>
          <a:effectLst/>
        </p:spPr>
        <p:txBody>
          <a:bodyPr vert="horz" wrap="square" lIns="91385" tIns="45692" rIns="91385" bIns="45692" numCol="1" anchor="t" anchorCtr="0" compatLnSpc="1">
            <a:prstTxWarp prst="textNoShape">
              <a:avLst/>
            </a:prstTxWarp>
          </a:bodyPr>
          <a:lstStyle>
            <a:lvl1pPr eaLnBrk="1" hangingPunct="1">
              <a:spcBef>
                <a:spcPct val="0"/>
              </a:spcBef>
              <a:buClrTx/>
              <a:buSzTx/>
              <a:buFontTx/>
              <a:buNone/>
              <a:defRPr sz="1200">
                <a:latin typeface="Times New Roman" charset="0"/>
                <a:ea typeface="ＭＳ Ｐゴシック" pitchFamily="50" charset="-128"/>
              </a:defRPr>
            </a:lvl1pPr>
          </a:lstStyle>
          <a:p>
            <a:pPr>
              <a:defRPr/>
            </a:pPr>
            <a:endParaRPr lang="en-US" altLang="ja-JP" dirty="0"/>
          </a:p>
        </p:txBody>
      </p:sp>
      <p:sp>
        <p:nvSpPr>
          <p:cNvPr id="3075" name="Rectangle 3"/>
          <p:cNvSpPr>
            <a:spLocks noGrp="1" noChangeArrowheads="1"/>
          </p:cNvSpPr>
          <p:nvPr>
            <p:ph type="dt" idx="1"/>
          </p:nvPr>
        </p:nvSpPr>
        <p:spPr bwMode="auto">
          <a:xfrm>
            <a:off x="3857625" y="0"/>
            <a:ext cx="2949575" cy="496888"/>
          </a:xfrm>
          <a:prstGeom prst="rect">
            <a:avLst/>
          </a:prstGeom>
          <a:noFill/>
          <a:ln w="9525">
            <a:noFill/>
            <a:miter lim="800000"/>
            <a:headEnd/>
            <a:tailEnd/>
          </a:ln>
          <a:effectLst/>
        </p:spPr>
        <p:txBody>
          <a:bodyPr vert="horz" wrap="square" lIns="91385" tIns="45692" rIns="91385" bIns="45692" numCol="1" anchor="t" anchorCtr="0" compatLnSpc="1">
            <a:prstTxWarp prst="textNoShape">
              <a:avLst/>
            </a:prstTxWarp>
          </a:bodyPr>
          <a:lstStyle>
            <a:lvl1pPr algn="r" eaLnBrk="1" hangingPunct="1">
              <a:spcBef>
                <a:spcPct val="0"/>
              </a:spcBef>
              <a:buClrTx/>
              <a:buSzTx/>
              <a:buFontTx/>
              <a:buNone/>
              <a:defRPr sz="1200">
                <a:latin typeface="ＭＳ Ｐゴシック" pitchFamily="50" charset="-128"/>
                <a:ea typeface="ＭＳ Ｐゴシック" pitchFamily="50" charset="-128"/>
              </a:defRPr>
            </a:lvl1pPr>
          </a:lstStyle>
          <a:p>
            <a:pPr>
              <a:defRPr/>
            </a:pPr>
            <a:endParaRPr lang="en-US" altLang="ja-JP" dirty="0"/>
          </a:p>
        </p:txBody>
      </p:sp>
      <p:sp>
        <p:nvSpPr>
          <p:cNvPr id="38916" name="Rectangle 4"/>
          <p:cNvSpPr>
            <a:spLocks noGrp="1" noRot="1" noChangeAspect="1" noChangeArrowheads="1" noTextEdit="1"/>
          </p:cNvSpPr>
          <p:nvPr>
            <p:ph type="sldImg" idx="2"/>
          </p:nvPr>
        </p:nvSpPr>
        <p:spPr bwMode="auto">
          <a:xfrm>
            <a:off x="912813" y="533400"/>
            <a:ext cx="4797425" cy="35988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381000" y="4343401"/>
            <a:ext cx="6172200" cy="5257800"/>
          </a:xfrm>
          <a:prstGeom prst="rect">
            <a:avLst/>
          </a:prstGeom>
          <a:noFill/>
          <a:ln w="9525">
            <a:solidFill>
              <a:schemeClr val="tx2"/>
            </a:solidFill>
            <a:miter lim="800000"/>
            <a:headEnd/>
            <a:tailEnd/>
          </a:ln>
          <a:effectLst/>
        </p:spPr>
        <p:txBody>
          <a:bodyPr vert="horz" wrap="square" lIns="91385" tIns="45692" rIns="91385" bIns="45692"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3079" name="Rectangle 7"/>
          <p:cNvSpPr>
            <a:spLocks noGrp="1" noChangeArrowheads="1"/>
          </p:cNvSpPr>
          <p:nvPr>
            <p:ph type="sldNum" sz="quarter" idx="5"/>
          </p:nvPr>
        </p:nvSpPr>
        <p:spPr bwMode="auto">
          <a:xfrm>
            <a:off x="3857625" y="9442451"/>
            <a:ext cx="2949575" cy="496888"/>
          </a:xfrm>
          <a:prstGeom prst="rect">
            <a:avLst/>
          </a:prstGeom>
          <a:noFill/>
          <a:ln w="9525">
            <a:noFill/>
            <a:miter lim="800000"/>
            <a:headEnd/>
            <a:tailEnd/>
          </a:ln>
          <a:effectLst/>
        </p:spPr>
        <p:txBody>
          <a:bodyPr vert="horz" wrap="square" lIns="91385" tIns="45692" rIns="91385" bIns="45692" numCol="1" anchor="b" anchorCtr="0" compatLnSpc="1">
            <a:prstTxWarp prst="textNoShape">
              <a:avLst/>
            </a:prstTxWarp>
          </a:bodyPr>
          <a:lstStyle>
            <a:lvl1pPr algn="r" eaLnBrk="1" hangingPunct="1">
              <a:spcBef>
                <a:spcPct val="0"/>
              </a:spcBef>
              <a:buClrTx/>
              <a:buSzTx/>
              <a:buFontTx/>
              <a:buNone/>
              <a:defRPr sz="1200">
                <a:latin typeface="Times New Roman" panose="02020603050405020304" pitchFamily="18" charset="0"/>
              </a:defRPr>
            </a:lvl1pPr>
          </a:lstStyle>
          <a:p>
            <a:pPr>
              <a:defRPr/>
            </a:pPr>
            <a:fld id="{5B97E971-FB07-4E58-9B37-9346C80CAF21}" type="slidenum">
              <a:rPr lang="en-US" altLang="ja-JP"/>
              <a:pPr>
                <a:defRPr/>
              </a:pPr>
              <a:t>‹#›</a:t>
            </a:fld>
            <a:endParaRPr lang="en-US" altLang="ja-JP" dirty="0"/>
          </a:p>
        </p:txBody>
      </p:sp>
      <p:sp>
        <p:nvSpPr>
          <p:cNvPr id="8" name="フッター プレースホルダ 7"/>
          <p:cNvSpPr>
            <a:spLocks noGrp="1"/>
          </p:cNvSpPr>
          <p:nvPr>
            <p:ph type="ftr" sz="quarter" idx="4"/>
          </p:nvPr>
        </p:nvSpPr>
        <p:spPr>
          <a:xfrm>
            <a:off x="1" y="9440863"/>
            <a:ext cx="2949575" cy="496887"/>
          </a:xfrm>
          <a:prstGeom prst="rect">
            <a:avLst/>
          </a:prstGeom>
        </p:spPr>
        <p:txBody>
          <a:bodyPr vert="horz" lIns="91423" tIns="45711" rIns="91423" bIns="45711" rtlCol="0" anchor="b"/>
          <a:lstStyle>
            <a:lvl1pPr algn="l" eaLnBrk="1" hangingPunct="1">
              <a:spcBef>
                <a:spcPct val="20000"/>
              </a:spcBef>
              <a:buClr>
                <a:schemeClr val="bg1"/>
              </a:buClr>
              <a:buSzPct val="100000"/>
              <a:buFont typeface="Wingdings" panose="05000000000000000000" pitchFamily="2" charset="2"/>
              <a:buChar char="n"/>
              <a:defRPr sz="1200">
                <a:ea typeface="ＭＳ Ｐゴシック" pitchFamily="50" charset="-128"/>
              </a:defRPr>
            </a:lvl1pPr>
          </a:lstStyle>
          <a:p>
            <a:pPr>
              <a:defRPr/>
            </a:pPr>
            <a:endParaRPr lang="ja-JP" altLang="en-US" dirty="0"/>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1pPr>
    <a:lvl2pPr marL="4572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2pPr>
    <a:lvl3pPr marL="9144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3pPr>
    <a:lvl4pPr marL="13716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4pPr>
    <a:lvl5pPr marL="18288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A6C86-D1EC-979C-2C8D-A9FC3AC57604}"/>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4175C8C3-AFED-AF89-CC3F-89B23242D64D}"/>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166C7C2D-D249-71CE-C3F8-AA3FDA290F1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80CD9302-A711-7637-5EED-CF9D33616765}"/>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002B18F9-637B-D164-EF3A-E672FA2F547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160224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EA97A-2110-C505-03F4-CF393CF57511}"/>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223DA4DF-A8C0-E114-F132-B888D52BDA23}"/>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3EE7B280-BE7C-12CD-D8C1-49E0C2FAFEE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○次に投票所で実際に使われている投票用紙はどういうものか、ちょっと体験してもらいたいと思います。</a:t>
            </a:r>
          </a:p>
          <a:p>
            <a:r>
              <a:rPr lang="ja-JP" altLang="en-US" sz="1600" dirty="0">
                <a:latin typeface="ＭＳ ゴシック" panose="020B0609070205080204" pitchFamily="49" charset="-128"/>
                <a:ea typeface="ＭＳ ゴシック" panose="020B0609070205080204" pitchFamily="49" charset="-128"/>
              </a:rPr>
              <a:t>（</a:t>
            </a:r>
            <a:r>
              <a:rPr lang="en-US" altLang="ja-JP" sz="1600" dirty="0">
                <a:latin typeface="ＭＳ ゴシック" panose="020B0609070205080204" pitchFamily="49" charset="-128"/>
                <a:ea typeface="ＭＳ ゴシック" panose="020B0609070205080204" pitchFamily="49" charset="-128"/>
              </a:rPr>
              <a:t>BP</a:t>
            </a:r>
            <a:r>
              <a:rPr lang="ja-JP" altLang="en-US" sz="1600" dirty="0">
                <a:latin typeface="ＭＳ ゴシック" panose="020B0609070205080204" pitchFamily="49" charset="-128"/>
                <a:ea typeface="ＭＳ ゴシック" panose="020B0609070205080204" pitchFamily="49" charset="-128"/>
              </a:rPr>
              <a:t>コート配布）</a:t>
            </a:r>
          </a:p>
        </p:txBody>
      </p:sp>
      <p:sp>
        <p:nvSpPr>
          <p:cNvPr id="41988" name="日付プレースホルダー 3">
            <a:extLst>
              <a:ext uri="{FF2B5EF4-FFF2-40B4-BE49-F238E27FC236}">
                <a16:creationId xmlns:a16="http://schemas.microsoft.com/office/drawing/2014/main" id="{38F73518-C6AF-E055-22E2-A755499F091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6BEBF268-C257-3E51-46E2-7B41EB5526F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530167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B2945-1489-C9AB-ECC7-FF8D779FD30C}"/>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23F85FD-3D67-DE0B-53EA-AB9C116373D2}"/>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553B31DD-03B8-3C4A-609F-EF7447E2B55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○皆さんにお配りした用紙は、先ほど投票してもらった紙、本物の投票用紙と同じ素材でできていますが、この紙にはある仕掛けがあります。どんな仕掛けでしょうか。</a:t>
            </a:r>
          </a:p>
          <a:p>
            <a:r>
              <a:rPr lang="ja-JP" altLang="en-US" sz="1600" dirty="0">
                <a:latin typeface="ＭＳ ゴシック" panose="020B0609070205080204" pitchFamily="49" charset="-128"/>
                <a:ea typeface="ＭＳ ゴシック" panose="020B0609070205080204" pitchFamily="49" charset="-128"/>
              </a:rPr>
              <a:t>○三択ですが、いずれかが正解です。</a:t>
            </a:r>
          </a:p>
        </p:txBody>
      </p:sp>
      <p:sp>
        <p:nvSpPr>
          <p:cNvPr id="41988" name="日付プレースホルダー 3">
            <a:extLst>
              <a:ext uri="{FF2B5EF4-FFF2-40B4-BE49-F238E27FC236}">
                <a16:creationId xmlns:a16="http://schemas.microsoft.com/office/drawing/2014/main" id="{5D8B11B5-2963-E2E6-800D-A1C605A0AB0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27AC3BAD-DA0F-A443-749E-B74252EF27B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948352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74CFB-5B98-6110-96A3-573E8C30D3D1}"/>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531B0591-C4E4-00E8-C101-07FD6668D2E0}"/>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24412F06-0D36-C488-FB33-BFF8EAB6333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○正解は②の折っても自然に戻るです。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○実はこれ、紙のようで紙ではありません。プラスチック系の素材です。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○ぜひ軽く四つ折りくらいにしてみてください。手のひらとか床に置いてみると、じわじわ元に戻るのがわかると思います。</a:t>
            </a:r>
          </a:p>
          <a:p>
            <a:r>
              <a:rPr lang="ja-JP" altLang="en-US" sz="1600" dirty="0">
                <a:latin typeface="ＭＳ ゴシック" panose="020B0609070205080204" pitchFamily="49" charset="-128"/>
                <a:ea typeface="ＭＳ ゴシック" panose="020B0609070205080204" pitchFamily="49" charset="-128"/>
              </a:rPr>
              <a:t>○なぜこういう工夫がされているかというと、宮城県の有権者は約</a:t>
            </a:r>
            <a:r>
              <a:rPr lang="en-US" altLang="ja-JP" sz="1600" dirty="0">
                <a:latin typeface="ＭＳ ゴシック" panose="020B0609070205080204" pitchFamily="49" charset="-128"/>
                <a:ea typeface="ＭＳ ゴシック" panose="020B0609070205080204" pitchFamily="49" charset="-128"/>
              </a:rPr>
              <a:t>190</a:t>
            </a:r>
            <a:r>
              <a:rPr lang="ja-JP" altLang="en-US" sz="1600" dirty="0">
                <a:latin typeface="ＭＳ ゴシック" panose="020B0609070205080204" pitchFamily="49" charset="-128"/>
                <a:ea typeface="ＭＳ ゴシック" panose="020B0609070205080204" pitchFamily="49" charset="-128"/>
              </a:rPr>
              <a:t>万人で投票率が</a:t>
            </a:r>
            <a:r>
              <a:rPr lang="en-US" altLang="ja-JP" sz="1600" dirty="0">
                <a:latin typeface="ＭＳ ゴシック" panose="020B0609070205080204" pitchFamily="49" charset="-128"/>
                <a:ea typeface="ＭＳ ゴシック" panose="020B0609070205080204" pitchFamily="49" charset="-128"/>
              </a:rPr>
              <a:t>50%</a:t>
            </a:r>
            <a:r>
              <a:rPr lang="ja-JP" altLang="en-US" sz="1600" dirty="0">
                <a:latin typeface="ＭＳ ゴシック" panose="020B0609070205080204" pitchFamily="49" charset="-128"/>
                <a:ea typeface="ＭＳ ゴシック" panose="020B0609070205080204" pitchFamily="49" charset="-128"/>
              </a:rPr>
              <a:t>としても全体では</a:t>
            </a:r>
            <a:r>
              <a:rPr lang="en-US" altLang="ja-JP" sz="1600" dirty="0">
                <a:latin typeface="ＭＳ ゴシック" panose="020B0609070205080204" pitchFamily="49" charset="-128"/>
                <a:ea typeface="ＭＳ ゴシック" panose="020B0609070205080204" pitchFamily="49" charset="-128"/>
              </a:rPr>
              <a:t>100</a:t>
            </a:r>
            <a:r>
              <a:rPr lang="ja-JP" altLang="en-US" sz="1600" dirty="0">
                <a:latin typeface="ＭＳ ゴシック" panose="020B0609070205080204" pitchFamily="49" charset="-128"/>
                <a:ea typeface="ＭＳ ゴシック" panose="020B0609070205080204" pitchFamily="49" charset="-128"/>
              </a:rPr>
              <a:t>万人近い人が投票することになります。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○これを各開票所で開くところから始めるとものすごい時間が掛かるため、投票箱の中で紙が自然に開き、開票作業を楽に早く終わらせるためにこうした工夫がされています。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○また、プラスチック系の素材であるため、基本的には紙のように破れることはありません。</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○力自慢の人はぜひ試してみてください。</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○逆に、爪やハサミで切り込みを入れると簡単割けるため、紙ではなくプラスチックということが感じてもらえるかと思います。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8C0115A9-AFFE-7973-87A3-EA0CF33A6F8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D883C1F2-903B-9426-92AD-4F0FBF4B7D6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14293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1E5A9-3827-5900-1C0B-A26DAE00C390}"/>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3FEF2E73-872C-2D56-8454-2833A36DD301}"/>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3801BF35-F507-CD17-DBF0-A5153F6626B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○最近は、よく投票用紙をボールペンで書いてはいけないのですか？鉛筆なのは書き換えるためですか？と聞かれることがあります。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○これにお答えすると、投票所の管理者が認めれば、ボールペンで書くことも可能で、法律で禁止されているものではありません。</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○ただし、触っていただいて分かるとおり、インクの乗りが悪いため、ボールペンで書いた場合、インクが滲んで票が無効になったりすることが懸念されます。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○また、よく考えてほしいのですが、自分だけではなく、最悪の場合、他の人の票に影響を与えてしまうことも想定されるため、選挙管理委員会では通常鉛筆での記載を推奨しています。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○この投票用紙は、鉛筆で書くことを前提に開発されているため、鉛筆が書きやすく、また、実は擦ったりした場合、ボールペンよりも鉛筆の方が消えたり、かすれたりしにくいとも言われています。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○それでもなお心配な方は、自分の投票が開票される開票所で、開票作業の見学をすることができますので、ぜひご自身の目で確認いただければと思います。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○選挙管理委員会で、票の書き換え作業などが行われていないことは、ご理解いただけるのではないかと思います。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3DCD7D30-F0EF-4917-30EB-78B441ABA1B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9BA18B1A-5229-507C-2FE6-359549A7962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13729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0C25D-EAE5-46B7-55C4-B32EC02E8F1D}"/>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EB6C95A4-C851-ED2D-E811-2BBD6DDFDCB6}"/>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FCDEB6D6-4094-9826-989A-735AD4E175A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E71FE8EB-9797-0E17-2F64-3CA025BC73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9D69B69A-F46F-4DE5-FD0F-C5FB2E5F561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99285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329185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124841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○最初に国政選挙（国の選挙）の仕組みを説明します。</a:t>
            </a:r>
          </a:p>
          <a:p>
            <a:r>
              <a:rPr lang="ja-JP" altLang="en-US" sz="1600" dirty="0">
                <a:latin typeface="ＭＳ ゴシック" panose="020B0609070205080204" pitchFamily="49" charset="-128"/>
                <a:ea typeface="ＭＳ ゴシック" panose="020B0609070205080204" pitchFamily="49" charset="-128"/>
              </a:rPr>
              <a:t>○ご存知の人も多いと思いますが、まず、令和８年２月にあった衆議院議員総選挙についてですが、</a:t>
            </a:r>
          </a:p>
          <a:p>
            <a:r>
              <a:rPr lang="ja-JP" altLang="en-US" sz="1600" dirty="0">
                <a:latin typeface="ＭＳ ゴシック" panose="020B0609070205080204" pitchFamily="49" charset="-128"/>
                <a:ea typeface="ＭＳ ゴシック" panose="020B0609070205080204" pitchFamily="49" charset="-128"/>
              </a:rPr>
              <a:t>●小選挙区は、宮城県で５つの区に分かれています。</a:t>
            </a:r>
          </a:p>
          <a:p>
            <a:r>
              <a:rPr lang="ja-JP" altLang="en-US" sz="1600" dirty="0">
                <a:latin typeface="ＭＳ ゴシック" panose="020B0609070205080204" pitchFamily="49" charset="-128"/>
                <a:ea typeface="ＭＳ ゴシック" panose="020B0609070205080204" pitchFamily="49" charset="-128"/>
              </a:rPr>
              <a:t>○定数は、各区１人、結果、宮城県から５人。</a:t>
            </a:r>
          </a:p>
          <a:p>
            <a:r>
              <a:rPr lang="ja-JP" altLang="en-US" sz="1600" dirty="0">
                <a:latin typeface="ＭＳ ゴシック" panose="020B0609070205080204" pitchFamily="49" charset="-128"/>
                <a:ea typeface="ＭＳ ゴシック" panose="020B0609070205080204" pitchFamily="49" charset="-128"/>
              </a:rPr>
              <a:t>　 これまでは宮城県は６つの区でしたが、１票の格差の問題というのがあり、後ほど触れますが、この関係で区割りの見直しがされ、令和６年１０月から宮城県は５区となり、５人が定数となりました。</a:t>
            </a:r>
          </a:p>
          <a:p>
            <a:r>
              <a:rPr lang="ja-JP" altLang="en-US" sz="1600" dirty="0">
                <a:latin typeface="ＭＳ ゴシック" panose="020B0609070205080204" pitchFamily="49" charset="-128"/>
                <a:ea typeface="ＭＳ ゴシック" panose="020B0609070205080204" pitchFamily="49" charset="-128"/>
              </a:rPr>
              <a:t>●一方、比例代表は、全国を１１ブロックに分け、宮城県は東北ブロックに入っています。</a:t>
            </a:r>
          </a:p>
          <a:p>
            <a:r>
              <a:rPr lang="ja-JP" altLang="en-US" sz="1600" dirty="0">
                <a:latin typeface="ＭＳ ゴシック" panose="020B0609070205080204" pitchFamily="49" charset="-128"/>
                <a:ea typeface="ＭＳ ゴシック" panose="020B0609070205080204" pitchFamily="49" charset="-128"/>
              </a:rPr>
              <a:t>○定数は１２人です。こちらも、区割りの見直し前は１３人でした。</a:t>
            </a:r>
          </a:p>
          <a:p>
            <a:r>
              <a:rPr lang="ja-JP" altLang="en-US" sz="1600" dirty="0">
                <a:latin typeface="ＭＳ ゴシック" panose="020B0609070205080204" pitchFamily="49" charset="-128"/>
                <a:ea typeface="ＭＳ ゴシック" panose="020B0609070205080204" pitchFamily="49" charset="-128"/>
              </a:rPr>
              <a:t>●投票方法は、小選挙区は、候補者個人に投票するのに対し、比例代表は、政党に投票します。</a:t>
            </a:r>
          </a:p>
          <a:p>
            <a:r>
              <a:rPr lang="ja-JP" altLang="en-US" sz="1600" dirty="0">
                <a:latin typeface="ＭＳ ゴシック" panose="020B0609070205080204" pitchFamily="49" charset="-128"/>
                <a:ea typeface="ＭＳ ゴシック" panose="020B0609070205080204" pitchFamily="49" charset="-128"/>
              </a:rPr>
              <a:t>　（政党が候補者の名簿を作り、政党の得票数に応じて、名簿の順番に従って当選人の数が割り当てられます。）</a:t>
            </a: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933177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○次に参議院議員通常選挙です。こちらは令和７年の７月に選挙がありました。</a:t>
            </a:r>
          </a:p>
          <a:p>
            <a:r>
              <a:rPr lang="ja-JP" altLang="en-US" sz="1600" dirty="0">
                <a:latin typeface="ＭＳ ゴシック" panose="020B0609070205080204" pitchFamily="49" charset="-128"/>
                <a:ea typeface="ＭＳ ゴシック" panose="020B0609070205080204" pitchFamily="49" charset="-128"/>
              </a:rPr>
              <a:t>○選挙区は、宮城県で１つの区域です。定数は２人となります。</a:t>
            </a:r>
          </a:p>
          <a:p>
            <a:r>
              <a:rPr lang="ja-JP" altLang="en-US" sz="1600" dirty="0">
                <a:latin typeface="ＭＳ ゴシック" panose="020B0609070205080204" pitchFamily="49" charset="-128"/>
                <a:ea typeface="ＭＳ ゴシック" panose="020B0609070205080204" pitchFamily="49" charset="-128"/>
              </a:rPr>
              <a:t>●一方、比例代表は、全国で１つのブロックで、定数は１００人となります。</a:t>
            </a:r>
          </a:p>
          <a:p>
            <a:r>
              <a:rPr lang="ja-JP" altLang="en-US" sz="1600" dirty="0">
                <a:latin typeface="ＭＳ ゴシック" panose="020B0609070205080204" pitchFamily="49" charset="-128"/>
                <a:ea typeface="ＭＳ ゴシック" panose="020B0609070205080204" pitchFamily="49" charset="-128"/>
              </a:rPr>
              <a:t>●投票方法は、選挙区は、衆議院同様、候補者個人に投票するのに対し、</a:t>
            </a:r>
          </a:p>
          <a:p>
            <a:r>
              <a:rPr lang="ja-JP" altLang="en-US" sz="1600" dirty="0">
                <a:latin typeface="ＭＳ ゴシック" panose="020B0609070205080204" pitchFamily="49" charset="-128"/>
                <a:ea typeface="ＭＳ ゴシック" panose="020B0609070205080204" pitchFamily="49" charset="-128"/>
              </a:rPr>
              <a:t>●参議院選挙の比例代表は、政党に投票する衆議院の比例代表とは異なり、候補者個人又は政党（略称可）のどちらかの名前を書くことができます。</a:t>
            </a:r>
          </a:p>
          <a:p>
            <a:r>
              <a:rPr lang="ja-JP" altLang="en-US" sz="1600" dirty="0">
                <a:latin typeface="ＭＳ ゴシック" panose="020B0609070205080204" pitchFamily="49" charset="-128"/>
                <a:ea typeface="ＭＳ ゴシック" panose="020B0609070205080204" pitchFamily="49" charset="-128"/>
              </a:rPr>
              <a:t>　（これは「非拘束名簿式比例代表制」と呼ばれるもので、各政党の議席数は、政党名と個人名の得票数の合計に応じて配分され、当選者は個人名の得票数が多い順に決まります。）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●参議院の比例代表は全国で１選挙区かつ氏名を書かれた方が有利なため、知名度の高い著名人や芸能人が、この比例代表で立候補するケースが見られるかと思います。</a:t>
            </a:r>
          </a:p>
          <a:p>
            <a:r>
              <a:rPr lang="ja-JP" altLang="en-US" sz="1600" dirty="0">
                <a:latin typeface="ＭＳ ゴシック" panose="020B0609070205080204" pitchFamily="49" charset="-128"/>
                <a:ea typeface="ＭＳ ゴシック" panose="020B0609070205080204" pitchFamily="49" charset="-128"/>
              </a:rPr>
              <a:t>○なお、参議院は３年ごとに半数を改選する方式なので、</a:t>
            </a:r>
          </a:p>
          <a:p>
            <a:r>
              <a:rPr lang="ja-JP" altLang="en-US" sz="1600" dirty="0">
                <a:latin typeface="ＭＳ ゴシック" panose="020B0609070205080204" pitchFamily="49" charset="-128"/>
                <a:ea typeface="ＭＳ ゴシック" panose="020B0609070205080204" pitchFamily="49" charset="-128"/>
              </a:rPr>
              <a:t>　 実際に、令和７年の選挙で選ばれたのは、各選挙区１人、比例が５０人、ということになります。</a:t>
            </a: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993835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71846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328102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784377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○投票日に旅行や仕事などがあって投票に行けない。</a:t>
            </a:r>
          </a:p>
          <a:p>
            <a:r>
              <a:rPr lang="ja-JP" altLang="en-US" sz="1600" dirty="0">
                <a:latin typeface="ＭＳ ゴシック" panose="020B0609070205080204" pitchFamily="49" charset="-128"/>
                <a:ea typeface="ＭＳ ゴシック" panose="020B0609070205080204" pitchFamily="49" charset="-128"/>
              </a:rPr>
              <a:t>●そういうときは、期日前投票という方法で投票することができます。</a:t>
            </a:r>
          </a:p>
          <a:p>
            <a:r>
              <a:rPr lang="ja-JP" altLang="en-US" sz="1600" dirty="0">
                <a:latin typeface="ＭＳ ゴシック" panose="020B0609070205080204" pitchFamily="49" charset="-128"/>
                <a:ea typeface="ＭＳ ゴシック" panose="020B0609070205080204" pitchFamily="49" charset="-128"/>
              </a:rPr>
              <a:t>○投票日当日に投票できない人たちのために、投票日より前に投票できる場所を準備しておいてそこで投票する。</a:t>
            </a:r>
          </a:p>
          <a:p>
            <a:r>
              <a:rPr lang="ja-JP" altLang="en-US" sz="1600" dirty="0">
                <a:latin typeface="ＭＳ ゴシック" panose="020B0609070205080204" pitchFamily="49" charset="-128"/>
                <a:ea typeface="ＭＳ ゴシック" panose="020B0609070205080204" pitchFamily="49" charset="-128"/>
              </a:rPr>
              <a:t>○法的には「期日ぜん」と言います。一部のマスコミや一般的には、分かりやすくあえて「期日まえ」ということも多く、どちらが間違いというではありません。</a:t>
            </a:r>
          </a:p>
          <a:p>
            <a:r>
              <a:rPr lang="ja-JP" altLang="en-US" sz="1600" dirty="0">
                <a:latin typeface="ＭＳ ゴシック" panose="020B0609070205080204" pitchFamily="49" charset="-128"/>
                <a:ea typeface="ＭＳ ゴシック" panose="020B0609070205080204" pitchFamily="49" charset="-128"/>
              </a:rPr>
              <a:t>○また、選挙期間中ずっと、他県に出張していたり、病院に入院している方でも、●不在者投票という方法で投票することができます。</a:t>
            </a:r>
          </a:p>
          <a:p>
            <a:r>
              <a:rPr lang="ja-JP" altLang="en-US" sz="1600" dirty="0">
                <a:latin typeface="ＭＳ ゴシック" panose="020B0609070205080204" pitchFamily="49" charset="-128"/>
                <a:ea typeface="ＭＳ ゴシック" panose="020B0609070205080204" pitchFamily="49" charset="-128"/>
              </a:rPr>
              <a:t>○これはもともと住んでいる市町村の選挙管理委員会から投票用紙を送ってもらい、滞在先の市町村選挙管理委員会に投票するという方法です。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○ただ、引っ越しをしていたり、逆に住民票を移していないと投票場所が変わる可能性がありますので、その点は注意が必要です。</a:t>
            </a: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56140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BAB33-9EC2-13A0-A704-AAE3B15DA641}"/>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0490495F-4C78-A875-4226-7D93171FBCB2}"/>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46707AEF-8D63-D1B6-84D8-BF619A9745C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8F012A15-3E6B-B9A6-0CB2-C92CC81908F1}"/>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0CEE1009-ECFB-B123-2FB6-48A96E79A1D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223997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F444C-78DE-7439-ED63-5CF57096BDAF}"/>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08AF0053-F7D0-AF3A-28D2-3422227730C4}"/>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15634CE-CBF1-2EB7-D723-235BF6896A9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92A0A538-96E0-4E81-5CCC-CE0B47D437E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76B9B453-D58D-0814-0B22-C04C892688B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0152129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02407-1904-56DE-8DFA-7A171FFAB9D2}"/>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D45A7EA9-FB2F-691E-904E-1A46A50DADC5}"/>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2EAB9F0D-A8C2-08A9-D1D9-47E31AC937B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4C7FBC0F-5C26-2037-DCD6-326258717CE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1E7CCB98-B589-4604-FD96-A71310ACDC0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9412718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DF3B6-449F-4254-6170-CCBEE32AB64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3B2320A4-39CE-BC89-05DF-F755F72AD90C}"/>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BB1902A7-F564-6BB0-DF0B-49A9A7C23F3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BFF725EF-C09E-360F-BB3F-97B1073B9A8C}"/>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1EB16E1D-BE84-FA43-0E62-DC286B9D340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2635366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E814E-60E3-19E0-369A-62B177D71AA9}"/>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0489269C-BE52-EFDB-E0CD-01F43E9A446E}"/>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619E01C7-0436-4EFC-026F-12197C57B20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2811C9DA-F375-AA7A-1452-01EAF8F2BFD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70FD1C27-41CF-FB71-496C-6411EE5595B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4586827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57323-3E47-1719-212A-C5B50E316CC7}"/>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26DEF6BD-3480-4E7B-EF53-54982B733F1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865B201-4AE1-7FEE-9B45-3F5FE67704A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昨年令和</a:t>
            </a:r>
            <a:r>
              <a:rPr lang="en-US" altLang="ja-JP" sz="1600" dirty="0">
                <a:latin typeface="ＭＳ ゴシック" panose="020B0609070205080204" pitchFamily="49" charset="-128"/>
                <a:ea typeface="ＭＳ ゴシック" panose="020B0609070205080204" pitchFamily="49" charset="-128"/>
              </a:rPr>
              <a:t>7</a:t>
            </a:r>
            <a:r>
              <a:rPr lang="ja-JP" altLang="en-US" sz="1600" dirty="0">
                <a:latin typeface="ＭＳ ゴシック" panose="020B0609070205080204" pitchFamily="49" charset="-128"/>
                <a:ea typeface="ＭＳ ゴシック" panose="020B0609070205080204" pitchFamily="49" charset="-128"/>
              </a:rPr>
              <a:t>年は、男子普通選挙の実現から</a:t>
            </a:r>
            <a:r>
              <a:rPr lang="en-US" altLang="ja-JP" sz="1600" dirty="0">
                <a:latin typeface="ＭＳ ゴシック" panose="020B0609070205080204" pitchFamily="49" charset="-128"/>
                <a:ea typeface="ＭＳ ゴシック" panose="020B0609070205080204" pitchFamily="49" charset="-128"/>
              </a:rPr>
              <a:t>100</a:t>
            </a:r>
            <a:r>
              <a:rPr lang="ja-JP" altLang="en-US" sz="1600" dirty="0">
                <a:latin typeface="ＭＳ ゴシック" panose="020B0609070205080204" pitchFamily="49" charset="-128"/>
                <a:ea typeface="ＭＳ ゴシック" panose="020B0609070205080204" pitchFamily="49" charset="-128"/>
              </a:rPr>
              <a:t>年、完全普通選挙の実現から</a:t>
            </a:r>
            <a:r>
              <a:rPr lang="en-US" altLang="ja-JP" sz="1600" dirty="0">
                <a:latin typeface="ＭＳ ゴシック" panose="020B0609070205080204" pitchFamily="49" charset="-128"/>
                <a:ea typeface="ＭＳ ゴシック" panose="020B0609070205080204" pitchFamily="49" charset="-128"/>
              </a:rPr>
              <a:t>80</a:t>
            </a:r>
            <a:r>
              <a:rPr lang="ja-JP" altLang="en-US" sz="1600" dirty="0">
                <a:latin typeface="ＭＳ ゴシック" panose="020B0609070205080204" pitchFamily="49" charset="-128"/>
                <a:ea typeface="ＭＳ ゴシック" panose="020B0609070205080204" pitchFamily="49" charset="-128"/>
              </a:rPr>
              <a:t>年、</a:t>
            </a:r>
            <a:r>
              <a:rPr lang="en-US" altLang="ja-JP" sz="1600" dirty="0">
                <a:latin typeface="ＭＳ ゴシック" panose="020B0609070205080204" pitchFamily="49" charset="-128"/>
                <a:ea typeface="ＭＳ ゴシック" panose="020B0609070205080204" pitchFamily="49" charset="-128"/>
              </a:rPr>
              <a:t>18</a:t>
            </a:r>
            <a:r>
              <a:rPr lang="ja-JP" altLang="en-US" sz="1600" dirty="0">
                <a:latin typeface="ＭＳ ゴシック" panose="020B0609070205080204" pitchFamily="49" charset="-128"/>
                <a:ea typeface="ＭＳ ゴシック" panose="020B0609070205080204" pitchFamily="49" charset="-128"/>
              </a:rPr>
              <a:t>歳選挙権の実現から</a:t>
            </a:r>
            <a:r>
              <a:rPr lang="en-US" altLang="ja-JP" sz="1600" dirty="0">
                <a:latin typeface="ＭＳ ゴシック" panose="020B0609070205080204" pitchFamily="49" charset="-128"/>
                <a:ea typeface="ＭＳ ゴシック" panose="020B0609070205080204" pitchFamily="49" charset="-128"/>
              </a:rPr>
              <a:t>10</a:t>
            </a:r>
            <a:r>
              <a:rPr lang="ja-JP" altLang="en-US" sz="1600" dirty="0">
                <a:latin typeface="ＭＳ ゴシック" panose="020B0609070205080204" pitchFamily="49" charset="-128"/>
                <a:ea typeface="ＭＳ ゴシック" panose="020B0609070205080204" pitchFamily="49" charset="-128"/>
              </a:rPr>
              <a:t>年の節目の年でありました。</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AE2C1CF1-4D5F-8A09-53BA-1CEC19604D8E}"/>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84BEEDBA-9F0A-C375-428B-9880EACCA60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939740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1034C-03E8-DC57-202B-A16C4DCD3675}"/>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25A137C5-0097-D5B6-E4C7-5705FD31903B}"/>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9A7A70DE-51CB-40EB-57B9-149A6E242B8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○では次に、「選挙運動」の話をします。</a:t>
            </a:r>
          </a:p>
          <a:p>
            <a:r>
              <a:rPr lang="ja-JP" altLang="en-US" sz="1600" dirty="0">
                <a:latin typeface="ＭＳ ゴシック" panose="020B0609070205080204" pitchFamily="49" charset="-128"/>
                <a:ea typeface="ＭＳ ゴシック" panose="020B0609070205080204" pitchFamily="49" charset="-128"/>
              </a:rPr>
              <a:t>○選挙運動というのは、候補者自身が「自分に投票してください」とお願いしたり、あるいは他の人が「この人に投票しましょう、応援しましょう」と呼びかけたり、選挙で特定の候補者を当選させようとする運動のことです。</a:t>
            </a:r>
          </a:p>
          <a:p>
            <a:r>
              <a:rPr lang="ja-JP" altLang="en-US" sz="1600" dirty="0">
                <a:latin typeface="ＭＳ ゴシック" panose="020B0609070205080204" pitchFamily="49" charset="-128"/>
                <a:ea typeface="ＭＳ ゴシック" panose="020B0609070205080204" pitchFamily="49" charset="-128"/>
              </a:rPr>
              <a:t>○これは何でもできるわけではありません。法律でルールが決まっています。</a:t>
            </a:r>
          </a:p>
          <a:p>
            <a:r>
              <a:rPr lang="ja-JP" altLang="en-US" sz="1600" dirty="0">
                <a:latin typeface="ＭＳ ゴシック" panose="020B0609070205080204" pitchFamily="49" charset="-128"/>
                <a:ea typeface="ＭＳ ゴシック" panose="020B0609070205080204" pitchFamily="49" charset="-128"/>
              </a:rPr>
              <a:t>○今日はそのルールについて、注意してほしいことなどを説明したいと思います。</a:t>
            </a: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0CD69352-7572-C2E0-FF66-B80CC0E26D4C}"/>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89DCF722-DECE-3AA4-BE43-4123A1BB888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925202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95F72-586F-6A95-0B37-64B6DF0987DD}"/>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DD4583F9-AC25-E03A-D0F4-DFE9430891BD}"/>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FEB6E418-6ACB-3D2B-0812-81F9DAC9DC3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○では次に、「選挙運動」の話をします。</a:t>
            </a:r>
          </a:p>
          <a:p>
            <a:r>
              <a:rPr lang="ja-JP" altLang="en-US" sz="1600" dirty="0">
                <a:latin typeface="ＭＳ ゴシック" panose="020B0609070205080204" pitchFamily="49" charset="-128"/>
                <a:ea typeface="ＭＳ ゴシック" panose="020B0609070205080204" pitchFamily="49" charset="-128"/>
              </a:rPr>
              <a:t>○選挙運動というのは、候補者自身が「自分に投票してください」とお願いしたり、あるいは他の人が「この人に投票しましょう、応援しましょう」と呼びかけたり、選挙で特定の候補者を当選させようとする運動のことです。</a:t>
            </a:r>
          </a:p>
          <a:p>
            <a:r>
              <a:rPr lang="ja-JP" altLang="en-US" sz="1600" dirty="0">
                <a:latin typeface="ＭＳ ゴシック" panose="020B0609070205080204" pitchFamily="49" charset="-128"/>
                <a:ea typeface="ＭＳ ゴシック" panose="020B0609070205080204" pitchFamily="49" charset="-128"/>
              </a:rPr>
              <a:t>○これは何でもできるわけではありません。法律でルールが決まっています。</a:t>
            </a:r>
          </a:p>
          <a:p>
            <a:r>
              <a:rPr lang="ja-JP" altLang="en-US" sz="1600" dirty="0">
                <a:latin typeface="ＭＳ ゴシック" panose="020B0609070205080204" pitchFamily="49" charset="-128"/>
                <a:ea typeface="ＭＳ ゴシック" panose="020B0609070205080204" pitchFamily="49" charset="-128"/>
              </a:rPr>
              <a:t>○今日はそのルールについて、注意してほしいことなどを説明したいと思います。</a:t>
            </a: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CC33C888-3AE8-715B-4074-541A854567D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9DC57994-A021-81C1-A9AB-C5EDFD4423F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8626083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323DB-E1FA-E785-F633-BE075C94BAAC}"/>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EB001E64-333B-4218-46C9-3EBB82A34B0A}"/>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FF091CE0-2C3D-C154-D7C9-BC48C94A07E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○これが、候補者の人たちがやっていい選挙運動の例です。</a:t>
            </a:r>
          </a:p>
          <a:p>
            <a:r>
              <a:rPr lang="ja-JP" altLang="en-US" sz="1600" dirty="0">
                <a:latin typeface="ＭＳ ゴシック" panose="020B0609070205080204" pitchFamily="49" charset="-128"/>
                <a:ea typeface="ＭＳ ゴシック" panose="020B0609070205080204" pitchFamily="49" charset="-128"/>
              </a:rPr>
              <a:t>●一番目にするのが、「選挙カー」での運動かなと思います。</a:t>
            </a:r>
          </a:p>
          <a:p>
            <a:r>
              <a:rPr lang="ja-JP" altLang="en-US" sz="1600" dirty="0">
                <a:latin typeface="ＭＳ ゴシック" panose="020B0609070205080204" pitchFamily="49" charset="-128"/>
                <a:ea typeface="ＭＳ ゴシック" panose="020B0609070205080204" pitchFamily="49" charset="-128"/>
              </a:rPr>
              <a:t>●次に、「選挙ポスター」。</a:t>
            </a:r>
          </a:p>
          <a:p>
            <a:r>
              <a:rPr lang="ja-JP" altLang="en-US" sz="1600" dirty="0">
                <a:latin typeface="ＭＳ ゴシック" panose="020B0609070205080204" pitchFamily="49" charset="-128"/>
                <a:ea typeface="ＭＳ ゴシック" panose="020B0609070205080204" pitchFamily="49" charset="-128"/>
              </a:rPr>
              <a:t>●「街頭演説会」。</a:t>
            </a:r>
          </a:p>
          <a:p>
            <a:r>
              <a:rPr lang="ja-JP" altLang="en-US" sz="1600" dirty="0">
                <a:latin typeface="ＭＳ ゴシック" panose="020B0609070205080204" pitchFamily="49" charset="-128"/>
                <a:ea typeface="ＭＳ ゴシック" panose="020B0609070205080204" pitchFamily="49" charset="-128"/>
              </a:rPr>
              <a:t>●テレビの「政見放送」がある選挙もあります。</a:t>
            </a:r>
          </a:p>
          <a:p>
            <a:r>
              <a:rPr lang="ja-JP" altLang="en-US" sz="1600" dirty="0">
                <a:latin typeface="ＭＳ ゴシック" panose="020B0609070205080204" pitchFamily="49" charset="-128"/>
                <a:ea typeface="ＭＳ ゴシック" panose="020B0609070205080204" pitchFamily="49" charset="-128"/>
              </a:rPr>
              <a:t>●「選挙公報」は、まさにこういうの（模擬選挙公報）です。候補者の政策をコンパクトに記載した新聞みたいなもので、実際の選挙でも、こういったものが全世帯に配布されます。</a:t>
            </a:r>
          </a:p>
          <a:p>
            <a:r>
              <a:rPr lang="ja-JP" altLang="en-US" sz="1600" dirty="0">
                <a:latin typeface="ＭＳ ゴシック" panose="020B0609070205080204" pitchFamily="49" charset="-128"/>
                <a:ea typeface="ＭＳ ゴシック" panose="020B0609070205080204" pitchFamily="49" charset="-128"/>
              </a:rPr>
              <a:t>●最近はインターネットを使った運動も認められるようになってます。ホームページや</a:t>
            </a:r>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を使用して、政策を述べたりもできます。</a:t>
            </a:r>
            <a:endParaRPr lang="en-US" altLang="ja-JP" sz="1600" dirty="0">
              <a:latin typeface="ＭＳ ゴシック" panose="020B0609070205080204" pitchFamily="49" charset="-128"/>
              <a:ea typeface="ＭＳ ゴシック" panose="020B0609070205080204" pitchFamily="49"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600" dirty="0">
                <a:latin typeface="ＭＳ ゴシック" panose="020B0609070205080204" pitchFamily="49" charset="-128"/>
                <a:ea typeface="ＭＳ ゴシック" panose="020B0609070205080204" pitchFamily="49" charset="-128"/>
              </a:rPr>
              <a:t>○みなさんも、選挙権を持ったら、誰に投票するか、こういったところから得られる情報を収集して決めてもらえればと思います。</a:t>
            </a:r>
          </a:p>
          <a:p>
            <a:endParaRPr lang="ja-JP" altLang="en-US"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9F46699D-A444-70D3-9CE8-8E9A794DA17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C0154470-5D3E-7860-9A05-F851BAA7B46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3076203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A3C13-B126-419A-17C7-2EB33ACFFF7D}"/>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AB8F715A-A282-3802-AB2E-F4BAD71A435D}"/>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93D20B21-940B-23BB-5D9A-10CC2D3F747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○ただし、これらの選挙運動はいつやってもいいわけではなく、決められた期間で行うことができます。</a:t>
            </a:r>
          </a:p>
          <a:p>
            <a:r>
              <a:rPr lang="ja-JP" altLang="en-US" sz="1600" dirty="0">
                <a:latin typeface="ＭＳ ゴシック" panose="020B0609070205080204" pitchFamily="49" charset="-128"/>
                <a:ea typeface="ＭＳ ゴシック" panose="020B0609070205080204" pitchFamily="49" charset="-128"/>
              </a:rPr>
              <a:t>○選挙によって期間は異なりますが、いずれも立候補の届出日から投票日の前日までです。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○投票日当日はできませんので注意が必要です。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EC5EE47A-372A-517E-9103-2EB6F2466E63}"/>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DAD3E733-F86B-A11B-3B2B-A99B262E12A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8867081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01073-87D9-8C8B-6BA1-7C397F11FC71}"/>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F68BCB65-EFDD-B71F-4F8F-88C90BB63E80}"/>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5472A0A9-9139-656C-615C-72B3A275133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○一方で、やってはいけない選挙運動もあります。これは、候補者だけではなく、誰でもダメです。</a:t>
            </a:r>
          </a:p>
          <a:p>
            <a:r>
              <a:rPr lang="ja-JP" altLang="en-US" sz="1600" dirty="0">
                <a:latin typeface="ＭＳ ゴシック" panose="020B0609070205080204" pitchFamily="49" charset="-128"/>
                <a:ea typeface="ＭＳ ゴシック" panose="020B0609070205080204" pitchFamily="49" charset="-128"/>
              </a:rPr>
              <a:t>○戸別訪問</a:t>
            </a:r>
          </a:p>
          <a:p>
            <a:r>
              <a:rPr lang="ja-JP" altLang="en-US" sz="1600" dirty="0">
                <a:latin typeface="ＭＳ ゴシック" panose="020B0609070205080204" pitchFamily="49" charset="-128"/>
                <a:ea typeface="ＭＳ ゴシック" panose="020B0609070205080204" pitchFamily="49" charset="-128"/>
              </a:rPr>
              <a:t>●一軒一軒、家をまわって、投票を依頼することはできない。</a:t>
            </a:r>
          </a:p>
          <a:p>
            <a:r>
              <a:rPr lang="ja-JP" altLang="en-US" sz="1600" dirty="0">
                <a:latin typeface="ＭＳ ゴシック" panose="020B0609070205080204" pitchFamily="49" charset="-128"/>
                <a:ea typeface="ＭＳ ゴシック" panose="020B0609070205080204" pitchFamily="49" charset="-128"/>
              </a:rPr>
              <a:t>○飲食物の提供と買収</a:t>
            </a:r>
          </a:p>
          <a:p>
            <a:r>
              <a:rPr lang="ja-JP" altLang="en-US" sz="1600" dirty="0">
                <a:latin typeface="ＭＳ ゴシック" panose="020B0609070205080204" pitchFamily="49" charset="-128"/>
                <a:ea typeface="ＭＳ ゴシック" panose="020B0609070205080204" pitchFamily="49" charset="-128"/>
              </a:rPr>
              <a:t>●選挙運動のために、食べ物をごちそうしたり、お金を渡したりしてはいけません。</a:t>
            </a:r>
          </a:p>
          <a:p>
            <a:r>
              <a:rPr lang="ja-JP" altLang="en-US" sz="1600" dirty="0">
                <a:latin typeface="ＭＳ ゴシック" panose="020B0609070205080204" pitchFamily="49" charset="-128"/>
                <a:ea typeface="ＭＳ ゴシック" panose="020B0609070205080204" pitchFamily="49" charset="-128"/>
              </a:rPr>
              <a:t>○署名運動・人気投票の公表</a:t>
            </a:r>
          </a:p>
          <a:p>
            <a:r>
              <a:rPr lang="ja-JP" altLang="en-US" sz="1600" dirty="0">
                <a:latin typeface="ＭＳ ゴシック" panose="020B0609070205080204" pitchFamily="49" charset="-128"/>
                <a:ea typeface="ＭＳ ゴシック" panose="020B0609070205080204" pitchFamily="49" charset="-128"/>
              </a:rPr>
              <a:t>●署名運動をしたり、候補者の誰が当選するか？人気投票・当選予想をして、結果を公表してはいけません。</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最近だと、主権者教育の一環として、実際の候補者などにより模擬投票を行う学校もありますが、その場合は、当選人が決まってから（投票日の数日後に行われる選挙会の後）結果を発表しなければなりません。</a:t>
            </a: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585CC5D4-527C-01E0-983B-6EEB056C34A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C9B3F435-86AB-058A-590B-82B00A090B6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0680594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510BD-8013-A27E-4327-CB0079B2965A}"/>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BC8777F1-8480-D22C-44AA-BCE45D0F5653}"/>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917B72B0-0C8C-955D-41ED-348F14AAE1B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39321ECF-42AB-1C1B-165D-F4FC77A70EA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707E3F67-6C68-3FC9-D398-FE93587AADD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9381276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D93B8-7D87-108E-7559-80C6D8177E71}"/>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232ABBF6-C0D3-343C-7A84-6B58E75E068D}"/>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34B66910-FFC0-F251-7FEE-788D01EF361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○一方で、候補者だけでなく、誰にでもできる選挙運動というものもあります。</a:t>
            </a:r>
          </a:p>
          <a:p>
            <a:r>
              <a:rPr lang="ja-JP" altLang="en-US" sz="1600" dirty="0">
                <a:latin typeface="ＭＳ ゴシック" panose="020B0609070205080204" pitchFamily="49" charset="-128"/>
                <a:ea typeface="ＭＳ ゴシック" panose="020B0609070205080204" pitchFamily="49" charset="-128"/>
              </a:rPr>
              <a:t>～個別に紹介～</a:t>
            </a:r>
          </a:p>
          <a:p>
            <a:r>
              <a:rPr lang="ja-JP" altLang="en-US" sz="1600" dirty="0">
                <a:latin typeface="ＭＳ ゴシック" panose="020B0609070205080204" pitchFamily="49" charset="-128"/>
                <a:ea typeface="ＭＳ ゴシック" panose="020B0609070205080204" pitchFamily="49" charset="-128"/>
              </a:rPr>
              <a:t>○ただし、これらができるのは、１８歳になってから、選挙権を持っている人となります。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○そのため、高校３年生の場合は、クラスの中でも選挙運動ができる人とできない人に分かれてしまいますので、注意する必要があります。</a:t>
            </a: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B77E8F0D-2142-A261-1F0C-49F6B66BBB9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1C05252A-271D-9876-C63E-297BD3CEA31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2112795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6B6AF-5D3B-AC5A-E19A-84F23629853B}"/>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47F24E83-D923-5D25-0942-A174BD707EBE}"/>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0212CCEE-7B39-5A79-13E8-80126445B3B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2EFEBA62-6FEC-8322-8B41-389DF786EC3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3887BDDC-D0DB-690C-05CD-1AE31788B9D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0256296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831534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○インターネットを利用した選挙運動は電子メールやショートメッセージを用いるものとそれ以外に分かれます。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○いわゆる</a:t>
            </a:r>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などは全て「ウェブサイト等を利用する方式」に分類されます。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5255263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E1630-365E-708C-EDF2-BD02247643EF}"/>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248A29B6-FEF0-BC33-1D9B-A0BFE7C0D662}"/>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31C860C3-7D3A-B283-3075-6C50D93A260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○なお、この度、法改正があり、来年からは候補者等以外（一般の有権者）でも、電子メールを利用した選挙運動が可能になります。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a:t>
            </a:r>
            <a:r>
              <a:rPr lang="en-US" altLang="ja-JP" sz="1600" dirty="0">
                <a:latin typeface="ＭＳ ゴシック" panose="020B0609070205080204" pitchFamily="49" charset="-128"/>
                <a:ea typeface="ＭＳ ゴシック" panose="020B0609070205080204" pitchFamily="49" charset="-128"/>
              </a:rPr>
              <a:t>AI</a:t>
            </a:r>
            <a:r>
              <a:rPr lang="ja-JP" altLang="en-US" sz="1600" dirty="0">
                <a:latin typeface="ＭＳ ゴシック" panose="020B0609070205080204" pitchFamily="49" charset="-128"/>
                <a:ea typeface="ＭＳ ゴシック" panose="020B0609070205080204" pitchFamily="49" charset="-128"/>
              </a:rPr>
              <a:t>で作成した画像等を</a:t>
            </a:r>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などにアップする際は、</a:t>
            </a:r>
            <a:r>
              <a:rPr lang="en-US" altLang="ja-JP" sz="1600" dirty="0">
                <a:latin typeface="ＭＳ ゴシック" panose="020B0609070205080204" pitchFamily="49" charset="-128"/>
                <a:ea typeface="ＭＳ ゴシック" panose="020B0609070205080204" pitchFamily="49" charset="-128"/>
              </a:rPr>
              <a:t>AI</a:t>
            </a:r>
            <a:r>
              <a:rPr lang="ja-JP" altLang="en-US" sz="1600" dirty="0">
                <a:latin typeface="ＭＳ ゴシック" panose="020B0609070205080204" pitchFamily="49" charset="-128"/>
                <a:ea typeface="ＭＳ ゴシック" panose="020B0609070205080204" pitchFamily="49" charset="-128"/>
              </a:rPr>
              <a:t>で作ったことを表示する義務が課されます。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CED7E83C-C30C-EEC5-4DB0-9031E5D04A9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FEF66047-A7FD-ACC6-DDAE-5552A550B90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7423537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○候補者等のサイトを自由に閲覧することは、これは年齢に関わらず、誰でもすることができます。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○ただし、先ほどのとおり、</a:t>
            </a:r>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等を利用して候補者を応援したり、投票を呼びかけたりすることは１８歳になっていないとできません。</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6066274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○気をつけるポイントの中で、選挙当日に選挙運動に関する</a:t>
            </a:r>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を更新できないことや印刷して配ってはいけないことなどは特に注意する必要があります。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○嘘や偽りを書くことは法律で禁止されてますが、そもそも選挙に限らず、当たり前のことです。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6746616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751AB-D038-482E-6633-1382D2515EB5}"/>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B00138FA-3A7F-DDE5-5AE7-E7E4CC417AB4}"/>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B0970A70-37E0-923D-53F8-E46D03BE55D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BED2EE08-06D1-FAFA-94DB-9DFE68C3F71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DE4CEB88-4B27-1C43-FB70-8402D4320D2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6324460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37C6E-4864-C468-63CF-D553471B6CC9}"/>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E59A497A-AA4B-FE59-5736-5CC398B9EC89}"/>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3314F55C-7CBF-F0B8-618A-CDA1CB1E0B0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06235C84-1EFA-0A26-BA7E-226C81EC3A6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38227FE8-7FFC-2E9D-CAB8-4F570343C2A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1092317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075C8-64F8-9AD6-FDBE-460313FABF0F}"/>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790F79A8-A550-CBD1-93B4-20D1B6131A25}"/>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330015D3-8712-6C37-45D3-7562720B261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3C3B46E2-792A-6960-8340-168CFD9E6D11}"/>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A52E8711-A4BE-37A2-54FA-68D56B7C824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223628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○「一票の格差」についてお話しします。</a:t>
            </a:r>
          </a:p>
          <a:p>
            <a:r>
              <a:rPr lang="ja-JP" altLang="en-US" sz="1600" dirty="0">
                <a:latin typeface="ＭＳ ゴシック" panose="020B0609070205080204" pitchFamily="49" charset="-128"/>
                <a:ea typeface="ＭＳ ゴシック" panose="020B0609070205080204" pitchFamily="49" charset="-128"/>
              </a:rPr>
              <a:t>○選挙が終わるとニュースになることがあり皆さんも聞いたことがあるかもしれませんが、全国で行われる選挙で県や市ごと地域の人口によって一票の価値が変わってしまうことを指す表現として使われています。</a:t>
            </a:r>
          </a:p>
          <a:p>
            <a:r>
              <a:rPr lang="ja-JP" altLang="en-US" sz="1600" dirty="0">
                <a:latin typeface="ＭＳ ゴシック" panose="020B0609070205080204" pitchFamily="49" charset="-128"/>
                <a:ea typeface="ＭＳ ゴシック" panose="020B0609070205080204" pitchFamily="49" charset="-128"/>
              </a:rPr>
              <a:t>○例えばですが、１人の候補者を選ぶ際に、</a:t>
            </a:r>
            <a:r>
              <a:rPr lang="en-US" altLang="ja-JP" sz="1600" dirty="0">
                <a:latin typeface="ＭＳ ゴシック" panose="020B0609070205080204" pitchFamily="49" charset="-128"/>
                <a:ea typeface="ＭＳ ゴシック" panose="020B0609070205080204" pitchFamily="49" charset="-128"/>
              </a:rPr>
              <a:t>100</a:t>
            </a:r>
            <a:r>
              <a:rPr lang="ja-JP" altLang="en-US" sz="1600" dirty="0">
                <a:latin typeface="ＭＳ ゴシック" panose="020B0609070205080204" pitchFamily="49" charset="-128"/>
                <a:ea typeface="ＭＳ ゴシック" panose="020B0609070205080204" pitchFamily="49" charset="-128"/>
              </a:rPr>
              <a:t>人で選ぶ選挙区と</a:t>
            </a:r>
            <a:r>
              <a:rPr lang="en-US" altLang="ja-JP" sz="1600" dirty="0">
                <a:latin typeface="ＭＳ ゴシック" panose="020B0609070205080204" pitchFamily="49" charset="-128"/>
                <a:ea typeface="ＭＳ ゴシック" panose="020B0609070205080204" pitchFamily="49" charset="-128"/>
              </a:rPr>
              <a:t>10</a:t>
            </a:r>
            <a:r>
              <a:rPr lang="ja-JP" altLang="en-US" sz="1600" dirty="0">
                <a:latin typeface="ＭＳ ゴシック" panose="020B0609070205080204" pitchFamily="49" charset="-128"/>
                <a:ea typeface="ＭＳ ゴシック" panose="020B0609070205080204" pitchFamily="49" charset="-128"/>
              </a:rPr>
              <a:t>人で選ぶ選挙区があった場合、同じ</a:t>
            </a:r>
            <a:r>
              <a:rPr lang="en-US" altLang="ja-JP" sz="1600" dirty="0">
                <a:latin typeface="ＭＳ ゴシック" panose="020B0609070205080204" pitchFamily="49" charset="-128"/>
                <a:ea typeface="ＭＳ ゴシック" panose="020B0609070205080204" pitchFamily="49" charset="-128"/>
              </a:rPr>
              <a:t>1</a:t>
            </a:r>
            <a:r>
              <a:rPr lang="ja-JP" altLang="en-US" sz="1600" dirty="0">
                <a:latin typeface="ＭＳ ゴシック" panose="020B0609070205080204" pitchFamily="49" charset="-128"/>
                <a:ea typeface="ＭＳ ゴシック" panose="020B0609070205080204" pitchFamily="49" charset="-128"/>
              </a:rPr>
              <a:t>人の候補者を選んでいるのに、一人ひとりの投票の価値が地域間で異なるということです。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○つまり、選挙区の人数によりますので一概には言えませんが、一般的には人口の多い都市部であれば一人の投票の価値が希薄化し、地方に行けば行くほど一人の投票の価値が高まると言われています。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○先ほどの例では</a:t>
            </a:r>
            <a:r>
              <a:rPr lang="en-US" altLang="ja-JP" sz="1600" dirty="0">
                <a:latin typeface="ＭＳ ゴシック" panose="020B0609070205080204" pitchFamily="49" charset="-128"/>
                <a:ea typeface="ＭＳ ゴシック" panose="020B0609070205080204" pitchFamily="49" charset="-128"/>
              </a:rPr>
              <a:t>100</a:t>
            </a:r>
            <a:r>
              <a:rPr lang="ja-JP" altLang="en-US" sz="1600" dirty="0">
                <a:latin typeface="ＭＳ ゴシック" panose="020B0609070205080204" pitchFamily="49" charset="-128"/>
                <a:ea typeface="ＭＳ ゴシック" panose="020B0609070205080204" pitchFamily="49" charset="-128"/>
              </a:rPr>
              <a:t>人の選挙区では自分の票の価値（影響度）は</a:t>
            </a:r>
            <a:r>
              <a:rPr lang="en-US" altLang="ja-JP" sz="1600" dirty="0">
                <a:latin typeface="ＭＳ ゴシック" panose="020B0609070205080204" pitchFamily="49" charset="-128"/>
                <a:ea typeface="ＭＳ ゴシック" panose="020B0609070205080204" pitchFamily="49" charset="-128"/>
              </a:rPr>
              <a:t>1%</a:t>
            </a:r>
            <a:r>
              <a:rPr lang="ja-JP" altLang="en-US" sz="1600" dirty="0">
                <a:latin typeface="ＭＳ ゴシック" panose="020B0609070205080204" pitchFamily="49" charset="-128"/>
                <a:ea typeface="ＭＳ ゴシック" panose="020B0609070205080204" pitchFamily="49" charset="-128"/>
              </a:rPr>
              <a:t>、</a:t>
            </a:r>
            <a:r>
              <a:rPr lang="en-US" altLang="ja-JP" sz="1600" dirty="0">
                <a:latin typeface="ＭＳ ゴシック" panose="020B0609070205080204" pitchFamily="49" charset="-128"/>
                <a:ea typeface="ＭＳ ゴシック" panose="020B0609070205080204" pitchFamily="49" charset="-128"/>
              </a:rPr>
              <a:t>10</a:t>
            </a:r>
            <a:r>
              <a:rPr lang="ja-JP" altLang="en-US" sz="1600" dirty="0">
                <a:latin typeface="ＭＳ ゴシック" panose="020B0609070205080204" pitchFamily="49" charset="-128"/>
                <a:ea typeface="ＭＳ ゴシック" panose="020B0609070205080204" pitchFamily="49" charset="-128"/>
              </a:rPr>
              <a:t>人の選挙区では</a:t>
            </a:r>
            <a:r>
              <a:rPr lang="en-US" altLang="ja-JP" sz="1600" dirty="0">
                <a:latin typeface="ＭＳ ゴシック" panose="020B0609070205080204" pitchFamily="49" charset="-128"/>
                <a:ea typeface="ＭＳ ゴシック" panose="020B0609070205080204" pitchFamily="49" charset="-128"/>
              </a:rPr>
              <a:t>10%</a:t>
            </a:r>
            <a:r>
              <a:rPr lang="ja-JP" altLang="en-US" sz="1600" dirty="0">
                <a:latin typeface="ＭＳ ゴシック" panose="020B0609070205080204" pitchFamily="49" charset="-128"/>
                <a:ea typeface="ＭＳ ゴシック" panose="020B0609070205080204" pitchFamily="49" charset="-128"/>
              </a:rPr>
              <a:t>ということになります。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○法律で「一人一票（公選法第</a:t>
            </a:r>
            <a:r>
              <a:rPr lang="en-US" altLang="ja-JP" sz="1600" dirty="0">
                <a:latin typeface="ＭＳ ゴシック" panose="020B0609070205080204" pitchFamily="49" charset="-128"/>
                <a:ea typeface="ＭＳ ゴシック" panose="020B0609070205080204" pitchFamily="49" charset="-128"/>
              </a:rPr>
              <a:t>36</a:t>
            </a:r>
            <a:r>
              <a:rPr lang="ja-JP" altLang="en-US" sz="1600" dirty="0">
                <a:latin typeface="ＭＳ ゴシック" panose="020B0609070205080204" pitchFamily="49" charset="-128"/>
                <a:ea typeface="ＭＳ ゴシック" panose="020B0609070205080204" pitchFamily="49" charset="-128"/>
              </a:rPr>
              <a:t>条）」というように定められており、本来一人一人の投票は平等で貴重なものになります。</a:t>
            </a:r>
          </a:p>
          <a:p>
            <a:r>
              <a:rPr lang="ja-JP" altLang="en-US" sz="1600" dirty="0">
                <a:latin typeface="ＭＳ ゴシック" panose="020B0609070205080204" pitchFamily="49" charset="-128"/>
                <a:ea typeface="ＭＳ ゴシック" panose="020B0609070205080204" pitchFamily="49" charset="-128"/>
              </a:rPr>
              <a:t>○ただし、これは人口が変動し、また地域間格差がある以上、どうしても制度的な限界がありますが、少しでもその差を埋めるために、国勢調査の結果などを踏まえて人口等を確認し、法改正により一票の格差が少なくなるように選挙区割の変更が行われ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○直近では、令和４年</a:t>
            </a:r>
            <a:r>
              <a:rPr lang="en-US" altLang="ja-JP" sz="1600" dirty="0">
                <a:latin typeface="ＭＳ ゴシック" panose="020B0609070205080204" pitchFamily="49" charset="-128"/>
                <a:ea typeface="ＭＳ ゴシック" panose="020B0609070205080204" pitchFamily="49" charset="-128"/>
              </a:rPr>
              <a:t>12</a:t>
            </a:r>
            <a:r>
              <a:rPr lang="ja-JP" altLang="en-US" sz="1600" dirty="0">
                <a:latin typeface="ＭＳ ゴシック" panose="020B0609070205080204" pitchFamily="49" charset="-128"/>
                <a:ea typeface="ＭＳ ゴシック" panose="020B0609070205080204" pitchFamily="49" charset="-128"/>
              </a:rPr>
              <a:t>月に衆議院議員の選挙区の区割りを変更する法改正（いわゆる</a:t>
            </a:r>
            <a:r>
              <a:rPr lang="en-US" altLang="ja-JP" sz="1600" dirty="0">
                <a:latin typeface="ＭＳ ゴシック" panose="020B0609070205080204" pitchFamily="49" charset="-128"/>
                <a:ea typeface="ＭＳ ゴシック" panose="020B0609070205080204" pitchFamily="49" charset="-128"/>
              </a:rPr>
              <a:t>10</a:t>
            </a:r>
            <a:r>
              <a:rPr lang="ja-JP" altLang="en-US" sz="1600" dirty="0">
                <a:latin typeface="ＭＳ ゴシック" panose="020B0609070205080204" pitchFamily="49" charset="-128"/>
                <a:ea typeface="ＭＳ ゴシック" panose="020B0609070205080204" pitchFamily="49" charset="-128"/>
              </a:rPr>
              <a:t>増</a:t>
            </a:r>
            <a:r>
              <a:rPr lang="en-US" altLang="ja-JP" sz="1600" dirty="0">
                <a:latin typeface="ＭＳ ゴシック" panose="020B0609070205080204" pitchFamily="49" charset="-128"/>
                <a:ea typeface="ＭＳ ゴシック" panose="020B0609070205080204" pitchFamily="49" charset="-128"/>
              </a:rPr>
              <a:t>10</a:t>
            </a:r>
            <a:r>
              <a:rPr lang="ja-JP" altLang="en-US" sz="1600" dirty="0">
                <a:latin typeface="ＭＳ ゴシック" panose="020B0609070205080204" pitchFamily="49" charset="-128"/>
                <a:ea typeface="ＭＳ ゴシック" panose="020B0609070205080204" pitchFamily="49" charset="-128"/>
              </a:rPr>
              <a:t>減）が行われ、宮城県でも令和６年</a:t>
            </a:r>
            <a:r>
              <a:rPr lang="en-US" altLang="ja-JP" sz="1600" dirty="0">
                <a:latin typeface="ＭＳ ゴシック" panose="020B0609070205080204" pitchFamily="49" charset="-128"/>
                <a:ea typeface="ＭＳ ゴシック" panose="020B0609070205080204" pitchFamily="49" charset="-128"/>
              </a:rPr>
              <a:t>10</a:t>
            </a:r>
            <a:r>
              <a:rPr lang="ja-JP" altLang="en-US" sz="1600" dirty="0">
                <a:latin typeface="ＭＳ ゴシック" panose="020B0609070205080204" pitchFamily="49" charset="-128"/>
                <a:ea typeface="ＭＳ ゴシック" panose="020B0609070205080204" pitchFamily="49" charset="-128"/>
              </a:rPr>
              <a:t>月の総選挙から選挙区が６から５に減りました。</a:t>
            </a: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1999383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○今のお話を皆さんの身近なことで例えた場合として、例えば文化祭で、メインイベントのゲストを決めるとなった時、サークル毎に代表者を決めて、代表者の多数決で決めたとします。</a:t>
            </a:r>
          </a:p>
          <a:p>
            <a:endParaRPr lang="ja-JP" altLang="en-US" sz="1600" dirty="0">
              <a:latin typeface="ＭＳ ゴシック" panose="020B0609070205080204" pitchFamily="49" charset="-128"/>
              <a:ea typeface="ＭＳ ゴシック" panose="020B0609070205080204" pitchFamily="49" charset="-128"/>
            </a:endParaRP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3802359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サークルの部員は</a:t>
            </a:r>
            <a:r>
              <a:rPr lang="en-US" altLang="ja-JP" sz="1600" dirty="0">
                <a:latin typeface="ＭＳ ゴシック" panose="020B0609070205080204" pitchFamily="49" charset="-128"/>
                <a:ea typeface="ＭＳ ゴシック" panose="020B0609070205080204" pitchFamily="49" charset="-128"/>
              </a:rPr>
              <a:t>A</a:t>
            </a:r>
            <a:r>
              <a:rPr lang="ja-JP" altLang="en-US" sz="1600" dirty="0">
                <a:latin typeface="ＭＳ ゴシック" panose="020B0609070205080204" pitchFamily="49" charset="-128"/>
                <a:ea typeface="ＭＳ ゴシック" panose="020B0609070205080204" pitchFamily="49" charset="-128"/>
              </a:rPr>
              <a:t>サークル</a:t>
            </a:r>
            <a:r>
              <a:rPr lang="en-US" altLang="ja-JP" sz="1600" dirty="0">
                <a:latin typeface="ＭＳ ゴシック" panose="020B0609070205080204" pitchFamily="49" charset="-128"/>
                <a:ea typeface="ＭＳ ゴシック" panose="020B0609070205080204" pitchFamily="49" charset="-128"/>
              </a:rPr>
              <a:t>20</a:t>
            </a:r>
            <a:r>
              <a:rPr lang="ja-JP" altLang="en-US" sz="1600" dirty="0">
                <a:latin typeface="ＭＳ ゴシック" panose="020B0609070205080204" pitchFamily="49" charset="-128"/>
                <a:ea typeface="ＭＳ ゴシック" panose="020B0609070205080204" pitchFamily="49" charset="-128"/>
              </a:rPr>
              <a:t>人、</a:t>
            </a:r>
            <a:r>
              <a:rPr lang="en-US" altLang="ja-JP" sz="1600" dirty="0">
                <a:latin typeface="ＭＳ ゴシック" panose="020B0609070205080204" pitchFamily="49" charset="-128"/>
                <a:ea typeface="ＭＳ ゴシック" panose="020B0609070205080204" pitchFamily="49" charset="-128"/>
              </a:rPr>
              <a:t>B</a:t>
            </a:r>
            <a:r>
              <a:rPr lang="ja-JP" altLang="en-US" sz="1600" dirty="0">
                <a:latin typeface="ＭＳ ゴシック" panose="020B0609070205080204" pitchFamily="49" charset="-128"/>
                <a:ea typeface="ＭＳ ゴシック" panose="020B0609070205080204" pitchFamily="49" charset="-128"/>
              </a:rPr>
              <a:t>サークル</a:t>
            </a:r>
            <a:r>
              <a:rPr lang="en-US" altLang="ja-JP" sz="1600" dirty="0">
                <a:latin typeface="ＭＳ ゴシック" panose="020B0609070205080204" pitchFamily="49" charset="-128"/>
                <a:ea typeface="ＭＳ ゴシック" panose="020B0609070205080204" pitchFamily="49" charset="-128"/>
              </a:rPr>
              <a:t>10</a:t>
            </a:r>
            <a:r>
              <a:rPr lang="ja-JP" altLang="en-US" sz="1600" dirty="0">
                <a:latin typeface="ＭＳ ゴシック" panose="020B0609070205080204" pitchFamily="49" charset="-128"/>
                <a:ea typeface="ＭＳ ゴシック" panose="020B0609070205080204" pitchFamily="49" charset="-128"/>
              </a:rPr>
              <a:t>人、</a:t>
            </a:r>
            <a:r>
              <a:rPr lang="en-US" altLang="ja-JP" sz="1600" dirty="0">
                <a:latin typeface="ＭＳ ゴシック" panose="020B0609070205080204" pitchFamily="49" charset="-128"/>
                <a:ea typeface="ＭＳ ゴシック" panose="020B0609070205080204" pitchFamily="49" charset="-128"/>
              </a:rPr>
              <a:t>C</a:t>
            </a:r>
            <a:r>
              <a:rPr lang="ja-JP" altLang="en-US" sz="1600" dirty="0">
                <a:latin typeface="ＭＳ ゴシック" panose="020B0609070205080204" pitchFamily="49" charset="-128"/>
                <a:ea typeface="ＭＳ ゴシック" panose="020B0609070205080204" pitchFamily="49" charset="-128"/>
              </a:rPr>
              <a:t>サークル</a:t>
            </a:r>
            <a:r>
              <a:rPr lang="en-US" altLang="ja-JP" sz="1600" dirty="0">
                <a:latin typeface="ＭＳ ゴシック" panose="020B0609070205080204" pitchFamily="49" charset="-128"/>
                <a:ea typeface="ＭＳ ゴシック" panose="020B0609070205080204" pitchFamily="49" charset="-128"/>
              </a:rPr>
              <a:t>5</a:t>
            </a:r>
            <a:r>
              <a:rPr lang="ja-JP" altLang="en-US" sz="1600" dirty="0">
                <a:latin typeface="ＭＳ ゴシック" panose="020B0609070205080204" pitchFamily="49" charset="-128"/>
                <a:ea typeface="ＭＳ ゴシック" panose="020B0609070205080204" pitchFamily="49" charset="-128"/>
              </a:rPr>
              <a:t>人で代表者はサークル毎に１人ずつです。</a:t>
            </a: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629238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F9F18-7C84-1D13-3497-7AFFD73945D8}"/>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0FFE19F8-F87E-6DBE-81A9-2C8493203C9A}"/>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60C85618-44A6-9B3F-0DD6-03964022858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○スライドにあるとおり、</a:t>
            </a:r>
            <a:r>
              <a:rPr lang="en-US" altLang="ja-JP" sz="1600" dirty="0">
                <a:latin typeface="ＭＳ ゴシック" panose="020B0609070205080204" pitchFamily="49" charset="-128"/>
                <a:ea typeface="ＭＳ ゴシック" panose="020B0609070205080204" pitchFamily="49" charset="-128"/>
              </a:rPr>
              <a:t>A</a:t>
            </a:r>
            <a:r>
              <a:rPr lang="ja-JP" altLang="en-US" sz="1600" dirty="0">
                <a:latin typeface="ＭＳ ゴシック" panose="020B0609070205080204" pitchFamily="49" charset="-128"/>
                <a:ea typeface="ＭＳ ゴシック" panose="020B0609070205080204" pitchFamily="49" charset="-128"/>
              </a:rPr>
              <a:t>サークルの代表者はお笑い芸人、</a:t>
            </a:r>
            <a:r>
              <a:rPr lang="en-US" altLang="ja-JP" sz="1600" dirty="0">
                <a:latin typeface="ＭＳ ゴシック" panose="020B0609070205080204" pitchFamily="49" charset="-128"/>
                <a:ea typeface="ＭＳ ゴシック" panose="020B0609070205080204" pitchFamily="49" charset="-128"/>
              </a:rPr>
              <a:t>B</a:t>
            </a:r>
            <a:r>
              <a:rPr lang="ja-JP" altLang="en-US" sz="1600" dirty="0">
                <a:latin typeface="ＭＳ ゴシック" panose="020B0609070205080204" pitchFamily="49" charset="-128"/>
                <a:ea typeface="ＭＳ ゴシック" panose="020B0609070205080204" pitchFamily="49" charset="-128"/>
              </a:rPr>
              <a:t>サークル、</a:t>
            </a:r>
            <a:r>
              <a:rPr lang="en-US" altLang="ja-JP" sz="1600" dirty="0">
                <a:latin typeface="ＭＳ ゴシック" panose="020B0609070205080204" pitchFamily="49" charset="-128"/>
                <a:ea typeface="ＭＳ ゴシック" panose="020B0609070205080204" pitchFamily="49" charset="-128"/>
              </a:rPr>
              <a:t>C</a:t>
            </a:r>
            <a:r>
              <a:rPr lang="ja-JP" altLang="en-US" sz="1600" dirty="0">
                <a:latin typeface="ＭＳ ゴシック" panose="020B0609070205080204" pitchFamily="49" charset="-128"/>
                <a:ea typeface="ＭＳ ゴシック" panose="020B0609070205080204" pitchFamily="49" charset="-128"/>
              </a:rPr>
              <a:t>サークル代表者は歌手を呼びたいとします。そうすると多数決で歌手を呼ぶことが決定しました・・・・となりますが、これが代表者での多数決ではなく、全サークルの部員全員が集まって多数決をしていたら、すなわち直接民主主義であれば、人数的にお笑い芸人を呼べたのに！ということにな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○これは代表者を選んで決めるという間接民主主義の限界です。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○このようなことを減らすため、実際の選挙では、代表者の選ぶ人数について、人口等を調査しながら決めていることになります。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○例えばこれが、サークル１団体で１人代表者を選ぶのではなく、サークルの人数５人ごとに１人代表者を選ぶような方法だったら、</a:t>
            </a:r>
            <a:r>
              <a:rPr lang="en-US" altLang="ja-JP" sz="1600" dirty="0">
                <a:latin typeface="ＭＳ ゴシック" panose="020B0609070205080204" pitchFamily="49" charset="-128"/>
                <a:ea typeface="ＭＳ ゴシック" panose="020B0609070205080204" pitchFamily="49" charset="-128"/>
              </a:rPr>
              <a:t>A</a:t>
            </a:r>
            <a:r>
              <a:rPr lang="ja-JP" altLang="en-US" sz="1600" dirty="0">
                <a:latin typeface="ＭＳ ゴシック" panose="020B0609070205080204" pitchFamily="49" charset="-128"/>
                <a:ea typeface="ＭＳ ゴシック" panose="020B0609070205080204" pitchFamily="49" charset="-128"/>
              </a:rPr>
              <a:t>サークルから４人代表者が選ばれて多数決の結果が変わるのが分かると思います。</a:t>
            </a: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0C891C56-A7C2-3835-864C-40937914E0F1}"/>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015BD66C-2407-CE97-01A5-C5B720E5B69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8797615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7995608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2193348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60C2D-8A06-9D02-7084-23CA94C4C2DD}"/>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11F1F8-F136-E751-F35D-4CBE6F82DD8C}"/>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5C27910-C32F-E065-1725-E569286F2D6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386A53DA-7918-C80A-3C18-39052B24CEC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DD364F8E-2794-08AE-8D4B-47CC356178F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1325032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61C68-4836-3604-5662-D588AECEDED0}"/>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D175CF8F-36DE-3655-D042-B3D3F71CF955}"/>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24EB8EA2-504C-6E7E-24CE-193D02E1F29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2F5F6993-651C-0D0B-D268-22791F467BE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E73EE703-1D9C-17CF-D634-8E119D165A0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9504277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C0E7F-E5BB-03CD-4524-434A77208419}"/>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928A5DB5-2383-F8AA-2A65-AF4CFD9AB67C}"/>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4F470CE-DEC5-0EF8-358B-F75AEA0DC99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○なお、立候補の届出順は、立候補届出日の朝に立候補者が多数いるような場合は、くじなどにより決定します。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○また、これとは別に、選挙公報などの掲載する順序や投票所の記載台に貼られる氏名等掲示の順番は別途くじなどにより決定します。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D2C087F1-C2CB-16F8-9806-C578F9C20A95}"/>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90F3CF78-8C55-EDC0-4CBF-A33EAB8C01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4933511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B7739-5601-BBAC-9F34-EF9E9869A096}"/>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0D57489B-AC1E-07E6-97BB-20EB9115E641}"/>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484547B4-280B-AA5F-7E08-87A7BBD1AF9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37A5AB42-B96A-BF97-D86A-EE96BF4EC94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C426562D-5ECB-2A08-53C3-E4B58A97CD0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5953976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B062A-3F46-9E14-5423-B71276B2D190}"/>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3FE69D9D-6EF5-90F1-FE6B-CF0C11FA8452}"/>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6943695C-A3E3-6A62-C05C-531D91B411D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○答えは③　国や地方自治体です。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○実は、日本の選挙には「選挙公営制度」という仕組みがあります。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○この制度では、候補者が選挙活動を行うために必要な費用の一部について、一定の範囲内で国や地方自治体が業者へ直接支払います。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○例えば、選挙ポスターの作成費や選挙カーの使用料などが対象になります。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○これは、お金がある人だけが有利になることを防ぎ、できるだけ公平な条件で立候補できるようにするための制度です。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○もちろん、すべての費用が公費で負担されるわけではなく、法律で定められた範囲を超えた費用は候補者自身が負担します。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○また、選挙で一定の得票数が取れなかった場合も公費負担はされず、候補者自身の負担となります。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FBBD408A-37EB-0FA7-D3FC-930286A563C1}"/>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4945ED88-718E-ED31-7203-798AA3EF6EA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3377191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C310C-7F15-CDA0-1234-CFB02B9F3152}"/>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45CA6D5E-3B81-DA1C-91D7-BF7F5694F8E6}"/>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E147AA60-86F8-DCC7-FAFA-1E82571106A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本問については、前半に引き続き、あえて２回同じクイズを出すことも考えられる。</a:t>
            </a:r>
            <a:br>
              <a:rPr lang="en-US" altLang="ja-JP" sz="1600" dirty="0">
                <a:latin typeface="ＭＳ ゴシック" panose="020B0609070205080204" pitchFamily="49" charset="-128"/>
                <a:ea typeface="ＭＳ ゴシック" panose="020B0609070205080204" pitchFamily="49" charset="-128"/>
              </a:rPr>
            </a:br>
            <a:r>
              <a:rPr lang="ja-JP" altLang="en-US" sz="1600" dirty="0">
                <a:latin typeface="ＭＳ ゴシック" panose="020B0609070205080204" pitchFamily="49" charset="-128"/>
                <a:ea typeface="ＭＳ ゴシック" panose="020B0609070205080204" pitchFamily="49" charset="-128"/>
              </a:rPr>
              <a:t>（２回目は全員正解のはず。選挙の費用について、考えてほしい。）</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3F6206CE-A43E-E83C-9CE6-7CD9750F945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E4F30179-77BC-C361-37EA-B1789FDE33B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0062694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5C0B9-1355-CBB7-879F-F0ED2FB56640}"/>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DECB3C76-20D4-4412-3446-EC90D277B39D}"/>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26638E03-6BEB-57F9-255D-D97278576B1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600" dirty="0">
                <a:latin typeface="ＭＳ ゴシック" panose="020B0609070205080204" pitchFamily="49" charset="-128"/>
                <a:ea typeface="ＭＳ ゴシック" panose="020B0609070205080204" pitchFamily="49" charset="-128"/>
              </a:rPr>
              <a:t>○③全国で約</a:t>
            </a:r>
            <a:r>
              <a:rPr lang="en-US" altLang="ja-JP" sz="1600" dirty="0">
                <a:latin typeface="ＭＳ ゴシック" panose="020B0609070205080204" pitchFamily="49" charset="-128"/>
                <a:ea typeface="ＭＳ ゴシック" panose="020B0609070205080204" pitchFamily="49" charset="-128"/>
              </a:rPr>
              <a:t>730</a:t>
            </a:r>
            <a:r>
              <a:rPr lang="ja-JP" altLang="en-US" sz="1600" dirty="0">
                <a:latin typeface="ＭＳ ゴシック" panose="020B0609070205080204" pitchFamily="49" charset="-128"/>
                <a:ea typeface="ＭＳ ゴシック" panose="020B0609070205080204" pitchFamily="49" charset="-128"/>
              </a:rPr>
              <a:t>億円、宮城県で約</a:t>
            </a:r>
            <a:r>
              <a:rPr lang="en-US" altLang="ja-JP" sz="1600" dirty="0">
                <a:latin typeface="ＭＳ ゴシック" panose="020B0609070205080204" pitchFamily="49" charset="-128"/>
                <a:ea typeface="ＭＳ ゴシック" panose="020B0609070205080204" pitchFamily="49" charset="-128"/>
              </a:rPr>
              <a:t>14</a:t>
            </a:r>
            <a:r>
              <a:rPr lang="ja-JP" altLang="en-US" sz="1600" dirty="0">
                <a:latin typeface="ＭＳ ゴシック" panose="020B0609070205080204" pitchFamily="49" charset="-128"/>
                <a:ea typeface="ＭＳ ゴシック" panose="020B0609070205080204" pitchFamily="49" charset="-128"/>
              </a:rPr>
              <a:t>億円です。</a:t>
            </a:r>
            <a:endParaRPr lang="en-US" altLang="ja-JP" sz="1600" dirty="0">
              <a:latin typeface="ＭＳ ゴシック" panose="020B0609070205080204" pitchFamily="49" charset="-128"/>
              <a:ea typeface="ＭＳ ゴシック" panose="020B0609070205080204" pitchFamily="49"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600" dirty="0">
                <a:latin typeface="ＭＳ ゴシック" panose="020B0609070205080204" pitchFamily="49" charset="-128"/>
                <a:ea typeface="ＭＳ ゴシック" panose="020B0609070205080204" pitchFamily="49" charset="-128"/>
              </a:rPr>
              <a:t>○選挙では、投票所の設営や運営、投票用紙の印刷、投票箱や記載台の準備、選挙管理委員会の事務、開票作業など、多くの人や設備が必要になります。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○特にこれらの業務は市町村の選挙管理委員会で行っているため、宮城県の場合は約９割は市町村に交付しているお金となります。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86750310-5968-F5EF-E185-91092478882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AADEA7BF-56D0-AB89-35CB-C88609F7FA0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602917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3614E-133B-7CB5-9812-C4594AF87A90}"/>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48D3DCAF-C4D6-31E6-E103-12EE62548038}"/>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B6A1A3E7-FB58-C4D7-F75D-0CA4A1E0043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○ただ、大事なのはこの金額を覚えることではありません。</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○これが、高いのか安いのか、ぜひ皆さんで考えてほしいと思います。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EC37142A-9E08-126F-AE15-289D66B2E22F}"/>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D38CF655-1669-7D38-F827-5F28DED8685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8811059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066EB-37C6-6CC2-E704-DC759FA5CDA2}"/>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FFAD40F-A15E-E922-1A0C-2BA069CAC0E5}"/>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40CD75A3-E214-113A-ECD8-81249F57488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○例えば、保育所を作るのは大体２億円から４億円ほどかかるそうです。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○そう考えれば、選挙１回分で</a:t>
            </a:r>
            <a:r>
              <a:rPr lang="en-US" altLang="ja-JP" sz="1600" dirty="0">
                <a:latin typeface="ＭＳ ゴシック" panose="020B0609070205080204" pitchFamily="49" charset="-128"/>
                <a:ea typeface="ＭＳ ゴシック" panose="020B0609070205080204" pitchFamily="49" charset="-128"/>
              </a:rPr>
              <a:t>200</a:t>
            </a:r>
            <a:r>
              <a:rPr lang="ja-JP" altLang="en-US" sz="1600" dirty="0">
                <a:latin typeface="ＭＳ ゴシック" panose="020B0609070205080204" pitchFamily="49" charset="-128"/>
                <a:ea typeface="ＭＳ ゴシック" panose="020B0609070205080204" pitchFamily="49" charset="-128"/>
              </a:rPr>
              <a:t>か所くらい作れる計算になります。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○こう見れば、選挙の費用は高いと感じるかもしれません。</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○でも、日本の人口が約１億人として、全てが有権者ではありませんが、一人</a:t>
            </a:r>
            <a:r>
              <a:rPr lang="en-US" altLang="ja-JP" sz="1600" dirty="0">
                <a:latin typeface="ＭＳ ゴシック" panose="020B0609070205080204" pitchFamily="49" charset="-128"/>
                <a:ea typeface="ＭＳ ゴシック" panose="020B0609070205080204" pitchFamily="49" charset="-128"/>
              </a:rPr>
              <a:t>700</a:t>
            </a:r>
            <a:r>
              <a:rPr lang="ja-JP" altLang="en-US" sz="1600" dirty="0">
                <a:latin typeface="ＭＳ ゴシック" panose="020B0609070205080204" pitchFamily="49" charset="-128"/>
                <a:ea typeface="ＭＳ ゴシック" panose="020B0609070205080204" pitchFamily="49" charset="-128"/>
              </a:rPr>
              <a:t>円くらいでしっかりした民主主義の制度が実現できていると思えば安いとも思えるのではないでしょうか。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451C3B1E-BF95-42A0-9A20-8C9D88B98F35}"/>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8B6C875F-C8A5-8C9F-655D-36F1E933887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9432219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8935C-508D-65BB-AEEF-EB62F98C5B69}"/>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7813B14C-12FA-CC53-32BC-D96DF60DFA7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072BB2A-7327-8BFE-B124-D6E5A9E4C6E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○例えば、保育所を作るのは大体２億円から４億円ほどかかるそうです。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○そう考えれば、選挙１回分で</a:t>
            </a:r>
            <a:r>
              <a:rPr lang="en-US" altLang="ja-JP" sz="1600" dirty="0">
                <a:latin typeface="ＭＳ ゴシック" panose="020B0609070205080204" pitchFamily="49" charset="-128"/>
                <a:ea typeface="ＭＳ ゴシック" panose="020B0609070205080204" pitchFamily="49" charset="-128"/>
              </a:rPr>
              <a:t>200</a:t>
            </a:r>
            <a:r>
              <a:rPr lang="ja-JP" altLang="en-US" sz="1600" dirty="0">
                <a:latin typeface="ＭＳ ゴシック" panose="020B0609070205080204" pitchFamily="49" charset="-128"/>
                <a:ea typeface="ＭＳ ゴシック" panose="020B0609070205080204" pitchFamily="49" charset="-128"/>
              </a:rPr>
              <a:t>か所くらい作れる計算になります。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○こう見れば、選挙の費用は高いと感じるかもしれません。</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○でも、日本の人口が約１億人として、全てが有権者ではありませんが、一人</a:t>
            </a:r>
            <a:r>
              <a:rPr lang="en-US" altLang="ja-JP" sz="1600" dirty="0">
                <a:latin typeface="ＭＳ ゴシック" panose="020B0609070205080204" pitchFamily="49" charset="-128"/>
                <a:ea typeface="ＭＳ ゴシック" panose="020B0609070205080204" pitchFamily="49" charset="-128"/>
              </a:rPr>
              <a:t>700</a:t>
            </a:r>
            <a:r>
              <a:rPr lang="ja-JP" altLang="en-US" sz="1600" dirty="0">
                <a:latin typeface="ＭＳ ゴシック" panose="020B0609070205080204" pitchFamily="49" charset="-128"/>
                <a:ea typeface="ＭＳ ゴシック" panose="020B0609070205080204" pitchFamily="49" charset="-128"/>
              </a:rPr>
              <a:t>円くらいでしっかりした民主主義の制度が実現できていると思えば安いとも思えるのではないでしょうか。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8647C005-C963-6C1B-7660-BC9FBEDC28B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1716418F-CDF9-E5CB-9119-57D35EDE202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825023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7169646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737310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1942F-1CBD-0CAB-D0F9-F311A7CCC994}"/>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3449E1A-3E0C-324F-A9DC-1C6FF81BA55D}"/>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6EAF34FE-FC58-2889-DF17-61BFCC16C29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91EA2035-CA20-DB8C-EDDE-12BC3BA51F3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21BE0BA-2987-72AF-07E1-232FF65A88D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1612480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0" descr="D:\intra.seisaku\img\en_head.gif"/>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1" descr="D:\intra.seisaku\img\en_head_2.gif"/>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2" descr="D:\intra.seisaku\img\en_head_back.gif"/>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14800" y="6229350"/>
            <a:ext cx="9144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3" descr="宮城県マーク"/>
          <p:cNvPicPr>
            <a:picLocks noChangeAspect="1" noChangeArrowheads="1"/>
          </p:cNvPicPr>
          <p:nvPr userDrawn="1"/>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924800" y="0"/>
            <a:ext cx="6858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4"/>
          <p:cNvSpPr>
            <a:spLocks noChangeArrowheads="1"/>
          </p:cNvSpPr>
          <p:nvPr userDrawn="1"/>
        </p:nvSpPr>
        <p:spPr bwMode="gray">
          <a:xfrm>
            <a:off x="381000" y="3124200"/>
            <a:ext cx="8226425" cy="36513"/>
          </a:xfrm>
          <a:prstGeom prst="rect">
            <a:avLst/>
          </a:prstGeom>
          <a:gradFill rotWithShape="0">
            <a:gsLst>
              <a:gs pos="0">
                <a:schemeClr val="bg1"/>
              </a:gs>
              <a:gs pos="50000">
                <a:schemeClr val="bg2"/>
              </a:gs>
              <a:gs pos="100000">
                <a:schemeClr val="bg1"/>
              </a:gs>
            </a:gsLst>
            <a:lin ang="0" scaled="1"/>
          </a:gradFill>
          <a:ln w="9525">
            <a:noFill/>
            <a:miter lim="800000"/>
            <a:headEnd/>
            <a:tailEnd/>
          </a:ln>
          <a:effectLst/>
        </p:spPr>
        <p:txBody>
          <a:bodyPr wrap="none" anchor="ctr"/>
          <a:lstStyle/>
          <a:p>
            <a:pPr algn="ctr" eaLnBrk="1" hangingPunct="1">
              <a:spcBef>
                <a:spcPct val="20000"/>
              </a:spcBef>
              <a:buClr>
                <a:schemeClr val="bg1"/>
              </a:buClr>
              <a:buSzPct val="100000"/>
              <a:buFont typeface="Wingdings" panose="05000000000000000000" pitchFamily="2" charset="2"/>
              <a:buChar char="n"/>
              <a:defRPr/>
            </a:pPr>
            <a:endParaRPr lang="ja-JP" altLang="ja-JP" dirty="0"/>
          </a:p>
        </p:txBody>
      </p:sp>
      <p:sp>
        <p:nvSpPr>
          <p:cNvPr id="9" name="Rectangle 37"/>
          <p:cNvSpPr>
            <a:spLocks noChangeArrowheads="1"/>
          </p:cNvSpPr>
          <p:nvPr userDrawn="1"/>
        </p:nvSpPr>
        <p:spPr bwMode="auto">
          <a:xfrm>
            <a:off x="8424863" y="150813"/>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spcBef>
                <a:spcPct val="20000"/>
              </a:spcBef>
              <a:buClr>
                <a:schemeClr val="bg1"/>
              </a:buClr>
              <a:buSzPct val="100000"/>
              <a:buFont typeface="Wingdings" panose="05000000000000000000" pitchFamily="2" charset="2"/>
              <a:buChar char="n"/>
              <a:defRPr/>
            </a:pPr>
            <a:r>
              <a:rPr kumimoji="0" lang="ja-JP" altLang="en-US" sz="1400" dirty="0">
                <a:solidFill>
                  <a:srgbClr val="008000"/>
                </a:solidFill>
                <a:ea typeface="HGP創英角ｺﾞｼｯｸUB" pitchFamily="50" charset="-128"/>
              </a:rPr>
              <a:t>宮城県</a:t>
            </a:r>
          </a:p>
        </p:txBody>
      </p:sp>
      <p:sp>
        <p:nvSpPr>
          <p:cNvPr id="14348" name="Rectangle 12"/>
          <p:cNvSpPr>
            <a:spLocks noGrp="1" noChangeArrowheads="1"/>
          </p:cNvSpPr>
          <p:nvPr>
            <p:ph type="ctrTitle"/>
          </p:nvPr>
        </p:nvSpPr>
        <p:spPr>
          <a:xfrm>
            <a:off x="990600" y="1828800"/>
            <a:ext cx="7772400" cy="1143000"/>
          </a:xfrm>
        </p:spPr>
        <p:txBody>
          <a:bodyPr/>
          <a:lstStyle>
            <a:lvl1pPr>
              <a:defRPr/>
            </a:lvl1pPr>
          </a:lstStyle>
          <a:p>
            <a:r>
              <a:rPr lang="ja-JP" altLang="en-US"/>
              <a:t>マスター タイトルの書式設定</a:t>
            </a:r>
          </a:p>
        </p:txBody>
      </p:sp>
      <p:sp>
        <p:nvSpPr>
          <p:cNvPr id="14349"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ja-JP" altLang="en-US"/>
              <a:t>マスター サブタイトルの書式設定</a:t>
            </a:r>
          </a:p>
        </p:txBody>
      </p:sp>
      <p:sp>
        <p:nvSpPr>
          <p:cNvPr id="10" name="Rectangle 16"/>
          <p:cNvSpPr>
            <a:spLocks noGrp="1" noChangeArrowheads="1"/>
          </p:cNvSpPr>
          <p:nvPr>
            <p:ph type="sldNum" sz="quarter" idx="10"/>
          </p:nvPr>
        </p:nvSpPr>
        <p:spPr>
          <a:xfrm>
            <a:off x="7239000" y="57912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2E1B9E02-ACDD-4B0A-BD5F-C7AFD99FC89D}" type="slidenum">
              <a:rPr lang="en-US" altLang="ja-JP"/>
              <a:pPr>
                <a:defRPr/>
              </a:pPr>
              <a:t>‹#›</a:t>
            </a:fld>
            <a:endParaRPr lang="en-US" altLang="ja-JP" dirty="0"/>
          </a:p>
        </p:txBody>
      </p:sp>
    </p:spTree>
    <p:extLst>
      <p:ext uri="{BB962C8B-B14F-4D97-AF65-F5344CB8AC3E}">
        <p14:creationId xmlns:p14="http://schemas.microsoft.com/office/powerpoint/2010/main" val="216766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ja-JP" altLang="en-US" dirty="0"/>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テキスト プレースホルダー 5"/>
          <p:cNvSpPr>
            <a:spLocks noGrp="1"/>
          </p:cNvSpPr>
          <p:nvPr>
            <p:ph type="body" sz="quarter" idx="11"/>
          </p:nvPr>
        </p:nvSpPr>
        <p:spPr>
          <a:xfrm>
            <a:off x="250825" y="1124744"/>
            <a:ext cx="8642350" cy="719138"/>
          </a:xfrm>
        </p:spPr>
        <p:txBody>
          <a:bodyPr anchor="ctr"/>
          <a:lstStyle>
            <a:lvl1pPr marL="342900" indent="-342900">
              <a:buFont typeface="Wingdings" panose="05000000000000000000" pitchFamily="2" charset="2"/>
              <a:buChar char="u"/>
              <a:defRPr/>
            </a:lvl1pPr>
            <a:lvl2pPr marL="457200" indent="0">
              <a:buNone/>
              <a:defRPr/>
            </a:lvl2pPr>
            <a:lvl3pPr marL="914400" indent="0">
              <a:buNone/>
              <a:defRPr/>
            </a:lvl3pPr>
            <a:lvl4pPr marL="1371600" indent="0">
              <a:buNone/>
              <a:defRPr/>
            </a:lvl4pPr>
            <a:lvl5pPr marL="1828800" indent="0">
              <a:buNone/>
              <a:defRPr/>
            </a:lvl5pPr>
          </a:lstStyle>
          <a:p>
            <a:pPr lvl="0"/>
            <a:r>
              <a:rPr lang="ja-JP" altLang="en-US"/>
              <a:t>マスター テキストの書式設定</a:t>
            </a:r>
          </a:p>
        </p:txBody>
      </p:sp>
    </p:spTree>
    <p:extLst>
      <p:ext uri="{BB962C8B-B14F-4D97-AF65-F5344CB8AC3E}">
        <p14:creationId xmlns:p14="http://schemas.microsoft.com/office/powerpoint/2010/main" val="303782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B2E0BB3E-F555-4E0F-A86C-31C7D0B5304E}" type="slidenum">
              <a:rPr lang="en-US" altLang="ja-JP"/>
              <a:pPr>
                <a:defRPr/>
              </a:pPr>
              <a:t>‹#›</a:t>
            </a:fld>
            <a:endParaRPr lang="en-US" altLang="ja-JP" dirty="0"/>
          </a:p>
        </p:txBody>
      </p:sp>
    </p:spTree>
    <p:extLst>
      <p:ext uri="{BB962C8B-B14F-4D97-AF65-F5344CB8AC3E}">
        <p14:creationId xmlns:p14="http://schemas.microsoft.com/office/powerpoint/2010/main" val="2426882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sz="half" idx="1"/>
          </p:nvPr>
        </p:nvSpPr>
        <p:spPr>
          <a:xfrm>
            <a:off x="68356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596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テキスト プレースホルダー 6"/>
          <p:cNvSpPr>
            <a:spLocks noGrp="1"/>
          </p:cNvSpPr>
          <p:nvPr>
            <p:ph type="body" sz="quarter" idx="11"/>
          </p:nvPr>
        </p:nvSpPr>
        <p:spPr>
          <a:xfrm>
            <a:off x="250825" y="1125538"/>
            <a:ext cx="8642350" cy="719137"/>
          </a:xfrm>
        </p:spPr>
        <p:txBody>
          <a:bodyPr anchor="ctr"/>
          <a:lstStyle>
            <a:lvl1pPr marL="342900" indent="-342900">
              <a:buFont typeface="Wingdings" panose="05000000000000000000" pitchFamily="2" charset="2"/>
              <a:buChar char="u"/>
              <a:defRPr/>
            </a:lvl1pPr>
          </a:lstStyle>
          <a:p>
            <a:pPr lvl="0"/>
            <a:r>
              <a:rPr lang="ja-JP" altLang="en-US"/>
              <a:t>マスター テキストの書式設定</a:t>
            </a:r>
          </a:p>
        </p:txBody>
      </p:sp>
    </p:spTree>
    <p:extLst>
      <p:ext uri="{BB962C8B-B14F-4D97-AF65-F5344CB8AC3E}">
        <p14:creationId xmlns:p14="http://schemas.microsoft.com/office/powerpoint/2010/main" val="3751393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
        <p:nvSpPr>
          <p:cNvPr id="3" name="テキスト プレースホルダ 2"/>
          <p:cNvSpPr>
            <a:spLocks noGrp="1"/>
          </p:cNvSpPr>
          <p:nvPr>
            <p:ph type="body" idx="1"/>
          </p:nvPr>
        </p:nvSpPr>
        <p:spPr>
          <a:xfrm>
            <a:off x="457200" y="2141166"/>
            <a:ext cx="4040188" cy="639762"/>
          </a:xfrm>
        </p:spPr>
        <p:txBody>
          <a:bodyPr anchor="ctr"/>
          <a:lstStyle>
            <a:lvl1pPr marL="342900" indent="-342900">
              <a:buFont typeface="Wingdings" panose="05000000000000000000" pitchFamily="2" charset="2"/>
              <a:buChar char="Ø"/>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 3"/>
          <p:cNvSpPr>
            <a:spLocks noGrp="1"/>
          </p:cNvSpPr>
          <p:nvPr>
            <p:ph sz="half" idx="2"/>
          </p:nvPr>
        </p:nvSpPr>
        <p:spPr>
          <a:xfrm>
            <a:off x="457200" y="2780929"/>
            <a:ext cx="4040188" cy="33452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5" name="テキスト プレースホルダ 4"/>
          <p:cNvSpPr>
            <a:spLocks noGrp="1"/>
          </p:cNvSpPr>
          <p:nvPr>
            <p:ph type="body" sz="quarter" idx="3"/>
          </p:nvPr>
        </p:nvSpPr>
        <p:spPr>
          <a:xfrm>
            <a:off x="4645025" y="2141166"/>
            <a:ext cx="4041775" cy="639762"/>
          </a:xfrm>
        </p:spPr>
        <p:txBody>
          <a:bodyPr anchor="ctr"/>
          <a:lstStyle>
            <a:lvl1pPr marL="342900" indent="-342900">
              <a:buFont typeface="Wingdings" panose="05000000000000000000" pitchFamily="2" charset="2"/>
              <a:buChar char="Ø"/>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 5"/>
          <p:cNvSpPr>
            <a:spLocks noGrp="1"/>
          </p:cNvSpPr>
          <p:nvPr>
            <p:ph sz="quarter" idx="4"/>
          </p:nvPr>
        </p:nvSpPr>
        <p:spPr>
          <a:xfrm>
            <a:off x="4645025" y="2780929"/>
            <a:ext cx="4041775" cy="33452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タイトル 1"/>
          <p:cNvSpPr>
            <a:spLocks noGrp="1"/>
          </p:cNvSpPr>
          <p:nvPr>
            <p:ph type="title"/>
          </p:nvPr>
        </p:nvSpPr>
        <p:spPr>
          <a:xfrm>
            <a:off x="239985" y="44624"/>
            <a:ext cx="7572375" cy="838200"/>
          </a:xfrm>
        </p:spPr>
        <p:txBody>
          <a:bodyPr/>
          <a:lstStyle/>
          <a:p>
            <a:r>
              <a:rPr lang="ja-JP" altLang="en-US"/>
              <a:t>マスター タイトルの書式設定</a:t>
            </a:r>
          </a:p>
        </p:txBody>
      </p:sp>
      <p:sp>
        <p:nvSpPr>
          <p:cNvPr id="9" name="テキスト プレースホルダー 6"/>
          <p:cNvSpPr>
            <a:spLocks noGrp="1"/>
          </p:cNvSpPr>
          <p:nvPr>
            <p:ph type="body" sz="quarter" idx="11"/>
          </p:nvPr>
        </p:nvSpPr>
        <p:spPr>
          <a:xfrm>
            <a:off x="250825" y="1125538"/>
            <a:ext cx="8642350" cy="719137"/>
          </a:xfrm>
        </p:spPr>
        <p:txBody>
          <a:bodyPr anchor="ctr"/>
          <a:lstStyle>
            <a:lvl1pPr marL="342900" indent="-342900">
              <a:buFont typeface="Wingdings" panose="05000000000000000000" pitchFamily="2" charset="2"/>
              <a:buChar char="u"/>
              <a:defRPr/>
            </a:lvl1pPr>
          </a:lstStyle>
          <a:p>
            <a:pPr lvl="0"/>
            <a:r>
              <a:rPr lang="ja-JP" altLang="en-US"/>
              <a:t>マスター テキストの書式設定</a:t>
            </a:r>
          </a:p>
        </p:txBody>
      </p:sp>
    </p:spTree>
    <p:extLst>
      <p:ext uri="{BB962C8B-B14F-4D97-AF65-F5344CB8AC3E}">
        <p14:creationId xmlns:p14="http://schemas.microsoft.com/office/powerpoint/2010/main" val="2172166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0BEB04C9-AB6A-4348-AFC6-0B440534663D}" type="slidenum">
              <a:rPr lang="en-US" altLang="ja-JP"/>
              <a:pPr>
                <a:defRPr/>
              </a:pPr>
              <a:t>‹#›</a:t>
            </a:fld>
            <a:endParaRPr lang="en-US" altLang="ja-JP" dirty="0"/>
          </a:p>
        </p:txBody>
      </p:sp>
    </p:spTree>
    <p:extLst>
      <p:ext uri="{BB962C8B-B14F-4D97-AF65-F5344CB8AC3E}">
        <p14:creationId xmlns:p14="http://schemas.microsoft.com/office/powerpoint/2010/main" val="92070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3" name="テキスト ボックス 2"/>
          <p:cNvSpPr txBox="1"/>
          <p:nvPr userDrawn="1"/>
        </p:nvSpPr>
        <p:spPr bwMode="auto">
          <a:xfrm>
            <a:off x="107504" y="260648"/>
            <a:ext cx="56166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p>
            <a:pPr>
              <a:buNone/>
            </a:pPr>
            <a:r>
              <a:rPr kumimoji="1" lang="ja-JP" altLang="en-US" sz="1400" b="1" kern="0" dirty="0">
                <a:solidFill>
                  <a:srgbClr val="00B0F0"/>
                </a:solidFill>
                <a:latin typeface="BIZ UDゴシック" panose="020B0400000000000000" pitchFamily="49" charset="-128"/>
                <a:ea typeface="BIZ UDゴシック" panose="020B0400000000000000" pitchFamily="49" charset="-128"/>
              </a:rPr>
              <a:t>知ろうよ、選挙。行こうよ、投票。</a:t>
            </a:r>
          </a:p>
        </p:txBody>
      </p:sp>
      <p:sp>
        <p:nvSpPr>
          <p:cNvPr id="4" name="スライド番号プレースホルダー 4">
            <a:extLst>
              <a:ext uri="{FF2B5EF4-FFF2-40B4-BE49-F238E27FC236}">
                <a16:creationId xmlns:a16="http://schemas.microsoft.com/office/drawing/2014/main" id="{CBB27D57-7213-7234-8E04-08D2B45CFDD9}"/>
              </a:ext>
            </a:extLst>
          </p:cNvPr>
          <p:cNvSpPr txBox="1">
            <a:spLocks/>
          </p:cNvSpPr>
          <p:nvPr userDrawn="1"/>
        </p:nvSpPr>
        <p:spPr>
          <a:xfrm>
            <a:off x="8388424" y="6309320"/>
            <a:ext cx="698376" cy="457200"/>
          </a:xfrm>
          <a:prstGeom prst="rect">
            <a:avLst/>
          </a:prstGeom>
        </p:spPr>
        <p:txBody>
          <a:bodyPr/>
          <a:lstStyle>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pPr algn="r">
              <a:defRPr/>
            </a:pPr>
            <a:fld id="{C2CEA55F-5D23-4DEF-A2A0-F7BFEE8BA99D}" type="slidenum">
              <a:rPr lang="en-US" altLang="ja-JP" smtClean="0"/>
              <a:pPr algn="r">
                <a:defRPr/>
              </a:pPr>
              <a:t>‹#›</a:t>
            </a:fld>
            <a:endParaRPr lang="en-US" altLang="ja-JP" dirty="0"/>
          </a:p>
        </p:txBody>
      </p:sp>
    </p:spTree>
    <p:extLst>
      <p:ext uri="{BB962C8B-B14F-4D97-AF65-F5344CB8AC3E}">
        <p14:creationId xmlns:p14="http://schemas.microsoft.com/office/powerpoint/2010/main" val="999002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a:t>マスター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DD0533AF-EE1B-4D80-A4B2-E7206B60D39D}" type="slidenum">
              <a:rPr lang="en-US" altLang="ja-JP"/>
              <a:pPr>
                <a:defRPr/>
              </a:pPr>
              <a:t>‹#›</a:t>
            </a:fld>
            <a:endParaRPr lang="en-US" altLang="ja-JP" dirty="0"/>
          </a:p>
        </p:txBody>
      </p:sp>
    </p:spTree>
    <p:extLst>
      <p:ext uri="{BB962C8B-B14F-4D97-AF65-F5344CB8AC3E}">
        <p14:creationId xmlns:p14="http://schemas.microsoft.com/office/powerpoint/2010/main" val="668312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a:t>マスター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8DDE3E7C-AC13-45B6-82FA-9C9D34772A81}" type="slidenum">
              <a:rPr lang="en-US" altLang="ja-JP"/>
              <a:pPr>
                <a:defRPr/>
              </a:pPr>
              <a:t>‹#›</a:t>
            </a:fld>
            <a:endParaRPr lang="en-US" altLang="ja-JP" dirty="0"/>
          </a:p>
        </p:txBody>
      </p:sp>
    </p:spTree>
    <p:extLst>
      <p:ext uri="{BB962C8B-B14F-4D97-AF65-F5344CB8AC3E}">
        <p14:creationId xmlns:p14="http://schemas.microsoft.com/office/powerpoint/2010/main" val="2264898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A93C98B0-5B20-4A3A-AB74-D8C47B6C15CB}" type="slidenum">
              <a:rPr lang="en-US" altLang="ja-JP"/>
              <a:pPr>
                <a:defRPr/>
              </a:pPr>
              <a:t>‹#›</a:t>
            </a:fld>
            <a:endParaRPr lang="en-US" altLang="ja-JP" dirty="0"/>
          </a:p>
        </p:txBody>
      </p:sp>
    </p:spTree>
    <p:extLst>
      <p:ext uri="{BB962C8B-B14F-4D97-AF65-F5344CB8AC3E}">
        <p14:creationId xmlns:p14="http://schemas.microsoft.com/office/powerpoint/2010/main" val="2508823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11988" y="762000"/>
            <a:ext cx="1943100" cy="5370513"/>
          </a:xfrm>
        </p:spPr>
        <p:txBody>
          <a:bodyPr vert="eaVert"/>
          <a:lstStyle/>
          <a:p>
            <a:r>
              <a:rPr lang="ja-JP" altLang="en-US"/>
              <a:t>マスター タイトルの書式設定</a:t>
            </a:r>
          </a:p>
        </p:txBody>
      </p:sp>
      <p:sp>
        <p:nvSpPr>
          <p:cNvPr id="3" name="縦書きテキスト プレースホルダ 2"/>
          <p:cNvSpPr>
            <a:spLocks noGrp="1"/>
          </p:cNvSpPr>
          <p:nvPr>
            <p:ph type="body" orient="vert" idx="1"/>
          </p:nvPr>
        </p:nvSpPr>
        <p:spPr>
          <a:xfrm>
            <a:off x="1182688" y="762000"/>
            <a:ext cx="5676900" cy="537051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7854691B-A84A-4C1B-827D-01868C71BB2F}" type="slidenum">
              <a:rPr lang="en-US" altLang="ja-JP"/>
              <a:pPr>
                <a:defRPr/>
              </a:pPr>
              <a:t>‹#›</a:t>
            </a:fld>
            <a:endParaRPr lang="en-US" altLang="ja-JP" dirty="0"/>
          </a:p>
        </p:txBody>
      </p:sp>
    </p:spTree>
    <p:extLst>
      <p:ext uri="{BB962C8B-B14F-4D97-AF65-F5344CB8AC3E}">
        <p14:creationId xmlns:p14="http://schemas.microsoft.com/office/powerpoint/2010/main" val="81244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8240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pPr>
              <a:defRPr/>
            </a:pPr>
            <a:fld id="{822B280E-C3DC-4DFD-8E0B-FDD510FD7F14}" type="slidenum">
              <a:rPr lang="ja-JP" altLang="en-US"/>
              <a:pPr>
                <a:defRPr/>
              </a:pPr>
              <a:t>‹#›</a:t>
            </a:fld>
            <a:endParaRPr lang="ja-JP" altLang="en-US" dirty="0"/>
          </a:p>
        </p:txBody>
      </p:sp>
    </p:spTree>
    <p:extLst>
      <p:ext uri="{BB962C8B-B14F-4D97-AF65-F5344CB8AC3E}">
        <p14:creationId xmlns:p14="http://schemas.microsoft.com/office/powerpoint/2010/main" val="3153235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p:txBody>
          <a:bodyPr/>
          <a:lstStyle>
            <a:lvl1pPr>
              <a:defRPr kumimoji="0"/>
            </a:lvl1pPr>
          </a:lstStyle>
          <a:p>
            <a:pPr>
              <a:defRPr/>
            </a:pPr>
            <a:fld id="{FC271E5E-D22A-46AC-B25E-C45BAE6FE4AE}" type="slidenum">
              <a:rPr lang="en-US" altLang="ja-JP"/>
              <a:pPr>
                <a:defRPr/>
              </a:pPr>
              <a:t>‹#›</a:t>
            </a:fld>
            <a:endParaRPr lang="en-US" altLang="ja-JP" dirty="0"/>
          </a:p>
        </p:txBody>
      </p:sp>
    </p:spTree>
    <p:extLst>
      <p:ext uri="{BB962C8B-B14F-4D97-AF65-F5344CB8AC3E}">
        <p14:creationId xmlns:p14="http://schemas.microsoft.com/office/powerpoint/2010/main" val="2200277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0" descr="D:\intra.seisaku\img\en_head.gif"/>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1" descr="D:\intra.seisaku\img\en_head_2.gif"/>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2" descr="D:\intra.seisaku\img\en_head_back.gif"/>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14800" y="6229350"/>
            <a:ext cx="9144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3" descr="宮城県マーク"/>
          <p:cNvPicPr>
            <a:picLocks noChangeAspect="1" noChangeArrowheads="1"/>
          </p:cNvPicPr>
          <p:nvPr userDrawn="1"/>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924800" y="0"/>
            <a:ext cx="6858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4"/>
          <p:cNvSpPr>
            <a:spLocks noChangeArrowheads="1"/>
          </p:cNvSpPr>
          <p:nvPr userDrawn="1"/>
        </p:nvSpPr>
        <p:spPr bwMode="gray">
          <a:xfrm>
            <a:off x="381000" y="3124200"/>
            <a:ext cx="8226425" cy="36513"/>
          </a:xfrm>
          <a:prstGeom prst="rect">
            <a:avLst/>
          </a:prstGeom>
          <a:gradFill rotWithShape="0">
            <a:gsLst>
              <a:gs pos="0">
                <a:schemeClr val="bg1"/>
              </a:gs>
              <a:gs pos="50000">
                <a:schemeClr val="bg2"/>
              </a:gs>
              <a:gs pos="100000">
                <a:schemeClr val="bg1"/>
              </a:gs>
            </a:gsLst>
            <a:lin ang="0" scaled="1"/>
          </a:gradFill>
          <a:ln w="9525">
            <a:noFill/>
            <a:miter lim="800000"/>
            <a:headEnd/>
            <a:tailEnd/>
          </a:ln>
          <a:effectLst/>
        </p:spPr>
        <p:txBody>
          <a:bodyPr wrap="none" anchor="ctr"/>
          <a:lstStyle/>
          <a:p>
            <a:pPr algn="ctr">
              <a:defRPr/>
            </a:pPr>
            <a:endParaRPr lang="ja-JP" altLang="ja-JP" dirty="0">
              <a:solidFill>
                <a:srgbClr val="000000"/>
              </a:solidFill>
            </a:endParaRPr>
          </a:p>
        </p:txBody>
      </p:sp>
      <p:sp>
        <p:nvSpPr>
          <p:cNvPr id="9" name="Rectangle 37"/>
          <p:cNvSpPr>
            <a:spLocks noChangeArrowheads="1"/>
          </p:cNvSpPr>
          <p:nvPr userDrawn="1"/>
        </p:nvSpPr>
        <p:spPr bwMode="auto">
          <a:xfrm>
            <a:off x="8424863" y="150813"/>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defRPr/>
            </a:pPr>
            <a:r>
              <a:rPr kumimoji="0" lang="ja-JP" altLang="en-US" sz="1400" dirty="0">
                <a:solidFill>
                  <a:srgbClr val="008000"/>
                </a:solidFill>
                <a:ea typeface="HGP創英角ｺﾞｼｯｸUB" pitchFamily="50" charset="-128"/>
              </a:rPr>
              <a:t>宮城県</a:t>
            </a:r>
          </a:p>
        </p:txBody>
      </p:sp>
      <p:sp>
        <p:nvSpPr>
          <p:cNvPr id="14348" name="Rectangle 12"/>
          <p:cNvSpPr>
            <a:spLocks noGrp="1" noChangeArrowheads="1"/>
          </p:cNvSpPr>
          <p:nvPr>
            <p:ph type="ctrTitle"/>
          </p:nvPr>
        </p:nvSpPr>
        <p:spPr>
          <a:xfrm>
            <a:off x="990600" y="1828800"/>
            <a:ext cx="7772400" cy="1143000"/>
          </a:xfrm>
        </p:spPr>
        <p:txBody>
          <a:bodyPr/>
          <a:lstStyle>
            <a:lvl1pPr>
              <a:defRPr/>
            </a:lvl1pPr>
          </a:lstStyle>
          <a:p>
            <a:r>
              <a:rPr lang="ja-JP" altLang="en-US"/>
              <a:t>マスタ タイトルの書式設定</a:t>
            </a:r>
          </a:p>
        </p:txBody>
      </p:sp>
      <p:sp>
        <p:nvSpPr>
          <p:cNvPr id="14349"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ja-JP" altLang="en-US"/>
              <a:t>マスタ サブタイトルの書式設定</a:t>
            </a:r>
          </a:p>
        </p:txBody>
      </p:sp>
      <p:sp>
        <p:nvSpPr>
          <p:cNvPr id="10" name="Rectangle 16"/>
          <p:cNvSpPr>
            <a:spLocks noGrp="1" noChangeArrowheads="1"/>
          </p:cNvSpPr>
          <p:nvPr>
            <p:ph type="sldNum" sz="quarter" idx="10"/>
          </p:nvPr>
        </p:nvSpPr>
        <p:spPr>
          <a:xfrm>
            <a:off x="7239000" y="5791200"/>
            <a:ext cx="1905000" cy="457200"/>
          </a:xfrm>
        </p:spPr>
        <p:txBody>
          <a:bodyPr/>
          <a:lstStyle>
            <a:lvl1pPr>
              <a:defRPr/>
            </a:lvl1pPr>
          </a:lstStyle>
          <a:p>
            <a:pPr>
              <a:defRPr/>
            </a:pPr>
            <a:fld id="{162E78C2-D8D5-4B8A-B8A5-67768E80319C}" type="slidenum">
              <a:rPr lang="en-US" altLang="ja-JP"/>
              <a:pPr>
                <a:defRPr/>
              </a:pPr>
              <a:t>‹#›</a:t>
            </a:fld>
            <a:endParaRPr lang="en-US" altLang="ja-JP" dirty="0"/>
          </a:p>
        </p:txBody>
      </p:sp>
    </p:spTree>
    <p:extLst>
      <p:ext uri="{BB962C8B-B14F-4D97-AF65-F5344CB8AC3E}">
        <p14:creationId xmlns:p14="http://schemas.microsoft.com/office/powerpoint/2010/main" val="3388370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ln/>
        </p:spPr>
        <p:txBody>
          <a:bodyPr/>
          <a:lstStyle>
            <a:lvl1pPr>
              <a:defRPr/>
            </a:lvl1pPr>
          </a:lstStyle>
          <a:p>
            <a:pPr>
              <a:defRPr/>
            </a:pPr>
            <a:fld id="{A48BDC2B-64BB-4D42-906A-55AC3EEEDE89}" type="slidenum">
              <a:rPr lang="en-US" altLang="ja-JP"/>
              <a:pPr>
                <a:defRPr/>
              </a:pPr>
              <a:t>‹#›</a:t>
            </a:fld>
            <a:endParaRPr lang="en-US" altLang="ja-JP" dirty="0"/>
          </a:p>
        </p:txBody>
      </p:sp>
    </p:spTree>
    <p:extLst>
      <p:ext uri="{BB962C8B-B14F-4D97-AF65-F5344CB8AC3E}">
        <p14:creationId xmlns:p14="http://schemas.microsoft.com/office/powerpoint/2010/main" val="8056865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Rectangle 13"/>
          <p:cNvSpPr>
            <a:spLocks noGrp="1" noChangeArrowheads="1"/>
          </p:cNvSpPr>
          <p:nvPr>
            <p:ph type="sldNum" sz="quarter" idx="10"/>
          </p:nvPr>
        </p:nvSpPr>
        <p:spPr>
          <a:ln/>
        </p:spPr>
        <p:txBody>
          <a:bodyPr/>
          <a:lstStyle>
            <a:lvl1pPr>
              <a:defRPr/>
            </a:lvl1pPr>
          </a:lstStyle>
          <a:p>
            <a:pPr>
              <a:defRPr/>
            </a:pPr>
            <a:fld id="{16423B60-C6E3-48AC-B6A4-14E5C5123103}" type="slidenum">
              <a:rPr lang="en-US" altLang="ja-JP"/>
              <a:pPr>
                <a:defRPr/>
              </a:pPr>
              <a:t>‹#›</a:t>
            </a:fld>
            <a:endParaRPr lang="en-US" altLang="ja-JP" dirty="0"/>
          </a:p>
        </p:txBody>
      </p:sp>
    </p:spTree>
    <p:extLst>
      <p:ext uri="{BB962C8B-B14F-4D97-AF65-F5344CB8AC3E}">
        <p14:creationId xmlns:p14="http://schemas.microsoft.com/office/powerpoint/2010/main" val="2171603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13"/>
          <p:cNvSpPr>
            <a:spLocks noGrp="1" noChangeArrowheads="1"/>
          </p:cNvSpPr>
          <p:nvPr>
            <p:ph type="sldNum" sz="quarter" idx="10"/>
          </p:nvPr>
        </p:nvSpPr>
        <p:spPr>
          <a:ln/>
        </p:spPr>
        <p:txBody>
          <a:bodyPr/>
          <a:lstStyle>
            <a:lvl1pPr>
              <a:defRPr/>
            </a:lvl1pPr>
          </a:lstStyle>
          <a:p>
            <a:pPr>
              <a:defRPr/>
            </a:pPr>
            <a:fld id="{0CDA5799-BAC7-4164-BAAD-238A246DD526}" type="slidenum">
              <a:rPr lang="en-US" altLang="ja-JP"/>
              <a:pPr>
                <a:defRPr/>
              </a:pPr>
              <a:t>‹#›</a:t>
            </a:fld>
            <a:endParaRPr lang="en-US" altLang="ja-JP" dirty="0"/>
          </a:p>
        </p:txBody>
      </p:sp>
    </p:spTree>
    <p:extLst>
      <p:ext uri="{BB962C8B-B14F-4D97-AF65-F5344CB8AC3E}">
        <p14:creationId xmlns:p14="http://schemas.microsoft.com/office/powerpoint/2010/main" val="37029963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13"/>
          <p:cNvSpPr>
            <a:spLocks noGrp="1" noChangeArrowheads="1"/>
          </p:cNvSpPr>
          <p:nvPr>
            <p:ph type="sldNum" sz="quarter" idx="10"/>
          </p:nvPr>
        </p:nvSpPr>
        <p:spPr>
          <a:ln/>
        </p:spPr>
        <p:txBody>
          <a:bodyPr/>
          <a:lstStyle>
            <a:lvl1pPr>
              <a:defRPr/>
            </a:lvl1pPr>
          </a:lstStyle>
          <a:p>
            <a:pPr>
              <a:defRPr/>
            </a:pPr>
            <a:fld id="{CB2D6D4B-EE23-4632-947D-CF5B5F6A3EA9}" type="slidenum">
              <a:rPr lang="en-US" altLang="ja-JP"/>
              <a:pPr>
                <a:defRPr/>
              </a:pPr>
              <a:t>‹#›</a:t>
            </a:fld>
            <a:endParaRPr lang="en-US" altLang="ja-JP" dirty="0"/>
          </a:p>
        </p:txBody>
      </p:sp>
    </p:spTree>
    <p:extLst>
      <p:ext uri="{BB962C8B-B14F-4D97-AF65-F5344CB8AC3E}">
        <p14:creationId xmlns:p14="http://schemas.microsoft.com/office/powerpoint/2010/main" val="27315003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13"/>
          <p:cNvSpPr>
            <a:spLocks noGrp="1" noChangeArrowheads="1"/>
          </p:cNvSpPr>
          <p:nvPr>
            <p:ph type="sldNum" sz="quarter" idx="10"/>
          </p:nvPr>
        </p:nvSpPr>
        <p:spPr>
          <a:ln/>
        </p:spPr>
        <p:txBody>
          <a:bodyPr/>
          <a:lstStyle>
            <a:lvl1pPr>
              <a:defRPr/>
            </a:lvl1pPr>
          </a:lstStyle>
          <a:p>
            <a:pPr>
              <a:defRPr/>
            </a:pPr>
            <a:fld id="{C3D67C66-4A87-4213-B2E4-3FB9425D8671}" type="slidenum">
              <a:rPr lang="en-US" altLang="ja-JP"/>
              <a:pPr>
                <a:defRPr/>
              </a:pPr>
              <a:t>‹#›</a:t>
            </a:fld>
            <a:endParaRPr lang="en-US" altLang="ja-JP" dirty="0"/>
          </a:p>
        </p:txBody>
      </p:sp>
    </p:spTree>
    <p:extLst>
      <p:ext uri="{BB962C8B-B14F-4D97-AF65-F5344CB8AC3E}">
        <p14:creationId xmlns:p14="http://schemas.microsoft.com/office/powerpoint/2010/main" val="1986591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pPr>
              <a:defRPr/>
            </a:pPr>
            <a:fld id="{44C46491-BD29-4B19-B7C2-7F085DDEFAEA}" type="slidenum">
              <a:rPr lang="en-US" altLang="ja-JP"/>
              <a:pPr>
                <a:defRPr/>
              </a:pPr>
              <a:t>‹#›</a:t>
            </a:fld>
            <a:endParaRPr lang="en-US" altLang="ja-JP" dirty="0"/>
          </a:p>
        </p:txBody>
      </p:sp>
    </p:spTree>
    <p:extLst>
      <p:ext uri="{BB962C8B-B14F-4D97-AF65-F5344CB8AC3E}">
        <p14:creationId xmlns:p14="http://schemas.microsoft.com/office/powerpoint/2010/main" val="26479963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13"/>
          <p:cNvSpPr>
            <a:spLocks noGrp="1" noChangeArrowheads="1"/>
          </p:cNvSpPr>
          <p:nvPr>
            <p:ph type="sldNum" sz="quarter" idx="10"/>
          </p:nvPr>
        </p:nvSpPr>
        <p:spPr>
          <a:ln/>
        </p:spPr>
        <p:txBody>
          <a:bodyPr/>
          <a:lstStyle>
            <a:lvl1pPr>
              <a:defRPr/>
            </a:lvl1pPr>
          </a:lstStyle>
          <a:p>
            <a:pPr>
              <a:defRPr/>
            </a:pPr>
            <a:fld id="{5E65F477-85BD-4564-A1B6-6F425B5CA0D7}" type="slidenum">
              <a:rPr lang="en-US" altLang="ja-JP"/>
              <a:pPr>
                <a:defRPr/>
              </a:pPr>
              <a:t>‹#›</a:t>
            </a:fld>
            <a:endParaRPr lang="en-US" altLang="ja-JP" dirty="0"/>
          </a:p>
        </p:txBody>
      </p:sp>
    </p:spTree>
    <p:extLst>
      <p:ext uri="{BB962C8B-B14F-4D97-AF65-F5344CB8AC3E}">
        <p14:creationId xmlns:p14="http://schemas.microsoft.com/office/powerpoint/2010/main" val="36433101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13"/>
          <p:cNvSpPr>
            <a:spLocks noGrp="1" noChangeArrowheads="1"/>
          </p:cNvSpPr>
          <p:nvPr>
            <p:ph type="sldNum" sz="quarter" idx="10"/>
          </p:nvPr>
        </p:nvSpPr>
        <p:spPr>
          <a:ln/>
        </p:spPr>
        <p:txBody>
          <a:bodyPr/>
          <a:lstStyle>
            <a:lvl1pPr>
              <a:defRPr/>
            </a:lvl1pPr>
          </a:lstStyle>
          <a:p>
            <a:pPr>
              <a:defRPr/>
            </a:pPr>
            <a:fld id="{88F9A4D1-5525-45EB-8EA4-824A6B1F6751}" type="slidenum">
              <a:rPr lang="en-US" altLang="ja-JP"/>
              <a:pPr>
                <a:defRPr/>
              </a:pPr>
              <a:t>‹#›</a:t>
            </a:fld>
            <a:endParaRPr lang="en-US" altLang="ja-JP" dirty="0"/>
          </a:p>
        </p:txBody>
      </p:sp>
    </p:spTree>
    <p:extLst>
      <p:ext uri="{BB962C8B-B14F-4D97-AF65-F5344CB8AC3E}">
        <p14:creationId xmlns:p14="http://schemas.microsoft.com/office/powerpoint/2010/main" val="11352187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ln/>
        </p:spPr>
        <p:txBody>
          <a:bodyPr/>
          <a:lstStyle>
            <a:lvl1pPr>
              <a:defRPr/>
            </a:lvl1pPr>
          </a:lstStyle>
          <a:p>
            <a:pPr>
              <a:defRPr/>
            </a:pPr>
            <a:fld id="{66B1178E-4F12-482F-90C9-72F651397B1E}" type="slidenum">
              <a:rPr lang="en-US" altLang="ja-JP"/>
              <a:pPr>
                <a:defRPr/>
              </a:pPr>
              <a:t>‹#›</a:t>
            </a:fld>
            <a:endParaRPr lang="en-US" altLang="ja-JP" dirty="0"/>
          </a:p>
        </p:txBody>
      </p:sp>
    </p:spTree>
    <p:extLst>
      <p:ext uri="{BB962C8B-B14F-4D97-AF65-F5344CB8AC3E}">
        <p14:creationId xmlns:p14="http://schemas.microsoft.com/office/powerpoint/2010/main" val="14153304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11988" y="762000"/>
            <a:ext cx="1943100" cy="537051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1182688" y="762000"/>
            <a:ext cx="5676900" cy="537051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ln/>
        </p:spPr>
        <p:txBody>
          <a:bodyPr/>
          <a:lstStyle>
            <a:lvl1pPr>
              <a:defRPr/>
            </a:lvl1pPr>
          </a:lstStyle>
          <a:p>
            <a:pPr>
              <a:defRPr/>
            </a:pPr>
            <a:fld id="{5065F678-A0ED-4759-B84C-87A23C9A15E9}" type="slidenum">
              <a:rPr lang="en-US" altLang="ja-JP"/>
              <a:pPr>
                <a:defRPr/>
              </a:pPr>
              <a:t>‹#›</a:t>
            </a:fld>
            <a:endParaRPr lang="en-US" altLang="ja-JP" dirty="0"/>
          </a:p>
        </p:txBody>
      </p:sp>
    </p:spTree>
    <p:extLst>
      <p:ext uri="{BB962C8B-B14F-4D97-AF65-F5344CB8AC3E}">
        <p14:creationId xmlns:p14="http://schemas.microsoft.com/office/powerpoint/2010/main" val="37353769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0" descr="D:\intra.seisaku\img\en_head.gif"/>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1" descr="D:\intra.seisaku\img\en_head_2.gif"/>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2" descr="D:\intra.seisaku\img\en_head_back.gif"/>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14800" y="6229350"/>
            <a:ext cx="9144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3" descr="宮城県マーク"/>
          <p:cNvPicPr>
            <a:picLocks noChangeAspect="1" noChangeArrowheads="1"/>
          </p:cNvPicPr>
          <p:nvPr userDrawn="1"/>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924800" y="0"/>
            <a:ext cx="6858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4"/>
          <p:cNvSpPr>
            <a:spLocks noChangeArrowheads="1"/>
          </p:cNvSpPr>
          <p:nvPr userDrawn="1"/>
        </p:nvSpPr>
        <p:spPr bwMode="gray">
          <a:xfrm>
            <a:off x="381000" y="3124200"/>
            <a:ext cx="8226425" cy="36513"/>
          </a:xfrm>
          <a:prstGeom prst="rect">
            <a:avLst/>
          </a:prstGeom>
          <a:gradFill rotWithShape="0">
            <a:gsLst>
              <a:gs pos="0">
                <a:schemeClr val="bg1"/>
              </a:gs>
              <a:gs pos="50000">
                <a:schemeClr val="bg2"/>
              </a:gs>
              <a:gs pos="100000">
                <a:schemeClr val="bg1"/>
              </a:gs>
            </a:gsLst>
            <a:lin ang="0" scaled="1"/>
          </a:gradFill>
          <a:ln w="9525">
            <a:noFill/>
            <a:miter lim="800000"/>
            <a:headEnd/>
            <a:tailEnd/>
          </a:ln>
          <a:effectLst/>
        </p:spPr>
        <p:txBody>
          <a:bodyPr wrap="none" anchor="ctr"/>
          <a:lstStyle/>
          <a:p>
            <a:pPr algn="ctr">
              <a:buClr>
                <a:prstClr val="white"/>
              </a:buClr>
              <a:defRPr/>
            </a:pPr>
            <a:endParaRPr lang="ja-JP" altLang="ja-JP" dirty="0">
              <a:solidFill>
                <a:prstClr val="black"/>
              </a:solidFill>
            </a:endParaRPr>
          </a:p>
        </p:txBody>
      </p:sp>
      <p:sp>
        <p:nvSpPr>
          <p:cNvPr id="9" name="Rectangle 37"/>
          <p:cNvSpPr>
            <a:spLocks noChangeArrowheads="1"/>
          </p:cNvSpPr>
          <p:nvPr userDrawn="1"/>
        </p:nvSpPr>
        <p:spPr bwMode="auto">
          <a:xfrm>
            <a:off x="8424863" y="150813"/>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buClr>
                <a:prstClr val="white"/>
              </a:buClr>
              <a:defRPr/>
            </a:pPr>
            <a:r>
              <a:rPr kumimoji="0" lang="ja-JP" altLang="en-US" sz="1400" dirty="0">
                <a:solidFill>
                  <a:srgbClr val="008000"/>
                </a:solidFill>
                <a:ea typeface="HGP創英角ｺﾞｼｯｸUB" pitchFamily="50" charset="-128"/>
              </a:rPr>
              <a:t>宮城県</a:t>
            </a:r>
          </a:p>
        </p:txBody>
      </p:sp>
      <p:sp>
        <p:nvSpPr>
          <p:cNvPr id="14348" name="Rectangle 12"/>
          <p:cNvSpPr>
            <a:spLocks noGrp="1" noChangeArrowheads="1"/>
          </p:cNvSpPr>
          <p:nvPr>
            <p:ph type="ctrTitle"/>
          </p:nvPr>
        </p:nvSpPr>
        <p:spPr>
          <a:xfrm>
            <a:off x="990600" y="1828800"/>
            <a:ext cx="7772400" cy="1143000"/>
          </a:xfrm>
        </p:spPr>
        <p:txBody>
          <a:bodyPr/>
          <a:lstStyle>
            <a:lvl1pPr>
              <a:defRPr/>
            </a:lvl1pPr>
          </a:lstStyle>
          <a:p>
            <a:r>
              <a:rPr lang="ja-JP" altLang="en-US"/>
              <a:t>マスター タイトルの書式設定</a:t>
            </a:r>
          </a:p>
        </p:txBody>
      </p:sp>
      <p:sp>
        <p:nvSpPr>
          <p:cNvPr id="14349"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ja-JP" altLang="en-US"/>
              <a:t>マスター サブタイトルの書式設定</a:t>
            </a:r>
          </a:p>
        </p:txBody>
      </p:sp>
      <p:sp>
        <p:nvSpPr>
          <p:cNvPr id="10" name="Rectangle 16"/>
          <p:cNvSpPr>
            <a:spLocks noGrp="1" noChangeArrowheads="1"/>
          </p:cNvSpPr>
          <p:nvPr>
            <p:ph type="sldNum" sz="quarter" idx="10"/>
          </p:nvPr>
        </p:nvSpPr>
        <p:spPr>
          <a:xfrm>
            <a:off x="7239000" y="5791200"/>
            <a:ext cx="19050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0C934EBE-C7CE-4996-BE00-345ACF01FC1C}" type="slidenum">
              <a:rPr lang="en-US" altLang="ja-JP"/>
              <a:pPr>
                <a:defRPr/>
              </a:pPr>
              <a:t>‹#›</a:t>
            </a:fld>
            <a:endParaRPr lang="en-US" altLang="ja-JP" dirty="0"/>
          </a:p>
        </p:txBody>
      </p:sp>
    </p:spTree>
    <p:extLst>
      <p:ext uri="{BB962C8B-B14F-4D97-AF65-F5344CB8AC3E}">
        <p14:creationId xmlns:p14="http://schemas.microsoft.com/office/powerpoint/2010/main" val="30417880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ja-JP" altLang="en-US" dirty="0"/>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テキスト プレースホルダー 5"/>
          <p:cNvSpPr>
            <a:spLocks noGrp="1"/>
          </p:cNvSpPr>
          <p:nvPr>
            <p:ph type="body" sz="quarter" idx="11"/>
          </p:nvPr>
        </p:nvSpPr>
        <p:spPr>
          <a:xfrm>
            <a:off x="250825" y="1124744"/>
            <a:ext cx="8642350" cy="719138"/>
          </a:xfrm>
        </p:spPr>
        <p:txBody>
          <a:bodyPr anchor="ctr"/>
          <a:lstStyle>
            <a:lvl1pPr marL="342900" indent="-342900">
              <a:buFont typeface="Wingdings" panose="05000000000000000000" pitchFamily="2" charset="2"/>
              <a:buChar char="u"/>
              <a:defRPr/>
            </a:lvl1pPr>
            <a:lvl2pPr marL="457200" indent="0">
              <a:buNone/>
              <a:defRPr/>
            </a:lvl2pPr>
            <a:lvl3pPr marL="914400" indent="0">
              <a:buNone/>
              <a:defRPr/>
            </a:lvl3pPr>
            <a:lvl4pPr marL="1371600" indent="0">
              <a:buNone/>
              <a:defRPr/>
            </a:lvl4pPr>
            <a:lvl5pPr marL="1828800" indent="0">
              <a:buNone/>
              <a:defRPr/>
            </a:lvl5pPr>
          </a:lstStyle>
          <a:p>
            <a:pPr lvl="0"/>
            <a:r>
              <a:rPr lang="ja-JP" altLang="en-US"/>
              <a:t>マスター テキストの書式設定</a:t>
            </a:r>
          </a:p>
        </p:txBody>
      </p:sp>
    </p:spTree>
    <p:extLst>
      <p:ext uri="{BB962C8B-B14F-4D97-AF65-F5344CB8AC3E}">
        <p14:creationId xmlns:p14="http://schemas.microsoft.com/office/powerpoint/2010/main" val="40183242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58728F6D-E1D7-449A-AA45-0F181B0D4EE4}" type="slidenum">
              <a:rPr lang="en-US" altLang="ja-JP"/>
              <a:pPr>
                <a:defRPr/>
              </a:pPr>
              <a:t>‹#›</a:t>
            </a:fld>
            <a:endParaRPr lang="en-US" altLang="ja-JP" dirty="0"/>
          </a:p>
        </p:txBody>
      </p:sp>
    </p:spTree>
    <p:extLst>
      <p:ext uri="{BB962C8B-B14F-4D97-AF65-F5344CB8AC3E}">
        <p14:creationId xmlns:p14="http://schemas.microsoft.com/office/powerpoint/2010/main" val="1695984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sz="half" idx="1"/>
          </p:nvPr>
        </p:nvSpPr>
        <p:spPr>
          <a:xfrm>
            <a:off x="68356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596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テキスト プレースホルダー 6"/>
          <p:cNvSpPr>
            <a:spLocks noGrp="1"/>
          </p:cNvSpPr>
          <p:nvPr>
            <p:ph type="body" sz="quarter" idx="11"/>
          </p:nvPr>
        </p:nvSpPr>
        <p:spPr>
          <a:xfrm>
            <a:off x="250825" y="1125538"/>
            <a:ext cx="8642350" cy="719137"/>
          </a:xfrm>
        </p:spPr>
        <p:txBody>
          <a:bodyPr anchor="ctr"/>
          <a:lstStyle>
            <a:lvl1pPr marL="342900" indent="-342900">
              <a:buFont typeface="Wingdings" panose="05000000000000000000" pitchFamily="2" charset="2"/>
              <a:buChar char="u"/>
              <a:defRPr/>
            </a:lvl1pPr>
          </a:lstStyle>
          <a:p>
            <a:pPr lvl="0"/>
            <a:r>
              <a:rPr lang="ja-JP" altLang="en-US"/>
              <a:t>マスター テキストの書式設定</a:t>
            </a:r>
          </a:p>
        </p:txBody>
      </p:sp>
    </p:spTree>
    <p:extLst>
      <p:ext uri="{BB962C8B-B14F-4D97-AF65-F5344CB8AC3E}">
        <p14:creationId xmlns:p14="http://schemas.microsoft.com/office/powerpoint/2010/main" val="11215082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
        <p:nvSpPr>
          <p:cNvPr id="3" name="テキスト プレースホルダ 2"/>
          <p:cNvSpPr>
            <a:spLocks noGrp="1"/>
          </p:cNvSpPr>
          <p:nvPr>
            <p:ph type="body" idx="1"/>
          </p:nvPr>
        </p:nvSpPr>
        <p:spPr>
          <a:xfrm>
            <a:off x="457200" y="2141166"/>
            <a:ext cx="4040188" cy="639762"/>
          </a:xfrm>
        </p:spPr>
        <p:txBody>
          <a:bodyPr anchor="ctr"/>
          <a:lstStyle>
            <a:lvl1pPr marL="342900" indent="-342900">
              <a:buFont typeface="Wingdings" panose="05000000000000000000" pitchFamily="2" charset="2"/>
              <a:buChar char="Ø"/>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 3"/>
          <p:cNvSpPr>
            <a:spLocks noGrp="1"/>
          </p:cNvSpPr>
          <p:nvPr>
            <p:ph sz="half" idx="2"/>
          </p:nvPr>
        </p:nvSpPr>
        <p:spPr>
          <a:xfrm>
            <a:off x="457200" y="2780929"/>
            <a:ext cx="4040188" cy="33452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5" name="テキスト プレースホルダ 4"/>
          <p:cNvSpPr>
            <a:spLocks noGrp="1"/>
          </p:cNvSpPr>
          <p:nvPr>
            <p:ph type="body" sz="quarter" idx="3"/>
          </p:nvPr>
        </p:nvSpPr>
        <p:spPr>
          <a:xfrm>
            <a:off x="4645025" y="2141166"/>
            <a:ext cx="4041775" cy="639762"/>
          </a:xfrm>
        </p:spPr>
        <p:txBody>
          <a:bodyPr anchor="ctr"/>
          <a:lstStyle>
            <a:lvl1pPr marL="342900" indent="-342900">
              <a:buFont typeface="Wingdings" panose="05000000000000000000" pitchFamily="2" charset="2"/>
              <a:buChar char="Ø"/>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 5"/>
          <p:cNvSpPr>
            <a:spLocks noGrp="1"/>
          </p:cNvSpPr>
          <p:nvPr>
            <p:ph sz="quarter" idx="4"/>
          </p:nvPr>
        </p:nvSpPr>
        <p:spPr>
          <a:xfrm>
            <a:off x="4645025" y="2780929"/>
            <a:ext cx="4041775" cy="33452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タイトル 1"/>
          <p:cNvSpPr>
            <a:spLocks noGrp="1"/>
          </p:cNvSpPr>
          <p:nvPr>
            <p:ph type="title"/>
          </p:nvPr>
        </p:nvSpPr>
        <p:spPr>
          <a:xfrm>
            <a:off x="239985" y="44624"/>
            <a:ext cx="7572375" cy="838200"/>
          </a:xfrm>
        </p:spPr>
        <p:txBody>
          <a:bodyPr/>
          <a:lstStyle/>
          <a:p>
            <a:r>
              <a:rPr lang="ja-JP" altLang="en-US"/>
              <a:t>マスター タイトルの書式設定</a:t>
            </a:r>
          </a:p>
        </p:txBody>
      </p:sp>
      <p:sp>
        <p:nvSpPr>
          <p:cNvPr id="9" name="テキスト プレースホルダー 6"/>
          <p:cNvSpPr>
            <a:spLocks noGrp="1"/>
          </p:cNvSpPr>
          <p:nvPr>
            <p:ph type="body" sz="quarter" idx="11"/>
          </p:nvPr>
        </p:nvSpPr>
        <p:spPr>
          <a:xfrm>
            <a:off x="250825" y="1125538"/>
            <a:ext cx="8642350" cy="719137"/>
          </a:xfrm>
        </p:spPr>
        <p:txBody>
          <a:bodyPr anchor="ctr"/>
          <a:lstStyle>
            <a:lvl1pPr marL="342900" indent="-342900">
              <a:buFont typeface="Wingdings" panose="05000000000000000000" pitchFamily="2" charset="2"/>
              <a:buChar char="u"/>
              <a:defRPr/>
            </a:lvl1pPr>
          </a:lstStyle>
          <a:p>
            <a:pPr lvl="0"/>
            <a:r>
              <a:rPr lang="ja-JP" altLang="en-US"/>
              <a:t>マスター テキストの書式設定</a:t>
            </a:r>
          </a:p>
        </p:txBody>
      </p:sp>
    </p:spTree>
    <p:extLst>
      <p:ext uri="{BB962C8B-B14F-4D97-AF65-F5344CB8AC3E}">
        <p14:creationId xmlns:p14="http://schemas.microsoft.com/office/powerpoint/2010/main" val="5421618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4AE01AF6-B4A8-4384-A35C-D082A8FEBEB9}" type="slidenum">
              <a:rPr lang="en-US" altLang="ja-JP"/>
              <a:pPr>
                <a:defRPr/>
              </a:pPr>
              <a:t>‹#›</a:t>
            </a:fld>
            <a:endParaRPr lang="en-US" altLang="ja-JP" dirty="0"/>
          </a:p>
        </p:txBody>
      </p:sp>
    </p:spTree>
    <p:extLst>
      <p:ext uri="{BB962C8B-B14F-4D97-AF65-F5344CB8AC3E}">
        <p14:creationId xmlns:p14="http://schemas.microsoft.com/office/powerpoint/2010/main" val="27026169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AC3282B6-EC10-431A-A76A-A37B646DF3AA}" type="slidenum">
              <a:rPr lang="en-US" altLang="ja-JP"/>
              <a:pPr>
                <a:defRPr/>
              </a:pPr>
              <a:t>‹#›</a:t>
            </a:fld>
            <a:endParaRPr lang="en-US" altLang="ja-JP" dirty="0"/>
          </a:p>
        </p:txBody>
      </p:sp>
    </p:spTree>
    <p:extLst>
      <p:ext uri="{BB962C8B-B14F-4D97-AF65-F5344CB8AC3E}">
        <p14:creationId xmlns:p14="http://schemas.microsoft.com/office/powerpoint/2010/main" val="18755562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a:t>マスター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B5B9AC76-AFB0-41DF-BF4F-B247A08BABF3}" type="slidenum">
              <a:rPr lang="en-US" altLang="ja-JP"/>
              <a:pPr>
                <a:defRPr/>
              </a:pPr>
              <a:t>‹#›</a:t>
            </a:fld>
            <a:endParaRPr lang="en-US" altLang="ja-JP" dirty="0"/>
          </a:p>
        </p:txBody>
      </p:sp>
    </p:spTree>
    <p:extLst>
      <p:ext uri="{BB962C8B-B14F-4D97-AF65-F5344CB8AC3E}">
        <p14:creationId xmlns:p14="http://schemas.microsoft.com/office/powerpoint/2010/main" val="1401844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a:t>マスター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0B011D04-D57B-4022-94BE-B40107D0B860}" type="slidenum">
              <a:rPr lang="en-US" altLang="ja-JP"/>
              <a:pPr>
                <a:defRPr/>
              </a:pPr>
              <a:t>‹#›</a:t>
            </a:fld>
            <a:endParaRPr lang="en-US" altLang="ja-JP" dirty="0"/>
          </a:p>
        </p:txBody>
      </p:sp>
    </p:spTree>
    <p:extLst>
      <p:ext uri="{BB962C8B-B14F-4D97-AF65-F5344CB8AC3E}">
        <p14:creationId xmlns:p14="http://schemas.microsoft.com/office/powerpoint/2010/main" val="12296119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0DEBA06C-0241-4181-88F2-2504A05E7F83}" type="slidenum">
              <a:rPr lang="en-US" altLang="ja-JP"/>
              <a:pPr>
                <a:defRPr/>
              </a:pPr>
              <a:t>‹#›</a:t>
            </a:fld>
            <a:endParaRPr lang="en-US" altLang="ja-JP" dirty="0"/>
          </a:p>
        </p:txBody>
      </p:sp>
    </p:spTree>
    <p:extLst>
      <p:ext uri="{BB962C8B-B14F-4D97-AF65-F5344CB8AC3E}">
        <p14:creationId xmlns:p14="http://schemas.microsoft.com/office/powerpoint/2010/main" val="34845576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11988" y="762000"/>
            <a:ext cx="1943100" cy="5370513"/>
          </a:xfrm>
        </p:spPr>
        <p:txBody>
          <a:bodyPr vert="eaVert"/>
          <a:lstStyle/>
          <a:p>
            <a:r>
              <a:rPr lang="ja-JP" altLang="en-US"/>
              <a:t>マスター タイトルの書式設定</a:t>
            </a:r>
          </a:p>
        </p:txBody>
      </p:sp>
      <p:sp>
        <p:nvSpPr>
          <p:cNvPr id="3" name="縦書きテキスト プレースホルダ 2"/>
          <p:cNvSpPr>
            <a:spLocks noGrp="1"/>
          </p:cNvSpPr>
          <p:nvPr>
            <p:ph type="body" orient="vert" idx="1"/>
          </p:nvPr>
        </p:nvSpPr>
        <p:spPr>
          <a:xfrm>
            <a:off x="1182688" y="762000"/>
            <a:ext cx="5676900" cy="537051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496D24C9-F3FB-48CD-8F3A-9B7197F7CA05}" type="slidenum">
              <a:rPr lang="en-US" altLang="ja-JP"/>
              <a:pPr>
                <a:defRPr/>
              </a:pPr>
              <a:t>‹#›</a:t>
            </a:fld>
            <a:endParaRPr lang="en-US" altLang="ja-JP" dirty="0"/>
          </a:p>
        </p:txBody>
      </p:sp>
    </p:spTree>
    <p:extLst>
      <p:ext uri="{BB962C8B-B14F-4D97-AF65-F5344CB8AC3E}">
        <p14:creationId xmlns:p14="http://schemas.microsoft.com/office/powerpoint/2010/main" val="29243919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1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8EE6C27F-CD4D-4366-A11A-B7CF6FF68CDD}" type="slidenum">
              <a:rPr lang="en-US" altLang="ja-JP"/>
              <a:pPr>
                <a:defRPr/>
              </a:pPr>
              <a:t>‹#›</a:t>
            </a:fld>
            <a:endParaRPr lang="en-US" altLang="ja-JP" dirty="0"/>
          </a:p>
        </p:txBody>
      </p:sp>
    </p:spTree>
    <p:extLst>
      <p:ext uri="{BB962C8B-B14F-4D97-AF65-F5344CB8AC3E}">
        <p14:creationId xmlns:p14="http://schemas.microsoft.com/office/powerpoint/2010/main" val="3341394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7" Type="http://schemas.openxmlformats.org/officeDocument/2006/relationships/image" Target="../media/image4.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4.xml"/><Relationship Id="rId2" Type="http://schemas.openxmlformats.org/officeDocument/2006/relationships/slideLayout" Target="../slideLayouts/slideLayout16.xml"/><Relationship Id="rId16" Type="http://schemas.openxmlformats.org/officeDocument/2006/relationships/image" Target="../media/image6.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3.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6.png"/><Relationship Id="rId2" Type="http://schemas.openxmlformats.org/officeDocument/2006/relationships/slideLayout" Target="../slideLayouts/slideLayout27.xml"/><Relationship Id="rId16" Type="http://schemas.openxmlformats.org/officeDocument/2006/relationships/image" Target="../media/image3.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2.pn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Grp="1" noChangeArrowheads="1"/>
          </p:cNvSpPr>
          <p:nvPr>
            <p:ph type="title"/>
          </p:nvPr>
        </p:nvSpPr>
        <p:spPr bwMode="auto">
          <a:xfrm>
            <a:off x="239713" y="4445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1027" name="Rectangle 10"/>
          <p:cNvSpPr>
            <a:spLocks noGrp="1" noChangeArrowheads="1"/>
          </p:cNvSpPr>
          <p:nvPr>
            <p:ph type="body" idx="1"/>
          </p:nvPr>
        </p:nvSpPr>
        <p:spPr bwMode="auto">
          <a:xfrm>
            <a:off x="239713" y="2101850"/>
            <a:ext cx="865346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pic>
        <p:nvPicPr>
          <p:cNvPr id="1028" name="Picture 18" descr="D:\intra.seisaku\img\en_head.gif"/>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19" descr="D:\intra.seisaku\img\en_head_2.gi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20" descr="D:\intra.seisaku\img\en_head_back.gif"/>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91000" y="6229350"/>
            <a:ext cx="762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21"/>
          <p:cNvSpPr>
            <a:spLocks noChangeArrowheads="1"/>
          </p:cNvSpPr>
          <p:nvPr/>
        </p:nvSpPr>
        <p:spPr bwMode="auto">
          <a:xfrm>
            <a:off x="6618288" y="217488"/>
            <a:ext cx="2087562"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spcBef>
                <a:spcPct val="20000"/>
              </a:spcBef>
              <a:buClr>
                <a:schemeClr val="bg1"/>
              </a:buClr>
              <a:buSzPct val="100000"/>
              <a:defRPr/>
            </a:pPr>
            <a:r>
              <a:rPr kumimoji="0" lang="ja-JP" altLang="en-US" sz="1400" dirty="0">
                <a:latin typeface="HG丸ｺﾞｼｯｸM-PRO" pitchFamily="50" charset="-128"/>
                <a:ea typeface="HG丸ｺﾞｼｯｸM-PRO" pitchFamily="50" charset="-128"/>
              </a:rPr>
              <a:t>宮城県選挙管理委員会</a:t>
            </a:r>
          </a:p>
        </p:txBody>
      </p:sp>
      <p:sp>
        <p:nvSpPr>
          <p:cNvPr id="1035" name="Rectangle 21"/>
          <p:cNvSpPr>
            <a:spLocks noChangeArrowheads="1"/>
          </p:cNvSpPr>
          <p:nvPr/>
        </p:nvSpPr>
        <p:spPr bwMode="auto">
          <a:xfrm>
            <a:off x="6516688" y="455613"/>
            <a:ext cx="266382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spcBef>
                <a:spcPct val="20000"/>
              </a:spcBef>
              <a:buClr>
                <a:schemeClr val="bg1"/>
              </a:buClr>
              <a:buSzPct val="100000"/>
              <a:defRPr/>
            </a:pPr>
            <a:r>
              <a:rPr kumimoji="0" lang="en-US" altLang="ja-JP" sz="1400" dirty="0">
                <a:latin typeface="Monotype Corsiva" pitchFamily="66" charset="0"/>
                <a:ea typeface="HG丸ｺﾞｼｯｸM-PRO" pitchFamily="50" charset="-128"/>
              </a:rPr>
              <a:t>Election Administration Commission</a:t>
            </a:r>
            <a:endParaRPr kumimoji="0" lang="ja-JP" altLang="en-US" sz="1400" dirty="0">
              <a:latin typeface="Monotype Corsiva" pitchFamily="66" charset="0"/>
              <a:ea typeface="HG丸ｺﾞｼｯｸM-PRO" pitchFamily="50" charset="-128"/>
            </a:endParaRPr>
          </a:p>
        </p:txBody>
      </p:sp>
      <p:pic>
        <p:nvPicPr>
          <p:cNvPr id="2" name="図 4"/>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8569325" y="101600"/>
            <a:ext cx="496888"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033" r:id="rId1"/>
    <p:sldLayoutId id="2147488015" r:id="rId2"/>
    <p:sldLayoutId id="2147488034" r:id="rId3"/>
    <p:sldLayoutId id="2147488016" r:id="rId4"/>
    <p:sldLayoutId id="2147488017" r:id="rId5"/>
    <p:sldLayoutId id="2147488035" r:id="rId6"/>
    <p:sldLayoutId id="2147488036" r:id="rId7"/>
    <p:sldLayoutId id="2147488037" r:id="rId8"/>
    <p:sldLayoutId id="2147488038" r:id="rId9"/>
    <p:sldLayoutId id="2147488039" r:id="rId10"/>
    <p:sldLayoutId id="2147488040" r:id="rId11"/>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tx2"/>
        </a:buClr>
        <a:buSzPct val="60000"/>
        <a:buFont typeface="Wingdings" panose="05000000000000000000" pitchFamily="2" charset="2"/>
        <a:buChar char="Ø"/>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Ø"/>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Ø"/>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bg2"/>
        </a:buClr>
        <a:buSzPct val="55000"/>
        <a:buFont typeface="Wingdings" panose="05000000000000000000" pitchFamily="2" charset="2"/>
        <a:buChar char="Ø"/>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Ø"/>
        <a:defRPr kumimoji="1" sz="2000">
          <a:solidFill>
            <a:schemeClr val="tx1"/>
          </a:solidFill>
          <a:latin typeface="HG丸ｺﾞｼｯｸM-PRO" pitchFamily="50" charset="-128"/>
          <a:ea typeface="HG丸ｺﾞｼｯｸM-PRO" pitchFamily="50" charset="-128"/>
        </a:defRPr>
      </a:lvl5pPr>
      <a:lvl6pPr marL="25146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9"/>
          <p:cNvSpPr>
            <a:spLocks noGrp="1" noChangeArrowheads="1"/>
          </p:cNvSpPr>
          <p:nvPr>
            <p:ph type="title"/>
          </p:nvPr>
        </p:nvSpPr>
        <p:spPr bwMode="auto">
          <a:xfrm>
            <a:off x="1371600" y="76200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2051" name="Rectangle 10"/>
          <p:cNvSpPr>
            <a:spLocks noGrp="1" noChangeArrowheads="1"/>
          </p:cNvSpPr>
          <p:nvPr>
            <p:ph type="body" idx="1"/>
          </p:nvPr>
        </p:nvSpPr>
        <p:spPr bwMode="auto">
          <a:xfrm>
            <a:off x="1120775" y="210185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 bg1="lt1" tx1="dk1" bg2="lt2" tx2="dk2" accent1="accent1" accent2="accent2" accent3="accent3" accent4="accent4" accent5="accent5" accent6="accent6" hlink="hlink" folHlink="folHlink"/>
  <p:sldLayoutIdLst>
    <p:sldLayoutId id="2147488018" r:id="rId1"/>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9"/>
          <p:cNvSpPr>
            <a:spLocks noGrp="1" noChangeArrowheads="1"/>
          </p:cNvSpPr>
          <p:nvPr>
            <p:ph type="title"/>
          </p:nvPr>
        </p:nvSpPr>
        <p:spPr bwMode="auto">
          <a:xfrm>
            <a:off x="1371600" y="76200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3075" name="Rectangle 10"/>
          <p:cNvSpPr>
            <a:spLocks noGrp="1" noChangeArrowheads="1"/>
          </p:cNvSpPr>
          <p:nvPr>
            <p:ph type="body" idx="1"/>
          </p:nvPr>
        </p:nvSpPr>
        <p:spPr bwMode="auto">
          <a:xfrm>
            <a:off x="1120775" y="210185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3325" name="Rectangle 13"/>
          <p:cNvSpPr>
            <a:spLocks noGrp="1" noChangeArrowheads="1"/>
          </p:cNvSpPr>
          <p:nvPr>
            <p:ph type="sldNum" sz="quarter" idx="4"/>
          </p:nvPr>
        </p:nvSpPr>
        <p:spPr bwMode="auto">
          <a:xfrm>
            <a:off x="8229600" y="5791200"/>
            <a:ext cx="914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600">
                <a:solidFill>
                  <a:srgbClr val="003399"/>
                </a:solidFill>
                <a:latin typeface="HG丸ｺﾞｼｯｸM-PRO" panose="020F0600000000000000" pitchFamily="50" charset="-128"/>
                <a:ea typeface="HG丸ｺﾞｼｯｸM-PRO" panose="020F0600000000000000" pitchFamily="50" charset="-128"/>
              </a:defRPr>
            </a:lvl1pPr>
          </a:lstStyle>
          <a:p>
            <a:pPr>
              <a:defRPr/>
            </a:pPr>
            <a:fld id="{01301F89-8950-4A3D-82FB-02240C4D02DD}" type="slidenum">
              <a:rPr lang="ja-JP" altLang="en-US"/>
              <a:pPr>
                <a:defRPr/>
              </a:pPr>
              <a:t>‹#›</a:t>
            </a:fld>
            <a:endParaRPr lang="ja-JP" altLang="en-US" dirty="0"/>
          </a:p>
        </p:txBody>
      </p:sp>
      <p:pic>
        <p:nvPicPr>
          <p:cNvPr id="3077" name="Picture 18" descr="D:\intra.seisaku\img\en_head.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9" descr="D:\intra.seisaku\img\en_head_2.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20" descr="D:\intra.seisaku\img\en_head_back.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6229350"/>
            <a:ext cx="762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21"/>
          <p:cNvSpPr>
            <a:spLocks noChangeArrowheads="1"/>
          </p:cNvSpPr>
          <p:nvPr/>
        </p:nvSpPr>
        <p:spPr bwMode="auto">
          <a:xfrm>
            <a:off x="6372225" y="311150"/>
            <a:ext cx="208756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fontAlgn="auto" hangingPunct="1">
              <a:spcBef>
                <a:spcPct val="20000"/>
              </a:spcBef>
              <a:spcAft>
                <a:spcPts val="0"/>
              </a:spcAft>
              <a:buClr>
                <a:schemeClr val="bg1"/>
              </a:buClr>
              <a:buSzPct val="100000"/>
              <a:buFont typeface="Wingdings" panose="05000000000000000000" pitchFamily="2" charset="2"/>
              <a:buChar char="n"/>
              <a:defRPr/>
            </a:pPr>
            <a:r>
              <a:rPr kumimoji="0" lang="ja-JP" altLang="en-US" sz="1400" dirty="0">
                <a:solidFill>
                  <a:srgbClr val="000000"/>
                </a:solidFill>
                <a:latin typeface="HG丸ｺﾞｼｯｸM-PRO" pitchFamily="50" charset="-128"/>
                <a:ea typeface="HG丸ｺﾞｼｯｸM-PRO" pitchFamily="50" charset="-128"/>
              </a:rPr>
              <a:t>宮城県選挙管理委員会</a:t>
            </a:r>
          </a:p>
        </p:txBody>
      </p:sp>
      <p:sp>
        <p:nvSpPr>
          <p:cNvPr id="1035" name="Rectangle 21"/>
          <p:cNvSpPr>
            <a:spLocks noChangeArrowheads="1"/>
          </p:cNvSpPr>
          <p:nvPr/>
        </p:nvSpPr>
        <p:spPr bwMode="auto">
          <a:xfrm>
            <a:off x="6343650" y="549275"/>
            <a:ext cx="266382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fontAlgn="auto" hangingPunct="1">
              <a:spcBef>
                <a:spcPct val="20000"/>
              </a:spcBef>
              <a:spcAft>
                <a:spcPts val="0"/>
              </a:spcAft>
              <a:buClr>
                <a:schemeClr val="bg1"/>
              </a:buClr>
              <a:buSzPct val="100000"/>
              <a:buFont typeface="Wingdings" panose="05000000000000000000" pitchFamily="2" charset="2"/>
              <a:buChar char="n"/>
              <a:defRPr/>
            </a:pPr>
            <a:r>
              <a:rPr kumimoji="0" lang="en-US" altLang="ja-JP" sz="1400" dirty="0">
                <a:solidFill>
                  <a:srgbClr val="000000"/>
                </a:solidFill>
                <a:latin typeface="Monotype Corsiva" pitchFamily="66" charset="0"/>
                <a:ea typeface="HG丸ｺﾞｼｯｸM-PRO" pitchFamily="50" charset="-128"/>
              </a:rPr>
              <a:t>Election Administration Commission</a:t>
            </a:r>
            <a:endParaRPr kumimoji="0" lang="ja-JP" altLang="en-US" sz="1400" dirty="0">
              <a:solidFill>
                <a:srgbClr val="000000"/>
              </a:solidFill>
              <a:latin typeface="Monotype Corsiva" pitchFamily="66" charset="0"/>
              <a:ea typeface="HG丸ｺﾞｼｯｸM-PRO" pitchFamily="50" charset="-128"/>
            </a:endParaRPr>
          </a:p>
        </p:txBody>
      </p:sp>
      <p:pic>
        <p:nvPicPr>
          <p:cNvPr id="3082" name="図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396288" y="195263"/>
            <a:ext cx="49688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019" r:id="rId1"/>
    <p:sldLayoutId id="2147488042" r:id="rId2"/>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anose="020F0600000000000000" pitchFamily="50" charset="-128"/>
          <a:ea typeface="HG丸ｺﾞｼｯｸM-PRO" panose="020F0600000000000000"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9"/>
          <p:cNvSpPr>
            <a:spLocks noGrp="1" noChangeArrowheads="1"/>
          </p:cNvSpPr>
          <p:nvPr>
            <p:ph type="title"/>
          </p:nvPr>
        </p:nvSpPr>
        <p:spPr bwMode="auto">
          <a:xfrm>
            <a:off x="1371600" y="76200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5123" name="Rectangle 10"/>
          <p:cNvSpPr>
            <a:spLocks noGrp="1" noChangeArrowheads="1"/>
          </p:cNvSpPr>
          <p:nvPr>
            <p:ph type="body" idx="1"/>
          </p:nvPr>
        </p:nvSpPr>
        <p:spPr bwMode="auto">
          <a:xfrm>
            <a:off x="1120775" y="210185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3325" name="Rectangle 13"/>
          <p:cNvSpPr>
            <a:spLocks noGrp="1" noChangeArrowheads="1"/>
          </p:cNvSpPr>
          <p:nvPr>
            <p:ph type="sldNum" sz="quarter" idx="4"/>
          </p:nvPr>
        </p:nvSpPr>
        <p:spPr bwMode="auto">
          <a:xfrm>
            <a:off x="8229600" y="5791200"/>
            <a:ext cx="914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kumimoji="0" sz="1600">
                <a:solidFill>
                  <a:srgbClr val="003399"/>
                </a:solidFill>
                <a:latin typeface="HG丸ｺﾞｼｯｸM-PRO" panose="020F0600000000000000" pitchFamily="50" charset="-128"/>
                <a:ea typeface="HG丸ｺﾞｼｯｸM-PRO" panose="020F0600000000000000" pitchFamily="50" charset="-128"/>
              </a:defRPr>
            </a:lvl1pPr>
          </a:lstStyle>
          <a:p>
            <a:pPr>
              <a:defRPr/>
            </a:pPr>
            <a:fld id="{207AD00F-3321-4874-AA0B-4E53D2ACD262}" type="slidenum">
              <a:rPr lang="en-US" altLang="ja-JP"/>
              <a:pPr>
                <a:defRPr/>
              </a:pPr>
              <a:t>‹#›</a:t>
            </a:fld>
            <a:endParaRPr lang="en-US" altLang="ja-JP" dirty="0"/>
          </a:p>
        </p:txBody>
      </p:sp>
      <p:pic>
        <p:nvPicPr>
          <p:cNvPr id="5125" name="Picture 18" descr="D:\intra.seisaku\img\en_head.gif"/>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19" descr="D:\intra.seisaku\img\en_head_2.gif"/>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20" descr="D:\intra.seisaku\img\en_head_back.gif"/>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191000" y="6229350"/>
            <a:ext cx="762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21"/>
          <p:cNvSpPr>
            <a:spLocks noChangeArrowheads="1"/>
          </p:cNvSpPr>
          <p:nvPr userDrawn="1"/>
        </p:nvSpPr>
        <p:spPr bwMode="auto">
          <a:xfrm>
            <a:off x="6436369" y="311150"/>
            <a:ext cx="2240087"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l" eaLnBrk="1" hangingPunct="1">
              <a:defRPr/>
            </a:pPr>
            <a:r>
              <a:rPr kumimoji="0" lang="ja-JP" altLang="en-US" sz="1400" dirty="0">
                <a:solidFill>
                  <a:srgbClr val="000000"/>
                </a:solidFill>
                <a:latin typeface="HG丸ｺﾞｼｯｸM-PRO" pitchFamily="50" charset="-128"/>
                <a:ea typeface="HG丸ｺﾞｼｯｸM-PRO" pitchFamily="50" charset="-128"/>
              </a:rPr>
              <a:t>宮城県選挙管理委員会</a:t>
            </a:r>
          </a:p>
        </p:txBody>
      </p:sp>
      <p:sp>
        <p:nvSpPr>
          <p:cNvPr id="1035" name="Rectangle 21"/>
          <p:cNvSpPr>
            <a:spLocks noChangeArrowheads="1"/>
          </p:cNvSpPr>
          <p:nvPr userDrawn="1"/>
        </p:nvSpPr>
        <p:spPr bwMode="auto">
          <a:xfrm>
            <a:off x="6343650" y="549275"/>
            <a:ext cx="266382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defRPr/>
            </a:pPr>
            <a:r>
              <a:rPr kumimoji="0" lang="en-US" altLang="ja-JP" sz="1400" dirty="0">
                <a:solidFill>
                  <a:srgbClr val="000000"/>
                </a:solidFill>
                <a:latin typeface="Monotype Corsiva" pitchFamily="66" charset="0"/>
                <a:ea typeface="HG丸ｺﾞｼｯｸM-PRO" pitchFamily="50" charset="-128"/>
              </a:rPr>
              <a:t>Election Administration Commission</a:t>
            </a:r>
            <a:endParaRPr kumimoji="0" lang="ja-JP" altLang="en-US" sz="1400" dirty="0">
              <a:solidFill>
                <a:srgbClr val="000000"/>
              </a:solidFill>
              <a:latin typeface="Monotype Corsiva" pitchFamily="66" charset="0"/>
              <a:ea typeface="HG丸ｺﾞｼｯｸM-PRO" pitchFamily="50" charset="-128"/>
            </a:endParaRPr>
          </a:p>
        </p:txBody>
      </p:sp>
      <p:pic>
        <p:nvPicPr>
          <p:cNvPr id="5130" name="図 4"/>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8396288" y="195263"/>
            <a:ext cx="49688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054" r:id="rId1"/>
    <p:sldLayoutId id="2147488020" r:id="rId2"/>
    <p:sldLayoutId id="2147488021" r:id="rId3"/>
    <p:sldLayoutId id="2147488022" r:id="rId4"/>
    <p:sldLayoutId id="2147488023" r:id="rId5"/>
    <p:sldLayoutId id="2147488024" r:id="rId6"/>
    <p:sldLayoutId id="2147488025" r:id="rId7"/>
    <p:sldLayoutId id="2147488026" r:id="rId8"/>
    <p:sldLayoutId id="2147488027" r:id="rId9"/>
    <p:sldLayoutId id="2147488028" r:id="rId10"/>
    <p:sldLayoutId id="2147488029" r:id="rId11"/>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9"/>
          <p:cNvSpPr>
            <a:spLocks noGrp="1" noChangeArrowheads="1"/>
          </p:cNvSpPr>
          <p:nvPr>
            <p:ph type="title"/>
          </p:nvPr>
        </p:nvSpPr>
        <p:spPr bwMode="auto">
          <a:xfrm>
            <a:off x="239713" y="4445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6147" name="Rectangle 10"/>
          <p:cNvSpPr>
            <a:spLocks noGrp="1" noChangeArrowheads="1"/>
          </p:cNvSpPr>
          <p:nvPr>
            <p:ph type="body" idx="1"/>
          </p:nvPr>
        </p:nvSpPr>
        <p:spPr bwMode="auto">
          <a:xfrm>
            <a:off x="239713" y="2101850"/>
            <a:ext cx="865346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pic>
        <p:nvPicPr>
          <p:cNvPr id="6148" name="Picture 18" descr="D:\intra.seisaku\img\en_head.gi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19" descr="D:\intra.seisaku\img\en_head_2.gif"/>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20" descr="D:\intra.seisaku\img\en_head_back.gif"/>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91000" y="6229350"/>
            <a:ext cx="762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21"/>
          <p:cNvSpPr>
            <a:spLocks noChangeArrowheads="1"/>
          </p:cNvSpPr>
          <p:nvPr/>
        </p:nvSpPr>
        <p:spPr bwMode="auto">
          <a:xfrm>
            <a:off x="6618288" y="217488"/>
            <a:ext cx="2087562"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buClr>
                <a:prstClr val="white"/>
              </a:buClr>
              <a:defRPr/>
            </a:pPr>
            <a:r>
              <a:rPr kumimoji="0" lang="ja-JP" altLang="en-US" sz="1400" dirty="0">
                <a:solidFill>
                  <a:prstClr val="black"/>
                </a:solidFill>
                <a:latin typeface="HG丸ｺﾞｼｯｸM-PRO" pitchFamily="50" charset="-128"/>
                <a:ea typeface="HG丸ｺﾞｼｯｸM-PRO" pitchFamily="50" charset="-128"/>
              </a:rPr>
              <a:t>宮城県選挙管理委員会</a:t>
            </a:r>
          </a:p>
        </p:txBody>
      </p:sp>
      <p:sp>
        <p:nvSpPr>
          <p:cNvPr id="1035" name="Rectangle 21"/>
          <p:cNvSpPr>
            <a:spLocks noChangeArrowheads="1"/>
          </p:cNvSpPr>
          <p:nvPr/>
        </p:nvSpPr>
        <p:spPr bwMode="auto">
          <a:xfrm>
            <a:off x="6516688" y="455613"/>
            <a:ext cx="266382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buClr>
                <a:prstClr val="white"/>
              </a:buClr>
              <a:defRPr/>
            </a:pPr>
            <a:r>
              <a:rPr kumimoji="0" lang="en-US" altLang="ja-JP" sz="1400" dirty="0">
                <a:solidFill>
                  <a:prstClr val="black"/>
                </a:solidFill>
                <a:latin typeface="Monotype Corsiva" pitchFamily="66" charset="0"/>
                <a:ea typeface="HG丸ｺﾞｼｯｸM-PRO" pitchFamily="50" charset="-128"/>
              </a:rPr>
              <a:t>Election Administration Commission</a:t>
            </a:r>
            <a:endParaRPr kumimoji="0" lang="ja-JP" altLang="en-US" sz="1400" dirty="0">
              <a:solidFill>
                <a:prstClr val="black"/>
              </a:solidFill>
              <a:latin typeface="Monotype Corsiva" pitchFamily="66" charset="0"/>
              <a:ea typeface="HG丸ｺﾞｼｯｸM-PRO" pitchFamily="50" charset="-128"/>
            </a:endParaRPr>
          </a:p>
        </p:txBody>
      </p:sp>
      <p:pic>
        <p:nvPicPr>
          <p:cNvPr id="6153" name="図 4"/>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8569325" y="101600"/>
            <a:ext cx="496888"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055" r:id="rId1"/>
    <p:sldLayoutId id="2147488030" r:id="rId2"/>
    <p:sldLayoutId id="2147488056" r:id="rId3"/>
    <p:sldLayoutId id="2147488031" r:id="rId4"/>
    <p:sldLayoutId id="2147488032" r:id="rId5"/>
    <p:sldLayoutId id="2147488057" r:id="rId6"/>
    <p:sldLayoutId id="2147488058" r:id="rId7"/>
    <p:sldLayoutId id="2147488059" r:id="rId8"/>
    <p:sldLayoutId id="2147488060" r:id="rId9"/>
    <p:sldLayoutId id="2147488061" r:id="rId10"/>
    <p:sldLayoutId id="2147488062" r:id="rId11"/>
    <p:sldLayoutId id="2147488063" r:id="rId12"/>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tx2"/>
        </a:buClr>
        <a:buSzPct val="60000"/>
        <a:buFont typeface="Wingdings" panose="05000000000000000000" pitchFamily="2" charset="2"/>
        <a:buChar char="Ø"/>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Ø"/>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Ø"/>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bg2"/>
        </a:buClr>
        <a:buSzPct val="55000"/>
        <a:buFont typeface="Wingdings" panose="05000000000000000000" pitchFamily="2" charset="2"/>
        <a:buChar char="Ø"/>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Ø"/>
        <a:defRPr kumimoji="1" sz="2000">
          <a:solidFill>
            <a:schemeClr val="tx1"/>
          </a:solidFill>
          <a:latin typeface="HG丸ｺﾞｼｯｸM-PRO" pitchFamily="50" charset="-128"/>
          <a:ea typeface="HG丸ｺﾞｼｯｸM-PRO" pitchFamily="50" charset="-128"/>
        </a:defRPr>
      </a:lvl5pPr>
      <a:lvl6pPr marL="25146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4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9F16A-5FDD-4329-01D6-EAB347C741D9}"/>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D99B33E4-0450-B32D-83E4-DEE7509F5845}"/>
              </a:ext>
            </a:extLst>
          </p:cNvPr>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kern="0" dirty="0">
                <a:solidFill>
                  <a:srgbClr val="002060"/>
                </a:solidFill>
                <a:latin typeface="BIZ UDゴシック" panose="020B0400000000000000" pitchFamily="49" charset="-128"/>
                <a:ea typeface="BIZ UDゴシック" panose="020B0400000000000000" pitchFamily="49" charset="-128"/>
              </a:rPr>
              <a:t>＜後半の部＞</a:t>
            </a: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FF00FF"/>
                </a:solidFill>
                <a:latin typeface="BIZ UDゴシック" panose="020B0400000000000000" pitchFamily="49" charset="-128"/>
                <a:ea typeface="BIZ UDゴシック" panose="020B0400000000000000" pitchFamily="49" charset="-128"/>
              </a:rPr>
              <a:t>・投票用紙のヒミツ</a:t>
            </a:r>
            <a:endParaRPr lang="en-US" altLang="ja-JP" b="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・選挙の制度ほか</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・選挙のヒミツ？</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・投票してみた</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90407E08-852B-CB3D-46C6-E266DDD88659}"/>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今日のメニュー</a:t>
            </a:r>
            <a:endParaRPr lang="en-US" altLang="ja-JP" sz="4800" b="0" kern="0" dirty="0">
              <a:solidFill>
                <a:srgbClr val="FF66CC"/>
              </a:solidFill>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C6673F88-E5D4-3DB6-CF4D-3B446E6050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256" y="3717032"/>
            <a:ext cx="2016224" cy="2016224"/>
          </a:xfrm>
          <a:prstGeom prst="rect">
            <a:avLst/>
          </a:prstGeom>
        </p:spPr>
      </p:pic>
    </p:spTree>
    <p:extLst>
      <p:ext uri="{BB962C8B-B14F-4D97-AF65-F5344CB8AC3E}">
        <p14:creationId xmlns:p14="http://schemas.microsoft.com/office/powerpoint/2010/main" val="3785864536"/>
      </p:ext>
    </p:extLst>
  </p:cSld>
  <p:clrMapOvr>
    <a:masterClrMapping/>
  </p:clrMapOvr>
  <p:transition spd="slow" advTm="180132"/>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6A127-D431-E966-C367-59515CBEDC9C}"/>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9912FEB9-7208-8A78-7065-E487B31314D3}"/>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投票用紙のヒミツ</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7" name="タイトル 3">
            <a:extLst>
              <a:ext uri="{FF2B5EF4-FFF2-40B4-BE49-F238E27FC236}">
                <a16:creationId xmlns:a16="http://schemas.microsoft.com/office/drawing/2014/main" id="{DA082E95-6A13-3DCB-FB2E-6D4D80754F0E}"/>
              </a:ext>
            </a:extLst>
          </p:cNvPr>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4000" kern="0" dirty="0">
                <a:solidFill>
                  <a:srgbClr val="002060"/>
                </a:solidFill>
                <a:latin typeface="BIZ UDゴシック" panose="020B0400000000000000" pitchFamily="49" charset="-128"/>
                <a:ea typeface="BIZ UDゴシック" panose="020B0400000000000000" pitchFamily="49" charset="-128"/>
              </a:rPr>
              <a:t>・今から、本番の選挙で使われるものと同じ投票用紙（白紙）をみなさんに配ります。</a:t>
            </a:r>
            <a:endParaRPr lang="en-US" altLang="ja-JP" sz="4000" kern="0" dirty="0">
              <a:solidFill>
                <a:srgbClr val="002060"/>
              </a:solidFill>
              <a:latin typeface="BIZ UDゴシック" panose="020B0400000000000000" pitchFamily="49" charset="-128"/>
              <a:ea typeface="BIZ UDゴシック" panose="020B0400000000000000" pitchFamily="49" charset="-128"/>
            </a:endParaRPr>
          </a:p>
          <a:p>
            <a:pPr marL="630238" indent="-630238">
              <a:defRPr/>
            </a:pPr>
            <a:endParaRPr lang="en-US" altLang="ja-JP" sz="4000" kern="0" dirty="0">
              <a:solidFill>
                <a:srgbClr val="002060"/>
              </a:solidFill>
              <a:latin typeface="BIZ UDゴシック" panose="020B0400000000000000" pitchFamily="49" charset="-128"/>
              <a:ea typeface="BIZ UDゴシック" panose="020B0400000000000000" pitchFamily="49" charset="-128"/>
            </a:endParaRPr>
          </a:p>
          <a:p>
            <a:pPr marL="630238" indent="-630238">
              <a:defRPr/>
            </a:pPr>
            <a:r>
              <a:rPr lang="ja-JP" altLang="en-US" sz="4000" b="0" kern="0" dirty="0">
                <a:solidFill>
                  <a:srgbClr val="002060"/>
                </a:solidFill>
                <a:latin typeface="BIZ UDゴシック" panose="020B0400000000000000" pitchFamily="49" charset="-128"/>
                <a:ea typeface="BIZ UDゴシック" panose="020B0400000000000000" pitchFamily="49" charset="-128"/>
              </a:rPr>
              <a:t>・投票用紙に備わった</a:t>
            </a:r>
            <a:r>
              <a:rPr lang="ja-JP" altLang="en-US" sz="4000" b="0" kern="0" dirty="0">
                <a:solidFill>
                  <a:srgbClr val="FF00FF"/>
                </a:solidFill>
                <a:latin typeface="BIZ UDゴシック" panose="020B0400000000000000" pitchFamily="49" charset="-128"/>
                <a:ea typeface="BIZ UDゴシック" panose="020B0400000000000000" pitchFamily="49" charset="-128"/>
              </a:rPr>
              <a:t>「ある仕掛け・機能」</a:t>
            </a:r>
            <a:r>
              <a:rPr lang="ja-JP" altLang="en-US" sz="4000" b="0" kern="0" dirty="0">
                <a:solidFill>
                  <a:srgbClr val="002060"/>
                </a:solidFill>
                <a:latin typeface="BIZ UDゴシック" panose="020B0400000000000000" pitchFamily="49" charset="-128"/>
                <a:ea typeface="BIZ UDゴシック" panose="020B0400000000000000" pitchFamily="49" charset="-128"/>
              </a:rPr>
              <a:t>を探ってください！</a:t>
            </a:r>
            <a:endParaRPr lang="en-US" altLang="ja-JP" sz="4000" b="0" kern="0" dirty="0">
              <a:solidFill>
                <a:srgbClr val="002060"/>
              </a:solidFill>
              <a:latin typeface="BIZ UDゴシック" panose="020B0400000000000000" pitchFamily="49" charset="-128"/>
              <a:ea typeface="BIZ UDゴシック" panose="020B0400000000000000" pitchFamily="49" charset="-128"/>
            </a:endParaRPr>
          </a:p>
        </p:txBody>
      </p:sp>
      <p:sp>
        <p:nvSpPr>
          <p:cNvPr id="3" name="円形吹き出し 13">
            <a:extLst>
              <a:ext uri="{FF2B5EF4-FFF2-40B4-BE49-F238E27FC236}">
                <a16:creationId xmlns:a16="http://schemas.microsoft.com/office/drawing/2014/main" id="{C06E06A8-F336-6210-0B04-A243A6C8D9BB}"/>
              </a:ext>
            </a:extLst>
          </p:cNvPr>
          <p:cNvSpPr/>
          <p:nvPr/>
        </p:nvSpPr>
        <p:spPr bwMode="auto">
          <a:xfrm>
            <a:off x="3995936" y="3717032"/>
            <a:ext cx="5076056" cy="612068"/>
          </a:xfrm>
          <a:prstGeom prst="wedgeEllipseCallout">
            <a:avLst>
              <a:gd name="adj1" fmla="val -44858"/>
              <a:gd name="adj2" fmla="val 5802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lang="ja-JP" altLang="en-US" dirty="0">
                <a:solidFill>
                  <a:srgbClr val="002060"/>
                </a:solidFill>
                <a:latin typeface="BIZ UDゴシック" panose="020B0400000000000000" pitchFamily="49" charset="-128"/>
                <a:ea typeface="BIZ UDゴシック" panose="020B0400000000000000" pitchFamily="49" charset="-128"/>
              </a:rPr>
              <a:t>知ってる人もいるかも</a:t>
            </a:r>
            <a:r>
              <a:rPr lang="en-US" altLang="ja-JP" dirty="0">
                <a:solidFill>
                  <a:srgbClr val="002060"/>
                </a:solidFill>
                <a:latin typeface="BIZ UDゴシック" panose="020B0400000000000000" pitchFamily="49" charset="-128"/>
                <a:ea typeface="BIZ UDゴシック" panose="020B0400000000000000" pitchFamily="49" charset="-128"/>
              </a:rPr>
              <a:t>!?</a:t>
            </a:r>
            <a:endParaRPr kumimoji="1" lang="ja-JP" altLang="en-US"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232481708"/>
      </p:ext>
    </p:extLst>
  </p:cSld>
  <p:clrMapOvr>
    <a:masterClrMapping/>
  </p:clrMapOvr>
  <p:transition spd="slow" advTm="180132"/>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B7266-521C-0CEA-19D0-37250D77226D}"/>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6D273847-8173-AE2F-B0B4-07BB9972073B}"/>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＜投票用紙のヒミツ＞</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985838" indent="-985838">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①　何があっても開票できるよう</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燃えない</a:t>
            </a:r>
            <a:r>
              <a:rPr lang="ja-JP" altLang="en-US" sz="3800" b="0" kern="0" dirty="0">
                <a:solidFill>
                  <a:srgbClr val="002060"/>
                </a:solidFill>
                <a:latin typeface="BIZ UDゴシック" panose="020B0400000000000000" pitchFamily="49" charset="-128"/>
                <a:ea typeface="BIZ UDゴシック" panose="020B0400000000000000" pitchFamily="49" charset="-128"/>
              </a:rPr>
              <a:t>素材でできている？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985838" indent="-985838">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985838" indent="-985838">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②　開票時間が早くなるよう</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折っても自然に戻る</a:t>
            </a:r>
            <a:r>
              <a:rPr lang="ja-JP" altLang="en-US" sz="3800" b="0" kern="0" dirty="0">
                <a:solidFill>
                  <a:srgbClr val="002060"/>
                </a:solidFill>
                <a:latin typeface="BIZ UDゴシック" panose="020B0400000000000000" pitchFamily="49" charset="-128"/>
                <a:ea typeface="BIZ UDゴシック" panose="020B0400000000000000" pitchFamily="49" charset="-128"/>
              </a:rPr>
              <a:t>素材でできている？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985838" indent="-985838">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985838" indent="-985838">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③　不正が行われないよう</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一度書いたら消えない</a:t>
            </a:r>
            <a:r>
              <a:rPr lang="ja-JP" altLang="en-US" sz="3800" b="0" kern="0" dirty="0">
                <a:solidFill>
                  <a:srgbClr val="002060"/>
                </a:solidFill>
                <a:latin typeface="BIZ UDゴシック" panose="020B0400000000000000" pitchFamily="49" charset="-128"/>
                <a:ea typeface="BIZ UDゴシック" panose="020B0400000000000000" pitchFamily="49" charset="-128"/>
              </a:rPr>
              <a:t>素材でできている？</a:t>
            </a: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D9F81D3C-4F2F-1BE0-BBFA-899A620FD4F3}"/>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投票用紙のヒミツ</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871675205"/>
      </p:ext>
    </p:extLst>
  </p:cSld>
  <p:clrMapOvr>
    <a:masterClrMapping/>
  </p:clrMapOvr>
  <p:transition spd="slow" advTm="180132"/>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ECA73-8F6B-2536-DF53-DEBEAE3A2389}"/>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529A9092-2106-9245-E924-B679C0AE254C}"/>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＜投票用紙のヒミツ＞</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985838" indent="-985838">
              <a:defRPr/>
            </a:pP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①　何があっても開票できるよう</a:t>
            </a:r>
            <a:r>
              <a:rPr lang="ja-JP" altLang="en-US" sz="3800" b="0" u="sng" kern="0" dirty="0">
                <a:solidFill>
                  <a:schemeClr val="bg1">
                    <a:lumMod val="85000"/>
                  </a:schemeClr>
                </a:solidFill>
                <a:latin typeface="BIZ UDゴシック" panose="020B0400000000000000" pitchFamily="49" charset="-128"/>
                <a:ea typeface="BIZ UDゴシック" panose="020B0400000000000000" pitchFamily="49" charset="-128"/>
              </a:rPr>
              <a:t>燃えない</a:t>
            </a: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素材でできている</a:t>
            </a:r>
            <a:endParaRPr lang="en-US" altLang="ja-JP" sz="38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985838" indent="-985838">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985838" indent="-985838">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②　開票時間が早くなるよう</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折っても自然に戻る</a:t>
            </a:r>
            <a:r>
              <a:rPr lang="ja-JP" altLang="en-US" sz="3800" b="0" kern="0" dirty="0">
                <a:solidFill>
                  <a:srgbClr val="002060"/>
                </a:solidFill>
                <a:latin typeface="BIZ UDゴシック" panose="020B0400000000000000" pitchFamily="49" charset="-128"/>
                <a:ea typeface="BIZ UDゴシック" panose="020B0400000000000000" pitchFamily="49" charset="-128"/>
              </a:rPr>
              <a:t>素材でできている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985838" indent="-985838">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985838" indent="-985838">
              <a:defRPr/>
            </a:pP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③　不正が行われないよう</a:t>
            </a:r>
            <a:r>
              <a:rPr lang="ja-JP" altLang="en-US" sz="3800" b="0" u="sng" kern="0" dirty="0">
                <a:solidFill>
                  <a:schemeClr val="bg1">
                    <a:lumMod val="85000"/>
                  </a:schemeClr>
                </a:solidFill>
                <a:latin typeface="BIZ UDゴシック" panose="020B0400000000000000" pitchFamily="49" charset="-128"/>
                <a:ea typeface="BIZ UDゴシック" panose="020B0400000000000000" pitchFamily="49" charset="-128"/>
              </a:rPr>
              <a:t>一度書いたら消えない</a:t>
            </a: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素材でできている</a:t>
            </a: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37616E94-36D2-559B-ED1B-B4DC5F3FB698}"/>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投票用紙のヒミツ</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円形吹き出し 13">
            <a:extLst>
              <a:ext uri="{FF2B5EF4-FFF2-40B4-BE49-F238E27FC236}">
                <a16:creationId xmlns:a16="http://schemas.microsoft.com/office/drawing/2014/main" id="{7C6D066F-0074-3084-44CC-C2A9887E4271}"/>
              </a:ext>
            </a:extLst>
          </p:cNvPr>
          <p:cNvSpPr/>
          <p:nvPr/>
        </p:nvSpPr>
        <p:spPr bwMode="auto">
          <a:xfrm>
            <a:off x="4572000" y="2063264"/>
            <a:ext cx="4320480" cy="1224136"/>
          </a:xfrm>
          <a:prstGeom prst="wedgeEllipseCallout">
            <a:avLst>
              <a:gd name="adj1" fmla="val -44858"/>
              <a:gd name="adj2" fmla="val 5802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chemeClr val="bg1"/>
              </a:buClr>
              <a:buSzPct val="100000"/>
              <a:tabLst/>
            </a:pPr>
            <a:r>
              <a:rPr lang="ja-JP" altLang="en-US" dirty="0">
                <a:solidFill>
                  <a:srgbClr val="002060"/>
                </a:solidFill>
                <a:latin typeface="BIZ UDゴシック" panose="020B0400000000000000" pitchFamily="49" charset="-128"/>
                <a:ea typeface="BIZ UDゴシック" panose="020B0400000000000000" pitchFamily="49" charset="-128"/>
              </a:rPr>
              <a:t>実は</a:t>
            </a:r>
            <a:r>
              <a:rPr lang="ja-JP" altLang="en-US" u="wavyHeavy" dirty="0">
                <a:solidFill>
                  <a:srgbClr val="002060"/>
                </a:solidFill>
                <a:latin typeface="BIZ UDゴシック" panose="020B0400000000000000" pitchFamily="49" charset="-128"/>
                <a:ea typeface="BIZ UDゴシック" panose="020B0400000000000000" pitchFamily="49" charset="-128"/>
              </a:rPr>
              <a:t>紙のようなもの</a:t>
            </a:r>
            <a:endParaRPr lang="en-US" altLang="ja-JP" u="wavyHeavy" dirty="0">
              <a:solidFill>
                <a:srgbClr val="002060"/>
              </a:solidFill>
              <a:latin typeface="BIZ UDゴシック" panose="020B0400000000000000" pitchFamily="49" charset="-128"/>
              <a:ea typeface="BIZ UDゴシック" panose="020B0400000000000000" pitchFamily="49" charset="-128"/>
            </a:endParaRPr>
          </a:p>
          <a:p>
            <a:pPr marL="0" marR="0" indent="0" defTabSz="914400" rtl="0" eaLnBrk="1" fontAlgn="base" latinLnBrk="0" hangingPunct="1">
              <a:lnSpc>
                <a:spcPct val="100000"/>
              </a:lnSpc>
              <a:spcBef>
                <a:spcPct val="20000"/>
              </a:spcBef>
              <a:spcAft>
                <a:spcPct val="0"/>
              </a:spcAft>
              <a:buClr>
                <a:schemeClr val="bg1"/>
              </a:buClr>
              <a:buSzPct val="100000"/>
              <a:tabLst/>
            </a:pPr>
            <a:r>
              <a:rPr lang="ja-JP" altLang="en-US" dirty="0">
                <a:solidFill>
                  <a:srgbClr val="002060"/>
                </a:solidFill>
                <a:latin typeface="BIZ UDゴシック" panose="020B0400000000000000" pitchFamily="49" charset="-128"/>
                <a:ea typeface="BIZ UDゴシック" panose="020B0400000000000000" pitchFamily="49" charset="-128"/>
              </a:rPr>
              <a:t>です。</a:t>
            </a:r>
            <a:endParaRPr kumimoji="1" lang="ja-JP" altLang="en-US"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772338704"/>
      </p:ext>
    </p:extLst>
  </p:cSld>
  <p:clrMapOvr>
    <a:masterClrMapping/>
  </p:clrMapOvr>
  <p:transition spd="slow" advTm="180132"/>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9AA40-50DA-BCCF-360F-2C862F8D9593}"/>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A39B9B79-EECA-DAF0-3592-04A7B6713219}"/>
              </a:ext>
            </a:extLst>
          </p:cNvPr>
          <p:cNvSpPr txBox="1">
            <a:spLocks/>
          </p:cNvSpPr>
          <p:nvPr/>
        </p:nvSpPr>
        <p:spPr>
          <a:xfrm>
            <a:off x="0" y="2708920"/>
            <a:ext cx="9144000" cy="3528392"/>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1168400" indent="-1168400">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・ボールペンで書くのは禁止されていません。</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・投票用紙がプラスチック系の素材なので、</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　インクが滲んだり、かすれて自身の投票が</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　無効になったり、</a:t>
            </a:r>
            <a:r>
              <a:rPr lang="ja-JP" altLang="en-US" sz="2800" b="0" u="sng" kern="0" dirty="0">
                <a:solidFill>
                  <a:srgbClr val="FF00FF"/>
                </a:solidFill>
                <a:latin typeface="BIZ UDゴシック" panose="020B0400000000000000" pitchFamily="49" charset="-128"/>
                <a:ea typeface="BIZ UDゴシック" panose="020B0400000000000000" pitchFamily="49" charset="-128"/>
              </a:rPr>
              <a:t>他の投票に影響を与えることが</a:t>
            </a:r>
            <a:endParaRPr lang="en-US" altLang="ja-JP" sz="2800" b="0" u="sng" kern="0" dirty="0">
              <a:solidFill>
                <a:srgbClr val="FF00FF"/>
              </a:solidFill>
              <a:latin typeface="BIZ UDゴシック" panose="020B0400000000000000" pitchFamily="49" charset="-128"/>
              <a:ea typeface="BIZ UDゴシック" panose="020B0400000000000000" pitchFamily="49" charset="-128"/>
            </a:endParaRPr>
          </a:p>
          <a:p>
            <a:pPr marL="1168400" indent="-1168400">
              <a:defRPr/>
            </a:pPr>
            <a:r>
              <a:rPr lang="ja-JP" altLang="en-US" sz="2800" b="0" kern="0" dirty="0">
                <a:solidFill>
                  <a:srgbClr val="FF00FF"/>
                </a:solidFill>
                <a:latin typeface="BIZ UDゴシック" panose="020B0400000000000000" pitchFamily="49" charset="-128"/>
                <a:ea typeface="BIZ UDゴシック" panose="020B0400000000000000" pitchFamily="49" charset="-128"/>
              </a:rPr>
              <a:t>　</a:t>
            </a:r>
            <a:r>
              <a:rPr lang="ja-JP" altLang="en-US" sz="2800" b="0" u="sng" kern="0" dirty="0">
                <a:solidFill>
                  <a:srgbClr val="FF00FF"/>
                </a:solidFill>
                <a:latin typeface="BIZ UDゴシック" panose="020B0400000000000000" pitchFamily="49" charset="-128"/>
                <a:ea typeface="BIZ UDゴシック" panose="020B0400000000000000" pitchFamily="49" charset="-128"/>
              </a:rPr>
              <a:t>懸念</a:t>
            </a:r>
            <a:r>
              <a:rPr lang="ja-JP" altLang="en-US" sz="2800" b="0" kern="0" dirty="0">
                <a:solidFill>
                  <a:srgbClr val="002060"/>
                </a:solidFill>
                <a:latin typeface="BIZ UDゴシック" panose="020B0400000000000000" pitchFamily="49" charset="-128"/>
                <a:ea typeface="BIZ UDゴシック" panose="020B0400000000000000" pitchFamily="49" charset="-128"/>
              </a:rPr>
              <a:t>されます。</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・その点、鉛筆が書きやすく、滲んだりかすれたりせず</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　擦れても消えづらいため、推奨しています。</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a:t>
            </a:r>
            <a:r>
              <a:rPr lang="ja-JP" altLang="en-US" sz="2800" b="0" u="sng" kern="0" dirty="0">
                <a:solidFill>
                  <a:srgbClr val="FF00FF"/>
                </a:solidFill>
                <a:latin typeface="BIZ UDゴシック" panose="020B0400000000000000" pitchFamily="49" charset="-128"/>
                <a:ea typeface="BIZ UDゴシック" panose="020B0400000000000000" pitchFamily="49" charset="-128"/>
              </a:rPr>
              <a:t>開票作業は自分の目で見ることができます。</a:t>
            </a:r>
            <a:endParaRPr lang="en-US" altLang="ja-JP" sz="2800" b="0" u="sng"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35AC6D0F-B898-C2BC-970D-DB20D80B58D8}"/>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投票用紙のヒミツ</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円形吹き出し 13">
            <a:extLst>
              <a:ext uri="{FF2B5EF4-FFF2-40B4-BE49-F238E27FC236}">
                <a16:creationId xmlns:a16="http://schemas.microsoft.com/office/drawing/2014/main" id="{EB761170-864D-F637-B0F0-41265485A964}"/>
              </a:ext>
            </a:extLst>
          </p:cNvPr>
          <p:cNvSpPr/>
          <p:nvPr/>
        </p:nvSpPr>
        <p:spPr bwMode="auto">
          <a:xfrm>
            <a:off x="107504" y="1628800"/>
            <a:ext cx="8928992" cy="1008112"/>
          </a:xfrm>
          <a:prstGeom prst="wedgeRoundRectCallout">
            <a:avLst>
              <a:gd name="adj1" fmla="val 39681"/>
              <a:gd name="adj2" fmla="val 65895"/>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chemeClr val="bg1"/>
              </a:buClr>
              <a:buSzPct val="100000"/>
              <a:tabLst/>
            </a:pPr>
            <a:r>
              <a:rPr lang="ja-JP" altLang="en-US" b="1" dirty="0">
                <a:solidFill>
                  <a:srgbClr val="002060"/>
                </a:solidFill>
                <a:latin typeface="BIZ UDゴシック" panose="020B0400000000000000" pitchFamily="49" charset="-128"/>
                <a:ea typeface="BIZ UDゴシック" panose="020B0400000000000000" pitchFamily="49" charset="-128"/>
              </a:rPr>
              <a:t>◎なぜ鉛筆</a:t>
            </a:r>
            <a:r>
              <a:rPr kumimoji="1" lang="ja-JP" altLang="en-US" b="1"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なんですか？ボールペンじゃダメですか？</a:t>
            </a:r>
            <a:endParaRPr kumimoji="1" lang="en-US" altLang="ja-JP" b="1"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0" marR="0" indent="0" defTabSz="914400" rtl="0" eaLnBrk="1" fontAlgn="base" latinLnBrk="0" hangingPunct="1">
              <a:lnSpc>
                <a:spcPct val="100000"/>
              </a:lnSpc>
              <a:spcBef>
                <a:spcPct val="20000"/>
              </a:spcBef>
              <a:spcAft>
                <a:spcPct val="0"/>
              </a:spcAft>
              <a:buClr>
                <a:schemeClr val="bg1"/>
              </a:buClr>
              <a:buSzPct val="100000"/>
              <a:tabLst/>
            </a:pPr>
            <a:r>
              <a:rPr lang="ja-JP" altLang="en-US" b="1" dirty="0">
                <a:solidFill>
                  <a:srgbClr val="002060"/>
                </a:solidFill>
                <a:latin typeface="BIZ UDゴシック" panose="020B0400000000000000" pitchFamily="49" charset="-128"/>
                <a:ea typeface="BIZ UDゴシック" panose="020B0400000000000000" pitchFamily="49" charset="-128"/>
              </a:rPr>
              <a:t>◎不正・書き換えたりしてるんじゃないですか？</a:t>
            </a:r>
            <a:endParaRPr kumimoji="1" lang="ja-JP" altLang="en-US" b="1"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pic>
        <p:nvPicPr>
          <p:cNvPr id="4" name="Picture 4" descr="疑問を持つ人">
            <a:extLst>
              <a:ext uri="{FF2B5EF4-FFF2-40B4-BE49-F238E27FC236}">
                <a16:creationId xmlns:a16="http://schemas.microsoft.com/office/drawing/2014/main" id="{FEB5189D-7417-B529-1730-CFB4D1150CC3}"/>
              </a:ext>
            </a:extLst>
          </p:cNvPr>
          <p:cNvPicPr>
            <a:picLocks noChangeAspect="1" noChangeArrowheads="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740352" y="2692969"/>
            <a:ext cx="1800200" cy="18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4427656"/>
      </p:ext>
    </p:extLst>
  </p:cSld>
  <p:clrMapOvr>
    <a:masterClrMapping/>
  </p:clrMapOvr>
  <p:transition spd="slow" advTm="180132"/>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B6271-B2B8-7145-0EF0-A1B2F9270DE4}"/>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0CE03C67-367C-8AFC-4517-9E1C7D09F8B9}"/>
              </a:ext>
            </a:extLst>
          </p:cNvPr>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kern="0" dirty="0">
                <a:solidFill>
                  <a:srgbClr val="002060"/>
                </a:solidFill>
                <a:latin typeface="BIZ UDゴシック" panose="020B0400000000000000" pitchFamily="49" charset="-128"/>
                <a:ea typeface="BIZ UDゴシック" panose="020B0400000000000000" pitchFamily="49" charset="-128"/>
              </a:rPr>
              <a:t>＜後半の部＞</a:t>
            </a: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・投票用紙のヒミツ</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FF00FF"/>
                </a:solidFill>
                <a:latin typeface="BIZ UDゴシック" panose="020B0400000000000000" pitchFamily="49" charset="-128"/>
                <a:ea typeface="BIZ UDゴシック" panose="020B0400000000000000" pitchFamily="49" charset="-128"/>
              </a:rPr>
              <a:t>・選挙の制度ほか</a:t>
            </a:r>
            <a:endParaRPr lang="en-US" altLang="ja-JP" b="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・選挙のヒミツ？</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・投票してみた</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071E5382-052F-148A-F615-27AAEE258EDC}"/>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今日のメニュー</a:t>
            </a:r>
            <a:endParaRPr lang="en-US" altLang="ja-JP" sz="4800" b="0" kern="0" dirty="0">
              <a:solidFill>
                <a:srgbClr val="FF66CC"/>
              </a:solidFill>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73AB2A49-F751-02EF-8EFC-F11EA07218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256" y="3717032"/>
            <a:ext cx="2016224" cy="2016224"/>
          </a:xfrm>
          <a:prstGeom prst="rect">
            <a:avLst/>
          </a:prstGeom>
        </p:spPr>
      </p:pic>
    </p:spTree>
    <p:extLst>
      <p:ext uri="{BB962C8B-B14F-4D97-AF65-F5344CB8AC3E}">
        <p14:creationId xmlns:p14="http://schemas.microsoft.com/office/powerpoint/2010/main" val="3329467915"/>
      </p:ext>
    </p:extLst>
  </p:cSld>
  <p:clrMapOvr>
    <a:masterClrMapping/>
  </p:clrMapOvr>
  <p:transition spd="slow" advTm="180132"/>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・選挙は</a:t>
            </a:r>
            <a:r>
              <a:rPr lang="ja-JP" altLang="en-US" sz="3800" u="sng" kern="0" dirty="0">
                <a:solidFill>
                  <a:srgbClr val="002060"/>
                </a:solidFill>
                <a:latin typeface="BIZ UDゴシック" panose="020B0400000000000000" pitchFamily="49" charset="-128"/>
                <a:ea typeface="BIZ UDゴシック" panose="020B0400000000000000" pitchFamily="49" charset="-128"/>
              </a:rPr>
              <a:t>国政選挙</a:t>
            </a:r>
            <a:r>
              <a:rPr lang="ja-JP" altLang="en-US" sz="3800" b="0" kern="0" dirty="0">
                <a:solidFill>
                  <a:srgbClr val="002060"/>
                </a:solidFill>
                <a:latin typeface="BIZ UDゴシック" panose="020B0400000000000000" pitchFamily="49" charset="-128"/>
                <a:ea typeface="BIZ UDゴシック" panose="020B0400000000000000" pitchFamily="49" charset="-128"/>
              </a:rPr>
              <a:t>と</a:t>
            </a:r>
            <a:r>
              <a:rPr lang="ja-JP" altLang="en-US" sz="3800" u="sng" kern="0" dirty="0">
                <a:solidFill>
                  <a:srgbClr val="002060"/>
                </a:solidFill>
                <a:latin typeface="BIZ UDゴシック" panose="020B0400000000000000" pitchFamily="49" charset="-128"/>
                <a:ea typeface="BIZ UDゴシック" panose="020B0400000000000000" pitchFamily="49" charset="-128"/>
              </a:rPr>
              <a:t>地方選挙</a:t>
            </a:r>
            <a:r>
              <a:rPr lang="ja-JP" altLang="en-US" sz="3800" b="0" kern="0" dirty="0">
                <a:solidFill>
                  <a:srgbClr val="002060"/>
                </a:solidFill>
                <a:latin typeface="BIZ UDゴシック" panose="020B0400000000000000" pitchFamily="49" charset="-128"/>
                <a:ea typeface="BIZ UDゴシック" panose="020B0400000000000000" pitchFamily="49" charset="-128"/>
              </a:rPr>
              <a:t>に分類</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選挙の制度</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graphicFrame>
        <p:nvGraphicFramePr>
          <p:cNvPr id="6" name="表 5"/>
          <p:cNvGraphicFramePr>
            <a:graphicFrameLocks noGrp="1"/>
          </p:cNvGraphicFramePr>
          <p:nvPr>
            <p:extLst>
              <p:ext uri="{D42A27DB-BD31-4B8C-83A1-F6EECF244321}">
                <p14:modId xmlns:p14="http://schemas.microsoft.com/office/powerpoint/2010/main" val="4165091286"/>
              </p:ext>
            </p:extLst>
          </p:nvPr>
        </p:nvGraphicFramePr>
        <p:xfrm>
          <a:off x="251520" y="2780928"/>
          <a:ext cx="8640960" cy="3384376"/>
        </p:xfrm>
        <a:graphic>
          <a:graphicData uri="http://schemas.openxmlformats.org/drawingml/2006/table">
            <a:tbl>
              <a:tblPr firstRow="1" bandRow="1">
                <a:tableStyleId>{5C22544A-7EE6-4342-B048-85BDC9FD1C3A}</a:tableStyleId>
              </a:tblPr>
              <a:tblGrid>
                <a:gridCol w="813622">
                  <a:extLst>
                    <a:ext uri="{9D8B030D-6E8A-4147-A177-3AD203B41FA5}">
                      <a16:colId xmlns:a16="http://schemas.microsoft.com/office/drawing/2014/main" val="550171161"/>
                    </a:ext>
                  </a:extLst>
                </a:gridCol>
                <a:gridCol w="2282722">
                  <a:extLst>
                    <a:ext uri="{9D8B030D-6E8A-4147-A177-3AD203B41FA5}">
                      <a16:colId xmlns:a16="http://schemas.microsoft.com/office/drawing/2014/main" val="558274082"/>
                    </a:ext>
                  </a:extLst>
                </a:gridCol>
                <a:gridCol w="5544616">
                  <a:extLst>
                    <a:ext uri="{9D8B030D-6E8A-4147-A177-3AD203B41FA5}">
                      <a16:colId xmlns:a16="http://schemas.microsoft.com/office/drawing/2014/main" val="1894879702"/>
                    </a:ext>
                  </a:extLst>
                </a:gridCol>
              </a:tblGrid>
              <a:tr h="366846">
                <a:tc gridSpan="2">
                  <a:txBody>
                    <a:bodyPr/>
                    <a:lstStyle/>
                    <a:p>
                      <a:pPr algn="ctr"/>
                      <a:r>
                        <a:rPr kumimoji="1" lang="ja-JP" altLang="en-US" dirty="0">
                          <a:latin typeface="BIZ UDゴシック" panose="020B0400000000000000" pitchFamily="49" charset="-128"/>
                          <a:ea typeface="BIZ UDゴシック" panose="020B0400000000000000" pitchFamily="49" charset="-128"/>
                        </a:rPr>
                        <a:t>選挙</a:t>
                      </a:r>
                    </a:p>
                  </a:txBody>
                  <a:tcPr/>
                </a:tc>
                <a:tc hMerge="1">
                  <a:txBody>
                    <a:bodyPr/>
                    <a:lstStyle/>
                    <a:p>
                      <a:endParaRPr kumimoji="1" lang="ja-JP" altLang="en-US" dirty="0"/>
                    </a:p>
                  </a:txBody>
                  <a:tcPr/>
                </a:tc>
                <a:tc>
                  <a:txBody>
                    <a:bodyPr/>
                    <a:lstStyle/>
                    <a:p>
                      <a:pPr algn="ctr"/>
                      <a:r>
                        <a:rPr kumimoji="1" lang="ja-JP" altLang="en-US" dirty="0">
                          <a:latin typeface="BIZ UDゴシック" panose="020B0400000000000000" pitchFamily="49" charset="-128"/>
                          <a:ea typeface="BIZ UDゴシック" panose="020B0400000000000000" pitchFamily="49" charset="-128"/>
                        </a:rPr>
                        <a:t>選挙権</a:t>
                      </a:r>
                    </a:p>
                  </a:txBody>
                  <a:tcPr/>
                </a:tc>
                <a:extLst>
                  <a:ext uri="{0D108BD9-81ED-4DB2-BD59-A6C34878D82A}">
                    <a16:rowId xmlns:a16="http://schemas.microsoft.com/office/drawing/2014/main" val="11496521"/>
                  </a:ext>
                </a:extLst>
              </a:tr>
              <a:tr h="366846">
                <a:tc rowSpan="2">
                  <a:txBody>
                    <a:bodyPr/>
                    <a:lstStyle/>
                    <a:p>
                      <a:pPr algn="ctr"/>
                      <a:r>
                        <a:rPr kumimoji="1" lang="ja-JP" altLang="en-US" dirty="0">
                          <a:latin typeface="BIZ UDゴシック" panose="020B0400000000000000" pitchFamily="49" charset="-128"/>
                          <a:ea typeface="BIZ UDゴシック" panose="020B0400000000000000" pitchFamily="49" charset="-128"/>
                        </a:rPr>
                        <a:t>国政</a:t>
                      </a:r>
                      <a:endParaRPr kumimoji="1" lang="en-US" altLang="ja-JP" dirty="0">
                        <a:latin typeface="BIZ UDゴシック" panose="020B0400000000000000" pitchFamily="49" charset="-128"/>
                        <a:ea typeface="BIZ UDゴシック" panose="020B0400000000000000" pitchFamily="49" charset="-128"/>
                      </a:endParaRPr>
                    </a:p>
                  </a:txBody>
                  <a:tcPr vert="eaVert" anchor="ctr"/>
                </a:tc>
                <a:tc>
                  <a:txBody>
                    <a:bodyPr/>
                    <a:lstStyle/>
                    <a:p>
                      <a:pPr algn="ctr"/>
                      <a:r>
                        <a:rPr kumimoji="1" lang="ja-JP" altLang="en-US" b="1" dirty="0">
                          <a:latin typeface="BIZ UDゴシック" panose="020B0400000000000000" pitchFamily="49" charset="-128"/>
                          <a:ea typeface="BIZ UDゴシック" panose="020B0400000000000000" pitchFamily="49" charset="-128"/>
                        </a:rPr>
                        <a:t>衆議院議員</a:t>
                      </a:r>
                      <a:endParaRPr kumimoji="1" lang="en-US" altLang="ja-JP" b="1" dirty="0">
                        <a:latin typeface="BIZ UDゴシック" panose="020B0400000000000000" pitchFamily="49" charset="-128"/>
                        <a:ea typeface="BIZ UDゴシック" panose="020B0400000000000000" pitchFamily="49" charset="-128"/>
                      </a:endParaRPr>
                    </a:p>
                  </a:txBody>
                  <a:tcPr anchor="ctr"/>
                </a:tc>
                <a:tc rowSpan="2">
                  <a:txBody>
                    <a:bodyPr/>
                    <a:lstStyle/>
                    <a:p>
                      <a:r>
                        <a:rPr kumimoji="1" lang="ja-JP" altLang="en-US" dirty="0">
                          <a:latin typeface="BIZ UDゴシック" panose="020B0400000000000000" pitchFamily="49" charset="-128"/>
                          <a:ea typeface="BIZ UDゴシック" panose="020B0400000000000000" pitchFamily="49" charset="-128"/>
                        </a:rPr>
                        <a:t>・日本国民</a:t>
                      </a:r>
                      <a:endParaRPr kumimoji="1" lang="en-US" altLang="ja-JP" dirty="0">
                        <a:latin typeface="BIZ UDゴシック" panose="020B0400000000000000" pitchFamily="49" charset="-128"/>
                        <a:ea typeface="BIZ UDゴシック" panose="020B0400000000000000" pitchFamily="49" charset="-128"/>
                      </a:endParaRPr>
                    </a:p>
                    <a:p>
                      <a:r>
                        <a:rPr kumimoji="1" lang="ja-JP" altLang="en-US" dirty="0">
                          <a:latin typeface="BIZ UDゴシック" panose="020B0400000000000000" pitchFamily="49" charset="-128"/>
                          <a:ea typeface="BIZ UDゴシック" panose="020B0400000000000000" pitchFamily="49" charset="-128"/>
                        </a:rPr>
                        <a:t>・満</a:t>
                      </a:r>
                      <a:r>
                        <a:rPr kumimoji="1" lang="en-US" altLang="ja-JP" dirty="0">
                          <a:latin typeface="BIZ UDゴシック" panose="020B0400000000000000" pitchFamily="49" charset="-128"/>
                          <a:ea typeface="BIZ UDゴシック" panose="020B0400000000000000" pitchFamily="49" charset="-128"/>
                        </a:rPr>
                        <a:t>18</a:t>
                      </a:r>
                      <a:r>
                        <a:rPr kumimoji="1" lang="ja-JP" altLang="en-US" dirty="0">
                          <a:latin typeface="BIZ UDゴシック" panose="020B0400000000000000" pitchFamily="49" charset="-128"/>
                          <a:ea typeface="BIZ UDゴシック" panose="020B0400000000000000" pitchFamily="49" charset="-128"/>
                        </a:rPr>
                        <a:t>歳以上</a:t>
                      </a:r>
                    </a:p>
                  </a:txBody>
                  <a:tcPr anchor="ctr"/>
                </a:tc>
                <a:extLst>
                  <a:ext uri="{0D108BD9-81ED-4DB2-BD59-A6C34878D82A}">
                    <a16:rowId xmlns:a16="http://schemas.microsoft.com/office/drawing/2014/main" val="98404681"/>
                  </a:ext>
                </a:extLst>
              </a:tr>
              <a:tr h="366846">
                <a:tc vMerge="1">
                  <a:txBody>
                    <a:bodyPr/>
                    <a:lstStyle/>
                    <a:p>
                      <a:pPr algn="ctr"/>
                      <a:endParaRPr kumimoji="1" lang="en-US" altLang="ja-JP" dirty="0">
                        <a:latin typeface="Yomogi" pitchFamily="2" charset="-128"/>
                        <a:ea typeface="Yomogi" pitchFamily="2" charset="-128"/>
                      </a:endParaRPr>
                    </a:p>
                  </a:txBody>
                  <a:tcPr vert="eaVert"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b="1" dirty="0">
                          <a:latin typeface="BIZ UDゴシック" panose="020B0400000000000000" pitchFamily="49" charset="-128"/>
                          <a:ea typeface="BIZ UDゴシック" panose="020B0400000000000000" pitchFamily="49" charset="-128"/>
                        </a:rPr>
                        <a:t>参議院議員</a:t>
                      </a:r>
                    </a:p>
                  </a:txBody>
                  <a:tcPr anchor="ctr">
                    <a:solidFill>
                      <a:srgbClr val="D0D8E8"/>
                    </a:solidFill>
                  </a:tcPr>
                </a:tc>
                <a:tc vMerge="1">
                  <a:txBody>
                    <a:bodyPr/>
                    <a:lstStyle/>
                    <a:p>
                      <a:endParaRPr kumimoji="1" lang="ja-JP" altLang="en-US" dirty="0">
                        <a:latin typeface="Yomogi" pitchFamily="2" charset="-128"/>
                        <a:ea typeface="Yomogi" pitchFamily="2" charset="-128"/>
                      </a:endParaRPr>
                    </a:p>
                  </a:txBody>
                  <a:tcPr anchor="ctr"/>
                </a:tc>
                <a:extLst>
                  <a:ext uri="{0D108BD9-81ED-4DB2-BD59-A6C34878D82A}">
                    <a16:rowId xmlns:a16="http://schemas.microsoft.com/office/drawing/2014/main" val="532304306"/>
                  </a:ext>
                </a:extLst>
              </a:tr>
              <a:tr h="545794">
                <a:tc rowSpan="4">
                  <a:txBody>
                    <a:bodyPr/>
                    <a:lstStyle/>
                    <a:p>
                      <a:pPr algn="ctr"/>
                      <a:r>
                        <a:rPr kumimoji="1" lang="ja-JP" altLang="en-US" dirty="0">
                          <a:latin typeface="BIZ UDゴシック" panose="020B0400000000000000" pitchFamily="49" charset="-128"/>
                          <a:ea typeface="BIZ UDゴシック" panose="020B0400000000000000" pitchFamily="49" charset="-128"/>
                        </a:rPr>
                        <a:t>地方選挙</a:t>
                      </a:r>
                    </a:p>
                  </a:txBody>
                  <a:tcPr vert="eaVert" anchor="ctr">
                    <a:solidFill>
                      <a:srgbClr val="E9EDF4"/>
                    </a:solidFill>
                  </a:tcPr>
                </a:tc>
                <a:tc>
                  <a:txBody>
                    <a:bodyPr/>
                    <a:lstStyle/>
                    <a:p>
                      <a:pPr algn="ctr"/>
                      <a:r>
                        <a:rPr kumimoji="1" lang="ja-JP" altLang="en-US" b="1" dirty="0">
                          <a:latin typeface="BIZ UDゴシック" panose="020B0400000000000000" pitchFamily="49" charset="-128"/>
                          <a:ea typeface="BIZ UDゴシック" panose="020B0400000000000000" pitchFamily="49" charset="-128"/>
                        </a:rPr>
                        <a:t>都道府県知事</a:t>
                      </a:r>
                      <a:endParaRPr kumimoji="1" lang="en-US" altLang="ja-JP" b="1" dirty="0">
                        <a:latin typeface="BIZ UDゴシック" panose="020B0400000000000000" pitchFamily="49" charset="-128"/>
                        <a:ea typeface="BIZ UDゴシック" panose="020B0400000000000000" pitchFamily="49" charset="-128"/>
                      </a:endParaRPr>
                    </a:p>
                  </a:txBody>
                  <a:tcPr anchor="ctr">
                    <a:solidFill>
                      <a:srgbClr val="E9EDF4"/>
                    </a:solidFill>
                  </a:tcPr>
                </a:tc>
                <a:tc rowSpan="2">
                  <a:txBody>
                    <a:bodyPr/>
                    <a:lstStyle/>
                    <a:p>
                      <a:r>
                        <a:rPr kumimoji="1" lang="ja-JP" altLang="en-US" dirty="0">
                          <a:latin typeface="BIZ UDゴシック" panose="020B0400000000000000" pitchFamily="49" charset="-128"/>
                          <a:ea typeface="BIZ UDゴシック" panose="020B0400000000000000" pitchFamily="49" charset="-128"/>
                        </a:rPr>
                        <a:t>・日本国民</a:t>
                      </a:r>
                      <a:endParaRPr kumimoji="1" lang="en-US" altLang="ja-JP" dirty="0">
                        <a:latin typeface="BIZ UDゴシック" panose="020B0400000000000000" pitchFamily="49" charset="-128"/>
                        <a:ea typeface="BIZ UDゴシック" panose="020B0400000000000000" pitchFamily="49" charset="-128"/>
                      </a:endParaRPr>
                    </a:p>
                    <a:p>
                      <a:r>
                        <a:rPr kumimoji="1" lang="ja-JP" altLang="en-US" dirty="0">
                          <a:latin typeface="BIZ UDゴシック" panose="020B0400000000000000" pitchFamily="49" charset="-128"/>
                          <a:ea typeface="BIZ UDゴシック" panose="020B0400000000000000" pitchFamily="49" charset="-128"/>
                        </a:rPr>
                        <a:t>・満</a:t>
                      </a:r>
                      <a:r>
                        <a:rPr kumimoji="1" lang="en-US" altLang="ja-JP" dirty="0">
                          <a:latin typeface="BIZ UDゴシック" panose="020B0400000000000000" pitchFamily="49" charset="-128"/>
                          <a:ea typeface="BIZ UDゴシック" panose="020B0400000000000000" pitchFamily="49" charset="-128"/>
                        </a:rPr>
                        <a:t>18</a:t>
                      </a:r>
                      <a:r>
                        <a:rPr kumimoji="1" lang="ja-JP" altLang="en-US" dirty="0">
                          <a:latin typeface="BIZ UDゴシック" panose="020B0400000000000000" pitchFamily="49" charset="-128"/>
                          <a:ea typeface="BIZ UDゴシック" panose="020B0400000000000000" pitchFamily="49" charset="-128"/>
                        </a:rPr>
                        <a:t>歳以上</a:t>
                      </a:r>
                    </a:p>
                    <a:p>
                      <a:pPr marL="268288" indent="-268288"/>
                      <a:r>
                        <a:rPr kumimoji="1" lang="ja-JP" altLang="en-US" dirty="0">
                          <a:latin typeface="BIZ UDゴシック" panose="020B0400000000000000" pitchFamily="49" charset="-128"/>
                          <a:ea typeface="BIZ UDゴシック" panose="020B0400000000000000" pitchFamily="49" charset="-128"/>
                        </a:rPr>
                        <a:t>・</a:t>
                      </a:r>
                      <a:r>
                        <a:rPr kumimoji="1" lang="ja-JP" altLang="en-US" u="sng" dirty="0">
                          <a:latin typeface="BIZ UDゴシック" panose="020B0400000000000000" pitchFamily="49" charset="-128"/>
                          <a:ea typeface="BIZ UDゴシック" panose="020B0400000000000000" pitchFamily="49" charset="-128"/>
                        </a:rPr>
                        <a:t>引き続き３か月以上</a:t>
                      </a:r>
                      <a:r>
                        <a:rPr kumimoji="1" lang="ja-JP" altLang="en-US" dirty="0">
                          <a:latin typeface="BIZ UDゴシック" panose="020B0400000000000000" pitchFamily="49" charset="-128"/>
                          <a:ea typeface="BIZ UDゴシック" panose="020B0400000000000000" pitchFamily="49" charset="-128"/>
                        </a:rPr>
                        <a:t>その都道府県内の同一の市区町村に住所のある者</a:t>
                      </a:r>
                    </a:p>
                  </a:txBody>
                  <a:tcPr anchor="ctr">
                    <a:solidFill>
                      <a:srgbClr val="E9EDF4"/>
                    </a:solidFill>
                  </a:tcPr>
                </a:tc>
                <a:extLst>
                  <a:ext uri="{0D108BD9-81ED-4DB2-BD59-A6C34878D82A}">
                    <a16:rowId xmlns:a16="http://schemas.microsoft.com/office/drawing/2014/main" val="3256450477"/>
                  </a:ext>
                </a:extLst>
              </a:tr>
              <a:tr h="646456">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b="1" dirty="0">
                          <a:latin typeface="BIZ UDゴシック" panose="020B0400000000000000" pitchFamily="49" charset="-128"/>
                          <a:ea typeface="BIZ UDゴシック" panose="020B0400000000000000" pitchFamily="49" charset="-128"/>
                        </a:rPr>
                        <a:t>都道府県議会議員</a:t>
                      </a:r>
                    </a:p>
                  </a:txBody>
                  <a:tcPr anchor="ctr">
                    <a:solidFill>
                      <a:srgbClr val="E9EDF4"/>
                    </a:solidFill>
                  </a:tcPr>
                </a:tc>
                <a:tc vMerge="1">
                  <a:txBody>
                    <a:bodyPr/>
                    <a:lstStyle/>
                    <a:p>
                      <a:pPr marL="268288" indent="-268288"/>
                      <a:endParaRPr kumimoji="1" lang="ja-JP" altLang="en-US" dirty="0">
                        <a:latin typeface="Yomogi" pitchFamily="2" charset="-128"/>
                        <a:ea typeface="Yomogi" pitchFamily="2" charset="-128"/>
                      </a:endParaRPr>
                    </a:p>
                  </a:txBody>
                  <a:tcPr anchor="ctr">
                    <a:solidFill>
                      <a:srgbClr val="E9EDF4"/>
                    </a:solidFill>
                  </a:tcPr>
                </a:tc>
                <a:extLst>
                  <a:ext uri="{0D108BD9-81ED-4DB2-BD59-A6C34878D82A}">
                    <a16:rowId xmlns:a16="http://schemas.microsoft.com/office/drawing/2014/main" val="2075469505"/>
                  </a:ext>
                </a:extLst>
              </a:tr>
              <a:tr h="545794">
                <a:tc vMerge="1">
                  <a:txBody>
                    <a:bodyPr/>
                    <a:lstStyle/>
                    <a:p>
                      <a:endParaRPr kumimoji="1" lang="ja-JP" altLang="en-US" dirty="0"/>
                    </a:p>
                  </a:txBody>
                  <a:tcPr vert="eaVert"/>
                </a:tc>
                <a:tc>
                  <a:txBody>
                    <a:bodyPr/>
                    <a:lstStyle/>
                    <a:p>
                      <a:pPr algn="ctr"/>
                      <a:r>
                        <a:rPr kumimoji="1" lang="ja-JP" altLang="en-US" b="1" dirty="0">
                          <a:latin typeface="BIZ UDゴシック" panose="020B0400000000000000" pitchFamily="49" charset="-128"/>
                          <a:ea typeface="BIZ UDゴシック" panose="020B0400000000000000" pitchFamily="49" charset="-128"/>
                        </a:rPr>
                        <a:t>市町村長</a:t>
                      </a:r>
                      <a:endParaRPr kumimoji="1" lang="en-US" altLang="ja-JP" b="1" dirty="0">
                        <a:latin typeface="BIZ UDゴシック" panose="020B0400000000000000" pitchFamily="49" charset="-128"/>
                        <a:ea typeface="BIZ UDゴシック" panose="020B0400000000000000" pitchFamily="49" charset="-128"/>
                      </a:endParaRPr>
                    </a:p>
                  </a:txBody>
                  <a:tcPr anchor="ctr">
                    <a:solidFill>
                      <a:srgbClr val="E9EDF4"/>
                    </a:solidFill>
                  </a:tcPr>
                </a:tc>
                <a:tc rowSpan="2">
                  <a:txBody>
                    <a:bodyPr/>
                    <a:lstStyle/>
                    <a:p>
                      <a:r>
                        <a:rPr kumimoji="1" lang="ja-JP" altLang="en-US" dirty="0">
                          <a:latin typeface="BIZ UDゴシック" panose="020B0400000000000000" pitchFamily="49" charset="-128"/>
                          <a:ea typeface="BIZ UDゴシック" panose="020B0400000000000000" pitchFamily="49" charset="-128"/>
                        </a:rPr>
                        <a:t>・日本国民</a:t>
                      </a:r>
                      <a:endParaRPr kumimoji="1" lang="en-US" altLang="ja-JP" dirty="0">
                        <a:latin typeface="BIZ UDゴシック" panose="020B0400000000000000" pitchFamily="49" charset="-128"/>
                        <a:ea typeface="BIZ UDゴシック" panose="020B0400000000000000" pitchFamily="49" charset="-128"/>
                      </a:endParaRPr>
                    </a:p>
                    <a:p>
                      <a:r>
                        <a:rPr kumimoji="1" lang="ja-JP" altLang="en-US" dirty="0">
                          <a:latin typeface="BIZ UDゴシック" panose="020B0400000000000000" pitchFamily="49" charset="-128"/>
                          <a:ea typeface="BIZ UDゴシック" panose="020B0400000000000000" pitchFamily="49" charset="-128"/>
                        </a:rPr>
                        <a:t>・満</a:t>
                      </a:r>
                      <a:r>
                        <a:rPr kumimoji="1" lang="en-US" altLang="ja-JP" dirty="0">
                          <a:latin typeface="BIZ UDゴシック" panose="020B0400000000000000" pitchFamily="49" charset="-128"/>
                          <a:ea typeface="BIZ UDゴシック" panose="020B0400000000000000" pitchFamily="49" charset="-128"/>
                        </a:rPr>
                        <a:t>18</a:t>
                      </a:r>
                      <a:r>
                        <a:rPr kumimoji="1" lang="ja-JP" altLang="en-US" dirty="0">
                          <a:latin typeface="BIZ UDゴシック" panose="020B0400000000000000" pitchFamily="49" charset="-128"/>
                          <a:ea typeface="BIZ UDゴシック" panose="020B0400000000000000" pitchFamily="49" charset="-128"/>
                        </a:rPr>
                        <a:t>歳以上</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latin typeface="BIZ UDゴシック" panose="020B0400000000000000" pitchFamily="49" charset="-128"/>
                          <a:ea typeface="BIZ UDゴシック" panose="020B0400000000000000" pitchFamily="49" charset="-128"/>
                        </a:rPr>
                        <a:t>・</a:t>
                      </a:r>
                      <a:r>
                        <a:rPr kumimoji="1" lang="ja-JP" altLang="en-US" u="sng" dirty="0">
                          <a:latin typeface="BIZ UDゴシック" panose="020B0400000000000000" pitchFamily="49" charset="-128"/>
                          <a:ea typeface="BIZ UDゴシック" panose="020B0400000000000000" pitchFamily="49" charset="-128"/>
                        </a:rPr>
                        <a:t>引き続き３か月以上</a:t>
                      </a:r>
                      <a:r>
                        <a:rPr kumimoji="1" lang="ja-JP" altLang="en-US" dirty="0">
                          <a:latin typeface="BIZ UDゴシック" panose="020B0400000000000000" pitchFamily="49" charset="-128"/>
                          <a:ea typeface="BIZ UDゴシック" panose="020B0400000000000000" pitchFamily="49" charset="-128"/>
                        </a:rPr>
                        <a:t>その市区町村に住所のある者</a:t>
                      </a:r>
                    </a:p>
                  </a:txBody>
                  <a:tcPr anchor="ctr">
                    <a:solidFill>
                      <a:srgbClr val="E9EDF4"/>
                    </a:solidFill>
                  </a:tcPr>
                </a:tc>
                <a:extLst>
                  <a:ext uri="{0D108BD9-81ED-4DB2-BD59-A6C34878D82A}">
                    <a16:rowId xmlns:a16="http://schemas.microsoft.com/office/drawing/2014/main" val="1080701109"/>
                  </a:ext>
                </a:extLst>
              </a:tr>
              <a:tr h="545794">
                <a:tc vMerge="1">
                  <a:txBody>
                    <a:bodyPr/>
                    <a:lstStyle/>
                    <a:p>
                      <a:pPr algn="ctr"/>
                      <a:endParaRPr kumimoji="1" lang="ja-JP" altLang="en-US" dirty="0">
                        <a:latin typeface="Yomogi" pitchFamily="2" charset="-128"/>
                        <a:ea typeface="Yomogi" pitchFamily="2" charset="-128"/>
                      </a:endParaRPr>
                    </a:p>
                  </a:txBody>
                  <a:tcPr vert="eaVert" anchor="ctr">
                    <a:solidFill>
                      <a:srgbClr val="E9EDF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b="1" dirty="0">
                          <a:latin typeface="BIZ UDゴシック" panose="020B0400000000000000" pitchFamily="49" charset="-128"/>
                          <a:ea typeface="BIZ UDゴシック" panose="020B0400000000000000" pitchFamily="49" charset="-128"/>
                        </a:rPr>
                        <a:t>市町村議会議員</a:t>
                      </a:r>
                    </a:p>
                  </a:txBody>
                  <a:tcPr anchor="ctr">
                    <a:solidFill>
                      <a:srgbClr val="E9EDF4"/>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latin typeface="Yomogi" pitchFamily="2" charset="-128"/>
                        <a:ea typeface="Yomogi" pitchFamily="2" charset="-128"/>
                      </a:endParaRPr>
                    </a:p>
                  </a:txBody>
                  <a:tcPr anchor="ctr">
                    <a:solidFill>
                      <a:srgbClr val="E9EDF4"/>
                    </a:solidFill>
                  </a:tcPr>
                </a:tc>
                <a:extLst>
                  <a:ext uri="{0D108BD9-81ED-4DB2-BD59-A6C34878D82A}">
                    <a16:rowId xmlns:a16="http://schemas.microsoft.com/office/drawing/2014/main" val="3687174945"/>
                  </a:ext>
                </a:extLst>
              </a:tr>
            </a:tbl>
          </a:graphicData>
        </a:graphic>
      </p:graphicFrame>
    </p:spTree>
    <p:extLst>
      <p:ext uri="{BB962C8B-B14F-4D97-AF65-F5344CB8AC3E}">
        <p14:creationId xmlns:p14="http://schemas.microsoft.com/office/powerpoint/2010/main" val="1363994829"/>
      </p:ext>
    </p:extLst>
  </p:cSld>
  <p:clrMapOvr>
    <a:masterClrMapping/>
  </p:clrMapOvr>
  <p:transition spd="slow" advTm="180132"/>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・国政選挙は</a:t>
            </a:r>
            <a:r>
              <a:rPr lang="ja-JP" altLang="en-US" sz="3800" u="sng" kern="0" dirty="0">
                <a:solidFill>
                  <a:srgbClr val="002060"/>
                </a:solidFill>
                <a:latin typeface="BIZ UDゴシック" panose="020B0400000000000000" pitchFamily="49" charset="-128"/>
                <a:ea typeface="BIZ UDゴシック" panose="020B0400000000000000" pitchFamily="49" charset="-128"/>
              </a:rPr>
              <a:t>衆議院</a:t>
            </a:r>
            <a:r>
              <a:rPr lang="ja-JP" altLang="en-US" sz="3800" b="0" kern="0" dirty="0">
                <a:solidFill>
                  <a:srgbClr val="002060"/>
                </a:solidFill>
                <a:latin typeface="BIZ UDゴシック" panose="020B0400000000000000" pitchFamily="49" charset="-128"/>
                <a:ea typeface="BIZ UDゴシック" panose="020B0400000000000000" pitchFamily="49" charset="-128"/>
              </a:rPr>
              <a:t>と</a:t>
            </a:r>
            <a:r>
              <a:rPr lang="ja-JP" altLang="en-US" sz="3800" u="sng" kern="0" dirty="0">
                <a:solidFill>
                  <a:srgbClr val="002060"/>
                </a:solidFill>
                <a:latin typeface="BIZ UDゴシック" panose="020B0400000000000000" pitchFamily="49" charset="-128"/>
                <a:ea typeface="BIZ UDゴシック" panose="020B0400000000000000" pitchFamily="49" charset="-128"/>
              </a:rPr>
              <a:t>参議院</a:t>
            </a:r>
            <a:r>
              <a:rPr lang="ja-JP" altLang="en-US" sz="3800" b="0" kern="0" dirty="0">
                <a:solidFill>
                  <a:srgbClr val="002060"/>
                </a:solidFill>
                <a:latin typeface="BIZ UDゴシック" panose="020B0400000000000000" pitchFamily="49" charset="-128"/>
                <a:ea typeface="BIZ UDゴシック" panose="020B0400000000000000" pitchFamily="49" charset="-128"/>
              </a:rPr>
              <a:t>の２種類</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選挙の制度</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graphicFrame>
        <p:nvGraphicFramePr>
          <p:cNvPr id="7" name="表 6"/>
          <p:cNvGraphicFramePr>
            <a:graphicFrameLocks noGrp="1"/>
          </p:cNvGraphicFramePr>
          <p:nvPr>
            <p:extLst>
              <p:ext uri="{D42A27DB-BD31-4B8C-83A1-F6EECF244321}">
                <p14:modId xmlns:p14="http://schemas.microsoft.com/office/powerpoint/2010/main" val="1184228127"/>
              </p:ext>
            </p:extLst>
          </p:nvPr>
        </p:nvGraphicFramePr>
        <p:xfrm>
          <a:off x="251520" y="2996950"/>
          <a:ext cx="8640960" cy="3108960"/>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3032479619"/>
                    </a:ext>
                  </a:extLst>
                </a:gridCol>
                <a:gridCol w="3384376">
                  <a:extLst>
                    <a:ext uri="{9D8B030D-6E8A-4147-A177-3AD203B41FA5}">
                      <a16:colId xmlns:a16="http://schemas.microsoft.com/office/drawing/2014/main" val="903176775"/>
                    </a:ext>
                  </a:extLst>
                </a:gridCol>
                <a:gridCol w="3384376">
                  <a:extLst>
                    <a:ext uri="{9D8B030D-6E8A-4147-A177-3AD203B41FA5}">
                      <a16:colId xmlns:a16="http://schemas.microsoft.com/office/drawing/2014/main" val="3007584656"/>
                    </a:ext>
                  </a:extLst>
                </a:gridCol>
              </a:tblGrid>
              <a:tr h="323744">
                <a:tc>
                  <a:txBody>
                    <a:bodyPr/>
                    <a:lstStyle/>
                    <a:p>
                      <a:pPr algn="ctr"/>
                      <a:endParaRPr kumimoji="1" lang="ja-JP" altLang="en-US"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1800" b="1" i="0" kern="1200" dirty="0">
                          <a:solidFill>
                            <a:schemeClr val="lt1"/>
                          </a:solidFill>
                          <a:effectLst/>
                          <a:latin typeface="BIZ UDゴシック" panose="020B0400000000000000" pitchFamily="49" charset="-128"/>
                          <a:ea typeface="BIZ UDゴシック" panose="020B0400000000000000" pitchFamily="49" charset="-128"/>
                          <a:cs typeface="+mn-cs"/>
                        </a:rPr>
                        <a:t>衆議院</a:t>
                      </a:r>
                      <a:endParaRPr kumimoji="1" lang="ja-JP" altLang="en-US"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1800" b="1" i="0" kern="1200" dirty="0">
                          <a:solidFill>
                            <a:schemeClr val="lt1"/>
                          </a:solidFill>
                          <a:effectLst/>
                          <a:latin typeface="BIZ UDゴシック" panose="020B0400000000000000" pitchFamily="49" charset="-128"/>
                          <a:ea typeface="BIZ UDゴシック" panose="020B0400000000000000" pitchFamily="49" charset="-128"/>
                          <a:cs typeface="+mn-cs"/>
                        </a:rPr>
                        <a:t>参議院</a:t>
                      </a:r>
                      <a:endParaRPr kumimoji="1" lang="ja-JP" altLang="en-US"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4199514068"/>
                  </a:ext>
                </a:extLst>
              </a:tr>
              <a:tr h="323744">
                <a:tc>
                  <a:txBody>
                    <a:bodyPr/>
                    <a:lstStyle/>
                    <a:p>
                      <a:pPr algn="ctr"/>
                      <a:r>
                        <a:rPr kumimoji="1" lang="ja-JP" altLang="en-US" sz="1800" b="1" i="0" kern="1200" dirty="0">
                          <a:solidFill>
                            <a:schemeClr val="dk1"/>
                          </a:solidFill>
                          <a:effectLst/>
                          <a:latin typeface="BIZ UDゴシック" panose="020B0400000000000000" pitchFamily="49" charset="-128"/>
                          <a:ea typeface="BIZ UDゴシック" panose="020B0400000000000000" pitchFamily="49" charset="-128"/>
                          <a:cs typeface="+mn-cs"/>
                        </a:rPr>
                        <a:t>定数</a:t>
                      </a:r>
                      <a:endParaRPr kumimoji="1" lang="ja-JP" altLang="en-US"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1800" b="0" i="0" kern="1200" dirty="0">
                          <a:solidFill>
                            <a:schemeClr val="dk1"/>
                          </a:solidFill>
                          <a:effectLst/>
                          <a:latin typeface="BIZ UDゴシック" panose="020B0400000000000000" pitchFamily="49" charset="-128"/>
                          <a:ea typeface="BIZ UDゴシック" panose="020B0400000000000000" pitchFamily="49" charset="-128"/>
                          <a:cs typeface="+mn-cs"/>
                        </a:rPr>
                        <a:t>４６５名</a:t>
                      </a:r>
                      <a:endParaRPr kumimoji="1" lang="ja-JP" altLang="en-US" sz="1800"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1800" b="0" i="0" kern="1200" dirty="0">
                          <a:solidFill>
                            <a:schemeClr val="dk1"/>
                          </a:solidFill>
                          <a:effectLst/>
                          <a:latin typeface="BIZ UDゴシック" panose="020B0400000000000000" pitchFamily="49" charset="-128"/>
                          <a:ea typeface="BIZ UDゴシック" panose="020B0400000000000000" pitchFamily="49" charset="-128"/>
                          <a:cs typeface="+mn-cs"/>
                        </a:rPr>
                        <a:t>２４８名</a:t>
                      </a:r>
                      <a:endParaRPr kumimoji="1" lang="ja-JP" altLang="en-US" sz="180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541893885"/>
                  </a:ext>
                </a:extLst>
              </a:tr>
              <a:tr h="558792">
                <a:tc>
                  <a:txBody>
                    <a:bodyPr/>
                    <a:lstStyle/>
                    <a:p>
                      <a:pPr algn="ctr">
                        <a:lnSpc>
                          <a:spcPct val="150000"/>
                        </a:lnSpc>
                      </a:pPr>
                      <a:r>
                        <a:rPr kumimoji="1" lang="ja-JP" altLang="en-US" sz="1800" b="1" i="0" kern="1200" dirty="0">
                          <a:solidFill>
                            <a:schemeClr val="dk1"/>
                          </a:solidFill>
                          <a:effectLst/>
                          <a:latin typeface="BIZ UDゴシック" panose="020B0400000000000000" pitchFamily="49" charset="-128"/>
                          <a:ea typeface="BIZ UDゴシック" panose="020B0400000000000000" pitchFamily="49" charset="-128"/>
                          <a:cs typeface="+mn-cs"/>
                        </a:rPr>
                        <a:t>任期</a:t>
                      </a:r>
                      <a:endParaRPr kumimoji="1" lang="ja-JP" altLang="en-US"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1800" b="0" i="0" kern="1200" dirty="0">
                          <a:solidFill>
                            <a:schemeClr val="dk1"/>
                          </a:solidFill>
                          <a:effectLst/>
                          <a:latin typeface="BIZ UDゴシック" panose="020B0400000000000000" pitchFamily="49" charset="-128"/>
                          <a:ea typeface="BIZ UDゴシック" panose="020B0400000000000000" pitchFamily="49" charset="-128"/>
                          <a:cs typeface="+mn-cs"/>
                        </a:rPr>
                        <a:t>４年</a:t>
                      </a:r>
                      <a:br>
                        <a:rPr lang="ja-JP" altLang="en-US" sz="1800" dirty="0">
                          <a:latin typeface="BIZ UDゴシック" panose="020B0400000000000000" pitchFamily="49" charset="-128"/>
                          <a:ea typeface="BIZ UDゴシック" panose="020B0400000000000000" pitchFamily="49" charset="-128"/>
                        </a:rPr>
                      </a:br>
                      <a:r>
                        <a:rPr kumimoji="1" lang="ja-JP" altLang="en-US" sz="1800" b="1" i="0" kern="1200" dirty="0">
                          <a:solidFill>
                            <a:schemeClr val="dk1"/>
                          </a:solidFill>
                          <a:effectLst/>
                          <a:latin typeface="BIZ UDゴシック" panose="020B0400000000000000" pitchFamily="49" charset="-128"/>
                          <a:ea typeface="BIZ UDゴシック" panose="020B0400000000000000" pitchFamily="49" charset="-128"/>
                          <a:cs typeface="+mn-cs"/>
                        </a:rPr>
                        <a:t>解散すれば地位を失う</a:t>
                      </a:r>
                      <a:endParaRPr kumimoji="1" lang="ja-JP" altLang="en-US" sz="1800" b="1"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1800" b="0" i="0" kern="1200" dirty="0">
                          <a:solidFill>
                            <a:schemeClr val="dk1"/>
                          </a:solidFill>
                          <a:effectLst/>
                          <a:latin typeface="BIZ UDゴシック" panose="020B0400000000000000" pitchFamily="49" charset="-128"/>
                          <a:ea typeface="BIZ UDゴシック" panose="020B0400000000000000" pitchFamily="49" charset="-128"/>
                          <a:cs typeface="+mn-cs"/>
                        </a:rPr>
                        <a:t>６年</a:t>
                      </a:r>
                      <a:br>
                        <a:rPr lang="ja-JP" altLang="en-US" sz="1800" dirty="0">
                          <a:latin typeface="BIZ UDゴシック" panose="020B0400000000000000" pitchFamily="49" charset="-128"/>
                          <a:ea typeface="BIZ UDゴシック" panose="020B0400000000000000" pitchFamily="49" charset="-128"/>
                        </a:rPr>
                      </a:br>
                      <a:r>
                        <a:rPr kumimoji="1" lang="ja-JP" altLang="en-US" sz="1800" b="1" i="0" kern="1200" dirty="0">
                          <a:solidFill>
                            <a:schemeClr val="dk1"/>
                          </a:solidFill>
                          <a:effectLst/>
                          <a:latin typeface="BIZ UDゴシック" panose="020B0400000000000000" pitchFamily="49" charset="-128"/>
                          <a:ea typeface="BIZ UDゴシック" panose="020B0400000000000000" pitchFamily="49" charset="-128"/>
                          <a:cs typeface="+mn-cs"/>
                        </a:rPr>
                        <a:t>３年ごとに半数改選</a:t>
                      </a:r>
                      <a:endParaRPr kumimoji="1" lang="ja-JP" altLang="en-US" sz="1800" b="1"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335621377"/>
                  </a:ext>
                </a:extLst>
              </a:tr>
              <a:tr h="323744">
                <a:tc>
                  <a:txBody>
                    <a:bodyPr/>
                    <a:lstStyle/>
                    <a:p>
                      <a:pPr algn="ctr"/>
                      <a:r>
                        <a:rPr kumimoji="1" lang="ja-JP" altLang="en-US" sz="1800" b="1" i="0" kern="1200" dirty="0">
                          <a:solidFill>
                            <a:schemeClr val="dk1"/>
                          </a:solidFill>
                          <a:effectLst/>
                          <a:latin typeface="BIZ UDゴシック" panose="020B0400000000000000" pitchFamily="49" charset="-128"/>
                          <a:ea typeface="BIZ UDゴシック" panose="020B0400000000000000" pitchFamily="49" charset="-128"/>
                          <a:cs typeface="+mn-cs"/>
                        </a:rPr>
                        <a:t>選挙権</a:t>
                      </a:r>
                      <a:endParaRPr kumimoji="1" lang="ja-JP" altLang="en-US"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1800" b="0" i="0" kern="1200" dirty="0">
                          <a:solidFill>
                            <a:schemeClr val="dk1"/>
                          </a:solidFill>
                          <a:effectLst/>
                          <a:latin typeface="BIZ UDゴシック" panose="020B0400000000000000" pitchFamily="49" charset="-128"/>
                          <a:ea typeface="BIZ UDゴシック" panose="020B0400000000000000" pitchFamily="49" charset="-128"/>
                          <a:cs typeface="+mn-cs"/>
                        </a:rPr>
                        <a:t>１８歳以上</a:t>
                      </a:r>
                      <a:endParaRPr kumimoji="1" lang="ja-JP" altLang="en-US" sz="1800"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1800" b="0" i="0" kern="1200" dirty="0">
                          <a:solidFill>
                            <a:schemeClr val="dk1"/>
                          </a:solidFill>
                          <a:effectLst/>
                          <a:latin typeface="BIZ UDゴシック" panose="020B0400000000000000" pitchFamily="49" charset="-128"/>
                          <a:ea typeface="BIZ UDゴシック" panose="020B0400000000000000" pitchFamily="49" charset="-128"/>
                          <a:cs typeface="+mn-cs"/>
                        </a:rPr>
                        <a:t>１８歳以上</a:t>
                      </a:r>
                      <a:endParaRPr kumimoji="1" lang="ja-JP" altLang="en-US" sz="180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2395981473"/>
                  </a:ext>
                </a:extLst>
              </a:tr>
              <a:tr h="323744">
                <a:tc>
                  <a:txBody>
                    <a:bodyPr/>
                    <a:lstStyle/>
                    <a:p>
                      <a:pPr algn="ctr"/>
                      <a:r>
                        <a:rPr kumimoji="1" lang="ja-JP" altLang="en-US" sz="1800" b="1" i="0" kern="1200" dirty="0">
                          <a:solidFill>
                            <a:schemeClr val="dk1"/>
                          </a:solidFill>
                          <a:effectLst/>
                          <a:latin typeface="BIZ UDゴシック" panose="020B0400000000000000" pitchFamily="49" charset="-128"/>
                          <a:ea typeface="BIZ UDゴシック" panose="020B0400000000000000" pitchFamily="49" charset="-128"/>
                          <a:cs typeface="+mn-cs"/>
                        </a:rPr>
                        <a:t>被選挙権</a:t>
                      </a:r>
                      <a:endParaRPr kumimoji="1" lang="ja-JP" altLang="en-US"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1800" b="1" i="0" kern="1200" dirty="0">
                          <a:solidFill>
                            <a:schemeClr val="dk1"/>
                          </a:solidFill>
                          <a:effectLst/>
                          <a:latin typeface="BIZ UDゴシック" panose="020B0400000000000000" pitchFamily="49" charset="-128"/>
                          <a:ea typeface="BIZ UDゴシック" panose="020B0400000000000000" pitchFamily="49" charset="-128"/>
                          <a:cs typeface="+mn-cs"/>
                        </a:rPr>
                        <a:t>２５歳以上</a:t>
                      </a:r>
                      <a:endParaRPr kumimoji="1" lang="ja-JP" altLang="en-US" sz="1800" b="1"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1800" b="1" i="0" kern="1200" dirty="0">
                          <a:solidFill>
                            <a:schemeClr val="dk1"/>
                          </a:solidFill>
                          <a:effectLst/>
                          <a:latin typeface="BIZ UDゴシック" panose="020B0400000000000000" pitchFamily="49" charset="-128"/>
                          <a:ea typeface="BIZ UDゴシック" panose="020B0400000000000000" pitchFamily="49" charset="-128"/>
                          <a:cs typeface="+mn-cs"/>
                        </a:rPr>
                        <a:t>３０歳以上</a:t>
                      </a:r>
                      <a:endParaRPr kumimoji="1" lang="ja-JP" altLang="en-US" sz="1800" b="1"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2820251540"/>
                  </a:ext>
                </a:extLst>
              </a:tr>
              <a:tr h="558792">
                <a:tc>
                  <a:txBody>
                    <a:bodyPr/>
                    <a:lstStyle/>
                    <a:p>
                      <a:pPr algn="ctr">
                        <a:lnSpc>
                          <a:spcPct val="150000"/>
                        </a:lnSpc>
                      </a:pPr>
                      <a:r>
                        <a:rPr kumimoji="1" lang="ja-JP" altLang="en-US" sz="1800" b="1" i="0" kern="1200" dirty="0">
                          <a:solidFill>
                            <a:schemeClr val="dk1"/>
                          </a:solidFill>
                          <a:effectLst/>
                          <a:latin typeface="BIZ UDゴシック" panose="020B0400000000000000" pitchFamily="49" charset="-128"/>
                          <a:ea typeface="BIZ UDゴシック" panose="020B0400000000000000" pitchFamily="49" charset="-128"/>
                          <a:cs typeface="+mn-cs"/>
                        </a:rPr>
                        <a:t>選挙区</a:t>
                      </a:r>
                      <a:endParaRPr kumimoji="1" lang="ja-JP" altLang="en-US"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1800" b="0" i="0" kern="1200" dirty="0">
                          <a:solidFill>
                            <a:schemeClr val="dk1"/>
                          </a:solidFill>
                          <a:effectLst/>
                          <a:latin typeface="BIZ UDゴシック" panose="020B0400000000000000" pitchFamily="49" charset="-128"/>
                          <a:ea typeface="BIZ UDゴシック" panose="020B0400000000000000" pitchFamily="49" charset="-128"/>
                          <a:cs typeface="+mn-cs"/>
                        </a:rPr>
                        <a:t>小選挙区２８９名</a:t>
                      </a:r>
                      <a:br>
                        <a:rPr lang="ja-JP" altLang="en-US" sz="1800" dirty="0">
                          <a:latin typeface="BIZ UDゴシック" panose="020B0400000000000000" pitchFamily="49" charset="-128"/>
                          <a:ea typeface="BIZ UDゴシック" panose="020B0400000000000000" pitchFamily="49" charset="-128"/>
                        </a:rPr>
                      </a:br>
                      <a:r>
                        <a:rPr kumimoji="1" lang="ja-JP" altLang="en-US" sz="1800" b="0" i="0" kern="1200" dirty="0">
                          <a:solidFill>
                            <a:schemeClr val="dk1"/>
                          </a:solidFill>
                          <a:effectLst/>
                          <a:latin typeface="BIZ UDゴシック" panose="020B0400000000000000" pitchFamily="49" charset="-128"/>
                          <a:ea typeface="BIZ UDゴシック" panose="020B0400000000000000" pitchFamily="49" charset="-128"/>
                          <a:cs typeface="+mn-cs"/>
                        </a:rPr>
                        <a:t>比例代表１７６名</a:t>
                      </a:r>
                      <a:endParaRPr kumimoji="1" lang="ja-JP" altLang="en-US" sz="1800"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1800" b="0" i="0" kern="1200" dirty="0">
                          <a:solidFill>
                            <a:schemeClr val="dk1"/>
                          </a:solidFill>
                          <a:effectLst/>
                          <a:latin typeface="BIZ UDゴシック" panose="020B0400000000000000" pitchFamily="49" charset="-128"/>
                          <a:ea typeface="BIZ UDゴシック" panose="020B0400000000000000" pitchFamily="49" charset="-128"/>
                          <a:cs typeface="+mn-cs"/>
                        </a:rPr>
                        <a:t>選挙区　１４８名</a:t>
                      </a:r>
                      <a:br>
                        <a:rPr lang="ja-JP" altLang="en-US" sz="1800" dirty="0">
                          <a:latin typeface="BIZ UDゴシック" panose="020B0400000000000000" pitchFamily="49" charset="-128"/>
                          <a:ea typeface="BIZ UDゴシック" panose="020B0400000000000000" pitchFamily="49" charset="-128"/>
                        </a:rPr>
                      </a:br>
                      <a:r>
                        <a:rPr kumimoji="1" lang="ja-JP" altLang="en-US" sz="1800" b="0" i="0" kern="1200" dirty="0">
                          <a:solidFill>
                            <a:schemeClr val="dk1"/>
                          </a:solidFill>
                          <a:effectLst/>
                          <a:latin typeface="BIZ UDゴシック" panose="020B0400000000000000" pitchFamily="49" charset="-128"/>
                          <a:ea typeface="BIZ UDゴシック" panose="020B0400000000000000" pitchFamily="49" charset="-128"/>
                          <a:cs typeface="+mn-cs"/>
                        </a:rPr>
                        <a:t>比例代表１００名</a:t>
                      </a:r>
                      <a:endParaRPr kumimoji="1" lang="ja-JP" altLang="en-US" sz="180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1916973573"/>
                  </a:ext>
                </a:extLst>
              </a:tr>
              <a:tr h="323744">
                <a:tc>
                  <a:txBody>
                    <a:bodyPr/>
                    <a:lstStyle/>
                    <a:p>
                      <a:pPr algn="ctr"/>
                      <a:r>
                        <a:rPr kumimoji="1" lang="ja-JP" altLang="en-US" sz="1800" b="1" i="0" kern="1200" dirty="0">
                          <a:solidFill>
                            <a:schemeClr val="dk1"/>
                          </a:solidFill>
                          <a:effectLst/>
                          <a:latin typeface="BIZ UDゴシック" panose="020B0400000000000000" pitchFamily="49" charset="-128"/>
                          <a:ea typeface="BIZ UDゴシック" panose="020B0400000000000000" pitchFamily="49" charset="-128"/>
                          <a:cs typeface="+mn-cs"/>
                        </a:rPr>
                        <a:t>解散</a:t>
                      </a:r>
                      <a:endParaRPr kumimoji="1" lang="ja-JP" altLang="en-US"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1800" b="0" i="0" kern="1200" dirty="0">
                          <a:solidFill>
                            <a:schemeClr val="dk1"/>
                          </a:solidFill>
                          <a:effectLst/>
                          <a:latin typeface="BIZ UDゴシック" panose="020B0400000000000000" pitchFamily="49" charset="-128"/>
                          <a:ea typeface="BIZ UDゴシック" panose="020B0400000000000000" pitchFamily="49" charset="-128"/>
                          <a:cs typeface="+mn-cs"/>
                        </a:rPr>
                        <a:t>有</a:t>
                      </a:r>
                      <a:endParaRPr kumimoji="1" lang="ja-JP" altLang="en-US" sz="1800"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1800" b="0" i="0" kern="1200" dirty="0">
                          <a:solidFill>
                            <a:schemeClr val="dk1"/>
                          </a:solidFill>
                          <a:effectLst/>
                          <a:latin typeface="BIZ UDゴシック" panose="020B0400000000000000" pitchFamily="49" charset="-128"/>
                          <a:ea typeface="BIZ UDゴシック" panose="020B0400000000000000" pitchFamily="49" charset="-128"/>
                          <a:cs typeface="+mn-cs"/>
                        </a:rPr>
                        <a:t>無</a:t>
                      </a:r>
                      <a:endParaRPr kumimoji="1" lang="ja-JP" altLang="en-US" sz="1800"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3434680304"/>
                  </a:ext>
                </a:extLst>
              </a:tr>
            </a:tbl>
          </a:graphicData>
        </a:graphic>
      </p:graphicFrame>
    </p:spTree>
    <p:extLst>
      <p:ext uri="{BB962C8B-B14F-4D97-AF65-F5344CB8AC3E}">
        <p14:creationId xmlns:p14="http://schemas.microsoft.com/office/powerpoint/2010/main" val="535622232"/>
      </p:ext>
    </p:extLst>
  </p:cSld>
  <p:clrMapOvr>
    <a:masterClrMapping/>
  </p:clrMapOvr>
  <p:transition spd="slow" advTm="180132"/>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002060"/>
                </a:solidFill>
                <a:latin typeface="BIZ UDゴシック" panose="020B0400000000000000" pitchFamily="49" charset="-128"/>
                <a:ea typeface="BIZ UDゴシック" panose="020B0400000000000000" pitchFamily="49" charset="-128"/>
              </a:rPr>
              <a:t>衆議院選挙</a:t>
            </a:r>
            <a:r>
              <a:rPr lang="ja-JP" altLang="en-US" sz="3800" kern="0" dirty="0">
                <a:solidFill>
                  <a:srgbClr val="002060"/>
                </a:solidFill>
                <a:latin typeface="BIZ UDゴシック" panose="020B0400000000000000" pitchFamily="49" charset="-128"/>
                <a:ea typeface="BIZ UDゴシック" panose="020B0400000000000000" pitchFamily="49" charset="-128"/>
              </a:rPr>
              <a:t>のしくみ</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選挙の制度</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角丸四角形 1"/>
          <p:cNvSpPr>
            <a:spLocks noChangeArrowheads="1"/>
          </p:cNvSpPr>
          <p:nvPr/>
        </p:nvSpPr>
        <p:spPr bwMode="auto">
          <a:xfrm>
            <a:off x="683568" y="2825263"/>
            <a:ext cx="2160000" cy="432000"/>
          </a:xfrm>
          <a:prstGeom prst="roundRect">
            <a:avLst>
              <a:gd name="adj" fmla="val 10324"/>
            </a:avLst>
          </a:prstGeom>
          <a:ln/>
        </p:spPr>
        <p:style>
          <a:lnRef idx="2">
            <a:schemeClr val="accent2">
              <a:shade val="50000"/>
            </a:schemeClr>
          </a:lnRef>
          <a:fillRef idx="1">
            <a:schemeClr val="accent2"/>
          </a:fillRef>
          <a:effectRef idx="0">
            <a:schemeClr val="accent2"/>
          </a:effectRef>
          <a:fontRef idx="minor">
            <a:schemeClr val="lt1"/>
          </a:fontRef>
        </p:style>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2400" b="1" dirty="0">
                <a:solidFill>
                  <a:schemeClr val="bg1"/>
                </a:solidFill>
                <a:latin typeface="BIZ UDゴシック" panose="020B0400000000000000" pitchFamily="49" charset="-128"/>
                <a:ea typeface="BIZ UDゴシック" panose="020B0400000000000000" pitchFamily="49" charset="-128"/>
              </a:rPr>
              <a:t>小選挙区</a:t>
            </a:r>
          </a:p>
        </p:txBody>
      </p:sp>
      <p:sp>
        <p:nvSpPr>
          <p:cNvPr id="9" name="角丸四角形 1"/>
          <p:cNvSpPr>
            <a:spLocks noChangeArrowheads="1"/>
          </p:cNvSpPr>
          <p:nvPr/>
        </p:nvSpPr>
        <p:spPr bwMode="auto">
          <a:xfrm>
            <a:off x="5213845" y="2825263"/>
            <a:ext cx="2160000" cy="432000"/>
          </a:xfrm>
          <a:prstGeom prst="roundRect">
            <a:avLst>
              <a:gd name="adj" fmla="val 10324"/>
            </a:avLst>
          </a:prstGeom>
          <a:ln/>
        </p:spPr>
        <p:style>
          <a:lnRef idx="2">
            <a:schemeClr val="accent1">
              <a:shade val="50000"/>
            </a:schemeClr>
          </a:lnRef>
          <a:fillRef idx="1">
            <a:schemeClr val="accent1"/>
          </a:fillRef>
          <a:effectRef idx="0">
            <a:schemeClr val="accent1"/>
          </a:effectRef>
          <a:fontRef idx="minor">
            <a:schemeClr val="lt1"/>
          </a:fontRef>
        </p:style>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2400" b="1" dirty="0">
                <a:solidFill>
                  <a:schemeClr val="bg1"/>
                </a:solidFill>
                <a:latin typeface="BIZ UDゴシック" panose="020B0400000000000000" pitchFamily="49" charset="-128"/>
                <a:ea typeface="BIZ UDゴシック" panose="020B0400000000000000" pitchFamily="49" charset="-128"/>
              </a:rPr>
              <a:t>比例代表</a:t>
            </a:r>
            <a:endParaRPr lang="ja-JP" altLang="en-US" sz="2000" b="1" dirty="0">
              <a:solidFill>
                <a:schemeClr val="bg1"/>
              </a:solidFill>
              <a:latin typeface="BIZ UDゴシック" panose="020B0400000000000000" pitchFamily="49" charset="-128"/>
              <a:ea typeface="BIZ UDゴシック" panose="020B0400000000000000" pitchFamily="49" charset="-128"/>
            </a:endParaRPr>
          </a:p>
        </p:txBody>
      </p:sp>
      <p:sp>
        <p:nvSpPr>
          <p:cNvPr id="11" name="コンテンツ プレースホルダー 2"/>
          <p:cNvSpPr txBox="1">
            <a:spLocks/>
          </p:cNvSpPr>
          <p:nvPr/>
        </p:nvSpPr>
        <p:spPr bwMode="auto">
          <a:xfrm>
            <a:off x="119961" y="3446922"/>
            <a:ext cx="410527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宮城県で</a:t>
            </a: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５つ</a:t>
            </a: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の区</a:t>
            </a:r>
            <a:endParaRPr lang="en-US" altLang="ja-JP"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p:txBody>
      </p:sp>
      <p:sp>
        <p:nvSpPr>
          <p:cNvPr id="12" name="コンテンツ プレースホルダー 2"/>
          <p:cNvSpPr txBox="1">
            <a:spLocks/>
          </p:cNvSpPr>
          <p:nvPr/>
        </p:nvSpPr>
        <p:spPr bwMode="auto">
          <a:xfrm>
            <a:off x="109954" y="4020328"/>
            <a:ext cx="4248150" cy="60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定数各区</a:t>
            </a: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１人</a:t>
            </a:r>
          </a:p>
          <a:p>
            <a:pPr>
              <a:buFont typeface="Wingdings" pitchFamily="2" charset="2"/>
              <a:buChar char="p"/>
              <a:defRPr/>
            </a:pPr>
            <a:endParaRPr lang="en-US" altLang="ja-JP" sz="1050" b="1" kern="0" dirty="0">
              <a:latin typeface="BIZ UDゴシック" panose="020B0400000000000000" pitchFamily="49" charset="-128"/>
              <a:ea typeface="BIZ UDゴシック" panose="020B0400000000000000" pitchFamily="49" charset="-128"/>
              <a:cs typeface="メイリオ" pitchFamily="50" charset="-128"/>
            </a:endParaRPr>
          </a:p>
          <a:p>
            <a:pPr marL="0" indent="0">
              <a:buFont typeface="Wingdings" pitchFamily="2" charset="2"/>
              <a:buNone/>
              <a:defRPr/>
            </a:pPr>
            <a:endParaRPr lang="en-US" altLang="ja-JP" sz="2800" b="1" kern="0" dirty="0">
              <a:latin typeface="BIZ UDゴシック" panose="020B0400000000000000" pitchFamily="49" charset="-128"/>
              <a:ea typeface="BIZ UDゴシック" panose="020B0400000000000000" pitchFamily="49" charset="-128"/>
              <a:cs typeface="メイリオ" pitchFamily="50" charset="-128"/>
            </a:endParaRPr>
          </a:p>
        </p:txBody>
      </p:sp>
      <p:sp>
        <p:nvSpPr>
          <p:cNvPr id="13" name="フリーフォーム 32"/>
          <p:cNvSpPr>
            <a:spLocks noChangeAspect="1"/>
          </p:cNvSpPr>
          <p:nvPr/>
        </p:nvSpPr>
        <p:spPr bwMode="auto">
          <a:xfrm>
            <a:off x="7242171" y="2733787"/>
            <a:ext cx="1844629" cy="3452469"/>
          </a:xfrm>
          <a:custGeom>
            <a:avLst/>
            <a:gdLst>
              <a:gd name="T0" fmla="*/ 1466 w 1837427"/>
              <a:gd name="T1" fmla="*/ 5 h 3916392"/>
              <a:gd name="T2" fmla="*/ 1563 w 1837427"/>
              <a:gd name="T3" fmla="*/ 14 h 3916392"/>
              <a:gd name="T4" fmla="*/ 1647 w 1837427"/>
              <a:gd name="T5" fmla="*/ 24 h 3916392"/>
              <a:gd name="T6" fmla="*/ 1840 w 1837427"/>
              <a:gd name="T7" fmla="*/ 31 h 3916392"/>
              <a:gd name="T8" fmla="*/ 1935 w 1837427"/>
              <a:gd name="T9" fmla="*/ 37 h 3916392"/>
              <a:gd name="T10" fmla="*/ 2012 w 1837427"/>
              <a:gd name="T11" fmla="*/ 44 h 3916392"/>
              <a:gd name="T12" fmla="*/ 1962 w 1837427"/>
              <a:gd name="T13" fmla="*/ 48 h 3916392"/>
              <a:gd name="T14" fmla="*/ 1935 w 1837427"/>
              <a:gd name="T15" fmla="*/ 53 h 3916392"/>
              <a:gd name="T16" fmla="*/ 1801 w 1837427"/>
              <a:gd name="T17" fmla="*/ 57 h 3916392"/>
              <a:gd name="T18" fmla="*/ 1641 w 1837427"/>
              <a:gd name="T19" fmla="*/ 61 h 3916392"/>
              <a:gd name="T20" fmla="*/ 1573 w 1837427"/>
              <a:gd name="T21" fmla="*/ 64 h 3916392"/>
              <a:gd name="T22" fmla="*/ 1667 w 1837427"/>
              <a:gd name="T23" fmla="*/ 68 h 3916392"/>
              <a:gd name="T24" fmla="*/ 1600 w 1837427"/>
              <a:gd name="T25" fmla="*/ 72 h 3916392"/>
              <a:gd name="T26" fmla="*/ 1390 w 1837427"/>
              <a:gd name="T27" fmla="*/ 71 h 3916392"/>
              <a:gd name="T28" fmla="*/ 1246 w 1837427"/>
              <a:gd name="T29" fmla="*/ 73 h 3916392"/>
              <a:gd name="T30" fmla="*/ 1240 w 1837427"/>
              <a:gd name="T31" fmla="*/ 82 h 3916392"/>
              <a:gd name="T32" fmla="*/ 1316 w 1837427"/>
              <a:gd name="T33" fmla="*/ 94 h 3916392"/>
              <a:gd name="T34" fmla="*/ 1209 w 1837427"/>
              <a:gd name="T35" fmla="*/ 101 h 3916392"/>
              <a:gd name="T36" fmla="*/ 897 w 1837427"/>
              <a:gd name="T37" fmla="*/ 104 h 3916392"/>
              <a:gd name="T38" fmla="*/ 698 w 1837427"/>
              <a:gd name="T39" fmla="*/ 99 h 3916392"/>
              <a:gd name="T40" fmla="*/ 276 w 1837427"/>
              <a:gd name="T41" fmla="*/ 99 h 3916392"/>
              <a:gd name="T42" fmla="*/ 13 w 1837427"/>
              <a:gd name="T43" fmla="*/ 100 h 3916392"/>
              <a:gd name="T44" fmla="*/ 30 w 1837427"/>
              <a:gd name="T45" fmla="*/ 96 h 3916392"/>
              <a:gd name="T46" fmla="*/ 48 w 1837427"/>
              <a:gd name="T47" fmla="*/ 93 h 3916392"/>
              <a:gd name="T48" fmla="*/ 95 w 1837427"/>
              <a:gd name="T49" fmla="*/ 89 h 3916392"/>
              <a:gd name="T50" fmla="*/ 353 w 1837427"/>
              <a:gd name="T51" fmla="*/ 86 h 3916392"/>
              <a:gd name="T52" fmla="*/ 392 w 1837427"/>
              <a:gd name="T53" fmla="*/ 81 h 3916392"/>
              <a:gd name="T54" fmla="*/ 363 w 1837427"/>
              <a:gd name="T55" fmla="*/ 74 h 3916392"/>
              <a:gd name="T56" fmla="*/ 515 w 1837427"/>
              <a:gd name="T57" fmla="*/ 72 h 3916392"/>
              <a:gd name="T58" fmla="*/ 382 w 1837427"/>
              <a:gd name="T59" fmla="*/ 68 h 3916392"/>
              <a:gd name="T60" fmla="*/ 411 w 1837427"/>
              <a:gd name="T61" fmla="*/ 61 h 3916392"/>
              <a:gd name="T62" fmla="*/ 535 w 1837427"/>
              <a:gd name="T63" fmla="*/ 52 h 3916392"/>
              <a:gd name="T64" fmla="*/ 629 w 1837427"/>
              <a:gd name="T65" fmla="*/ 41 h 3916392"/>
              <a:gd name="T66" fmla="*/ 506 w 1837427"/>
              <a:gd name="T67" fmla="*/ 37 h 3916392"/>
              <a:gd name="T68" fmla="*/ 382 w 1837427"/>
              <a:gd name="T69" fmla="*/ 35 h 3916392"/>
              <a:gd name="T70" fmla="*/ 602 w 1837427"/>
              <a:gd name="T71" fmla="*/ 30 h 3916392"/>
              <a:gd name="T72" fmla="*/ 525 w 1837427"/>
              <a:gd name="T73" fmla="*/ 22 h 3916392"/>
              <a:gd name="T74" fmla="*/ 581 w 1837427"/>
              <a:gd name="T75" fmla="*/ 17 h 3916392"/>
              <a:gd name="T76" fmla="*/ 773 w 1837427"/>
              <a:gd name="T77" fmla="*/ 14 h 3916392"/>
              <a:gd name="T78" fmla="*/ 831 w 1837427"/>
              <a:gd name="T79" fmla="*/ 8 h 3916392"/>
              <a:gd name="T80" fmla="*/ 953 w 1837427"/>
              <a:gd name="T81" fmla="*/ 7 h 3916392"/>
              <a:gd name="T82" fmla="*/ 1039 w 1837427"/>
              <a:gd name="T83" fmla="*/ 14 h 3916392"/>
              <a:gd name="T84" fmla="*/ 1209 w 1837427"/>
              <a:gd name="T85" fmla="*/ 12 h 3916392"/>
              <a:gd name="T86" fmla="*/ 1429 w 1837427"/>
              <a:gd name="T87" fmla="*/ 9 h 3916392"/>
              <a:gd name="T88" fmla="*/ 1305 w 1837427"/>
              <a:gd name="T89" fmla="*/ 8 h 3916392"/>
              <a:gd name="T90" fmla="*/ 1115 w 1837427"/>
              <a:gd name="T91" fmla="*/ 9 h 3916392"/>
              <a:gd name="T92" fmla="*/ 1180 w 1837427"/>
              <a:gd name="T93" fmla="*/ 0 h 391639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37427"/>
              <a:gd name="T142" fmla="*/ 0 h 3916392"/>
              <a:gd name="T143" fmla="*/ 1837427 w 1837427"/>
              <a:gd name="T144" fmla="*/ 3916392 h 391639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37427" h="3916392">
                <a:moveTo>
                  <a:pt x="1130061" y="8626"/>
                </a:moveTo>
                <a:lnTo>
                  <a:pt x="1285336" y="94890"/>
                </a:lnTo>
                <a:lnTo>
                  <a:pt x="1328468" y="172528"/>
                </a:lnTo>
                <a:lnTo>
                  <a:pt x="1440612" y="86264"/>
                </a:lnTo>
                <a:lnTo>
                  <a:pt x="1397480" y="310551"/>
                </a:lnTo>
                <a:lnTo>
                  <a:pt x="1414732" y="543464"/>
                </a:lnTo>
                <a:lnTo>
                  <a:pt x="1397480" y="603849"/>
                </a:lnTo>
                <a:lnTo>
                  <a:pt x="1475117" y="810883"/>
                </a:lnTo>
                <a:lnTo>
                  <a:pt x="1492370" y="897147"/>
                </a:lnTo>
                <a:lnTo>
                  <a:pt x="1570008" y="879894"/>
                </a:lnTo>
                <a:lnTo>
                  <a:pt x="1673525" y="1086928"/>
                </a:lnTo>
                <a:lnTo>
                  <a:pt x="1664898" y="1173192"/>
                </a:lnTo>
                <a:lnTo>
                  <a:pt x="1716657" y="1233577"/>
                </a:lnTo>
                <a:lnTo>
                  <a:pt x="1725283" y="1311215"/>
                </a:lnTo>
                <a:lnTo>
                  <a:pt x="1751163" y="1406105"/>
                </a:lnTo>
                <a:lnTo>
                  <a:pt x="1785668" y="1509622"/>
                </a:lnTo>
                <a:lnTo>
                  <a:pt x="1811547" y="1578634"/>
                </a:lnTo>
                <a:lnTo>
                  <a:pt x="1820174" y="1664898"/>
                </a:lnTo>
                <a:lnTo>
                  <a:pt x="1811547" y="1708030"/>
                </a:lnTo>
                <a:lnTo>
                  <a:pt x="1837427" y="1785668"/>
                </a:lnTo>
                <a:lnTo>
                  <a:pt x="1777042" y="1811547"/>
                </a:lnTo>
                <a:lnTo>
                  <a:pt x="1768415" y="1854679"/>
                </a:lnTo>
                <a:lnTo>
                  <a:pt x="1733910" y="1915064"/>
                </a:lnTo>
                <a:lnTo>
                  <a:pt x="1751163" y="1992702"/>
                </a:lnTo>
                <a:lnTo>
                  <a:pt x="1690778" y="2053087"/>
                </a:lnTo>
                <a:lnTo>
                  <a:pt x="1708030" y="2113471"/>
                </a:lnTo>
                <a:lnTo>
                  <a:pt x="1630393" y="2139351"/>
                </a:lnTo>
                <a:lnTo>
                  <a:pt x="1561381" y="2139351"/>
                </a:lnTo>
                <a:lnTo>
                  <a:pt x="1621766" y="2242868"/>
                </a:lnTo>
                <a:lnTo>
                  <a:pt x="1483744" y="2294626"/>
                </a:lnTo>
                <a:lnTo>
                  <a:pt x="1483744" y="2355011"/>
                </a:lnTo>
                <a:lnTo>
                  <a:pt x="1535502" y="2372264"/>
                </a:lnTo>
                <a:lnTo>
                  <a:pt x="1423359" y="2415396"/>
                </a:lnTo>
                <a:lnTo>
                  <a:pt x="1500997" y="2432649"/>
                </a:lnTo>
                <a:lnTo>
                  <a:pt x="1457864" y="2493034"/>
                </a:lnTo>
                <a:lnTo>
                  <a:pt x="1509623" y="2579298"/>
                </a:lnTo>
                <a:lnTo>
                  <a:pt x="1509623" y="2700068"/>
                </a:lnTo>
                <a:lnTo>
                  <a:pt x="1509623" y="2760453"/>
                </a:lnTo>
                <a:lnTo>
                  <a:pt x="1449238" y="2682815"/>
                </a:lnTo>
                <a:lnTo>
                  <a:pt x="1423359" y="2596551"/>
                </a:lnTo>
                <a:lnTo>
                  <a:pt x="1293963" y="2656936"/>
                </a:lnTo>
                <a:lnTo>
                  <a:pt x="1259457" y="2665562"/>
                </a:lnTo>
                <a:lnTo>
                  <a:pt x="1242204" y="2639683"/>
                </a:lnTo>
                <a:lnTo>
                  <a:pt x="1207698" y="2725947"/>
                </a:lnTo>
                <a:lnTo>
                  <a:pt x="1130061" y="2760453"/>
                </a:lnTo>
                <a:lnTo>
                  <a:pt x="1112808" y="2881222"/>
                </a:lnTo>
                <a:lnTo>
                  <a:pt x="1104181" y="3001992"/>
                </a:lnTo>
                <a:lnTo>
                  <a:pt x="1121434" y="3088256"/>
                </a:lnTo>
                <a:lnTo>
                  <a:pt x="1181819" y="3183147"/>
                </a:lnTo>
                <a:lnTo>
                  <a:pt x="1181819" y="3269411"/>
                </a:lnTo>
                <a:lnTo>
                  <a:pt x="1190446" y="3493698"/>
                </a:lnTo>
                <a:lnTo>
                  <a:pt x="1155940" y="3674853"/>
                </a:lnTo>
                <a:lnTo>
                  <a:pt x="1130061" y="3786996"/>
                </a:lnTo>
                <a:lnTo>
                  <a:pt x="1095555" y="3821502"/>
                </a:lnTo>
                <a:lnTo>
                  <a:pt x="1009291" y="3881887"/>
                </a:lnTo>
                <a:lnTo>
                  <a:pt x="905774" y="3812875"/>
                </a:lnTo>
                <a:lnTo>
                  <a:pt x="810883" y="3916392"/>
                </a:lnTo>
                <a:lnTo>
                  <a:pt x="724619" y="3838754"/>
                </a:lnTo>
                <a:lnTo>
                  <a:pt x="672861" y="3812875"/>
                </a:lnTo>
                <a:lnTo>
                  <a:pt x="629729" y="3726611"/>
                </a:lnTo>
                <a:lnTo>
                  <a:pt x="552091" y="3640347"/>
                </a:lnTo>
                <a:lnTo>
                  <a:pt x="457200" y="3648973"/>
                </a:lnTo>
                <a:lnTo>
                  <a:pt x="250166" y="3735237"/>
                </a:lnTo>
                <a:lnTo>
                  <a:pt x="146649" y="3795622"/>
                </a:lnTo>
                <a:lnTo>
                  <a:pt x="112144" y="3804249"/>
                </a:lnTo>
                <a:lnTo>
                  <a:pt x="8627" y="3786996"/>
                </a:lnTo>
                <a:lnTo>
                  <a:pt x="34506" y="3674853"/>
                </a:lnTo>
                <a:lnTo>
                  <a:pt x="69012" y="3640347"/>
                </a:lnTo>
                <a:lnTo>
                  <a:pt x="25880" y="3588588"/>
                </a:lnTo>
                <a:lnTo>
                  <a:pt x="0" y="3571336"/>
                </a:lnTo>
                <a:lnTo>
                  <a:pt x="17253" y="3502324"/>
                </a:lnTo>
                <a:lnTo>
                  <a:pt x="43132" y="3485071"/>
                </a:lnTo>
                <a:lnTo>
                  <a:pt x="25880" y="3424687"/>
                </a:lnTo>
                <a:lnTo>
                  <a:pt x="8627" y="3372928"/>
                </a:lnTo>
                <a:lnTo>
                  <a:pt x="86264" y="3355675"/>
                </a:lnTo>
                <a:lnTo>
                  <a:pt x="138023" y="3329796"/>
                </a:lnTo>
                <a:lnTo>
                  <a:pt x="215661" y="3338422"/>
                </a:lnTo>
                <a:lnTo>
                  <a:pt x="319178" y="3252158"/>
                </a:lnTo>
                <a:lnTo>
                  <a:pt x="267419" y="3209026"/>
                </a:lnTo>
                <a:lnTo>
                  <a:pt x="336430" y="3096883"/>
                </a:lnTo>
                <a:lnTo>
                  <a:pt x="353683" y="3062377"/>
                </a:lnTo>
                <a:lnTo>
                  <a:pt x="319178" y="3001992"/>
                </a:lnTo>
                <a:lnTo>
                  <a:pt x="310551" y="2924354"/>
                </a:lnTo>
                <a:lnTo>
                  <a:pt x="327804" y="2820837"/>
                </a:lnTo>
                <a:lnTo>
                  <a:pt x="327804" y="2777705"/>
                </a:lnTo>
                <a:lnTo>
                  <a:pt x="396815" y="2769079"/>
                </a:lnTo>
                <a:lnTo>
                  <a:pt x="465827" y="2725947"/>
                </a:lnTo>
                <a:lnTo>
                  <a:pt x="405442" y="2648309"/>
                </a:lnTo>
                <a:lnTo>
                  <a:pt x="345057" y="2639683"/>
                </a:lnTo>
                <a:lnTo>
                  <a:pt x="345057" y="2579298"/>
                </a:lnTo>
                <a:lnTo>
                  <a:pt x="345057" y="2536166"/>
                </a:lnTo>
                <a:lnTo>
                  <a:pt x="215661" y="2493034"/>
                </a:lnTo>
                <a:lnTo>
                  <a:pt x="370936" y="2286000"/>
                </a:lnTo>
                <a:lnTo>
                  <a:pt x="414068" y="2165230"/>
                </a:lnTo>
                <a:lnTo>
                  <a:pt x="439947" y="2078966"/>
                </a:lnTo>
                <a:lnTo>
                  <a:pt x="483080" y="1940943"/>
                </a:lnTo>
                <a:lnTo>
                  <a:pt x="517585" y="1837426"/>
                </a:lnTo>
                <a:lnTo>
                  <a:pt x="552091" y="1716656"/>
                </a:lnTo>
                <a:lnTo>
                  <a:pt x="569344" y="1570007"/>
                </a:lnTo>
                <a:lnTo>
                  <a:pt x="569344" y="1457864"/>
                </a:lnTo>
                <a:lnTo>
                  <a:pt x="569344" y="1406105"/>
                </a:lnTo>
                <a:lnTo>
                  <a:pt x="457200" y="1380226"/>
                </a:lnTo>
                <a:lnTo>
                  <a:pt x="405442" y="1423358"/>
                </a:lnTo>
                <a:lnTo>
                  <a:pt x="370936" y="1414732"/>
                </a:lnTo>
                <a:lnTo>
                  <a:pt x="345057" y="1337094"/>
                </a:lnTo>
                <a:lnTo>
                  <a:pt x="345057" y="1293962"/>
                </a:lnTo>
                <a:lnTo>
                  <a:pt x="465827" y="1285336"/>
                </a:lnTo>
                <a:lnTo>
                  <a:pt x="543464" y="1112807"/>
                </a:lnTo>
                <a:lnTo>
                  <a:pt x="552091" y="1017917"/>
                </a:lnTo>
                <a:lnTo>
                  <a:pt x="491706" y="948905"/>
                </a:lnTo>
                <a:lnTo>
                  <a:pt x="474453" y="836762"/>
                </a:lnTo>
                <a:lnTo>
                  <a:pt x="431321" y="793630"/>
                </a:lnTo>
                <a:lnTo>
                  <a:pt x="500332" y="733245"/>
                </a:lnTo>
                <a:lnTo>
                  <a:pt x="526212" y="629728"/>
                </a:lnTo>
                <a:lnTo>
                  <a:pt x="612476" y="681487"/>
                </a:lnTo>
                <a:lnTo>
                  <a:pt x="681487" y="638354"/>
                </a:lnTo>
                <a:lnTo>
                  <a:pt x="698740" y="517585"/>
                </a:lnTo>
                <a:lnTo>
                  <a:pt x="759125" y="396815"/>
                </a:lnTo>
                <a:lnTo>
                  <a:pt x="672861" y="327803"/>
                </a:lnTo>
                <a:lnTo>
                  <a:pt x="750498" y="310551"/>
                </a:lnTo>
                <a:lnTo>
                  <a:pt x="750498" y="232913"/>
                </a:lnTo>
                <a:lnTo>
                  <a:pt x="819510" y="284671"/>
                </a:lnTo>
                <a:lnTo>
                  <a:pt x="862642" y="267419"/>
                </a:lnTo>
                <a:lnTo>
                  <a:pt x="923027" y="293298"/>
                </a:lnTo>
                <a:lnTo>
                  <a:pt x="923027" y="396815"/>
                </a:lnTo>
                <a:lnTo>
                  <a:pt x="940280" y="517585"/>
                </a:lnTo>
                <a:lnTo>
                  <a:pt x="948906" y="569343"/>
                </a:lnTo>
                <a:lnTo>
                  <a:pt x="974785" y="638354"/>
                </a:lnTo>
                <a:lnTo>
                  <a:pt x="1095555" y="448573"/>
                </a:lnTo>
                <a:lnTo>
                  <a:pt x="1224951" y="586596"/>
                </a:lnTo>
                <a:lnTo>
                  <a:pt x="1268083" y="500332"/>
                </a:lnTo>
                <a:lnTo>
                  <a:pt x="1293963" y="345056"/>
                </a:lnTo>
                <a:lnTo>
                  <a:pt x="1319842" y="301924"/>
                </a:lnTo>
                <a:lnTo>
                  <a:pt x="1285336" y="232913"/>
                </a:lnTo>
                <a:lnTo>
                  <a:pt x="1181819" y="301924"/>
                </a:lnTo>
                <a:lnTo>
                  <a:pt x="1155940" y="301924"/>
                </a:lnTo>
                <a:lnTo>
                  <a:pt x="1052423" y="353683"/>
                </a:lnTo>
                <a:lnTo>
                  <a:pt x="1009291" y="336430"/>
                </a:lnTo>
                <a:lnTo>
                  <a:pt x="1017917" y="241539"/>
                </a:lnTo>
                <a:lnTo>
                  <a:pt x="1052423" y="146649"/>
                </a:lnTo>
                <a:lnTo>
                  <a:pt x="1069676" y="0"/>
                </a:lnTo>
                <a:lnTo>
                  <a:pt x="1130061" y="8626"/>
                </a:lnTo>
                <a:close/>
              </a:path>
            </a:pathLst>
          </a:custGeom>
          <a:solidFill>
            <a:srgbClr val="92D050">
              <a:alpha val="63136"/>
            </a:srgbClr>
          </a:solidFill>
          <a:ln w="9525" cap="flat" cmpd="sng">
            <a:solidFill>
              <a:srgbClr val="000000">
                <a:alpha val="50195"/>
              </a:srgbClr>
            </a:solidFill>
            <a:miter lim="800000"/>
            <a:headEnd/>
            <a:tailEnd/>
          </a:ln>
        </p:spPr>
        <p:txBody>
          <a:bodyPr/>
          <a:lstStyle/>
          <a:p>
            <a:endParaRPr lang="ja-JP" altLang="en-US" dirty="0">
              <a:latin typeface="BIZ UDゴシック" panose="020B0400000000000000" pitchFamily="49" charset="-128"/>
              <a:ea typeface="BIZ UDゴシック" panose="020B0400000000000000" pitchFamily="49" charset="-128"/>
            </a:endParaRPr>
          </a:p>
        </p:txBody>
      </p:sp>
      <p:sp>
        <p:nvSpPr>
          <p:cNvPr id="14" name="コンテンツ プレースホルダー 2"/>
          <p:cNvSpPr txBox="1">
            <a:spLocks/>
          </p:cNvSpPr>
          <p:nvPr/>
        </p:nvSpPr>
        <p:spPr bwMode="auto">
          <a:xfrm>
            <a:off x="5070227" y="3437804"/>
            <a:ext cx="3551238"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東北ブロック</a:t>
            </a:r>
            <a:endParaRPr lang="en-US" altLang="ja-JP"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a:buFont typeface="Wingdings" pitchFamily="2" charset="2"/>
              <a:buChar char="p"/>
              <a:defRPr/>
            </a:pPr>
            <a:endParaRPr lang="en-US" altLang="ja-JP" sz="2800" b="1" kern="0" dirty="0">
              <a:latin typeface="BIZ UDゴシック" panose="020B0400000000000000" pitchFamily="49" charset="-128"/>
              <a:ea typeface="BIZ UDゴシック" panose="020B0400000000000000" pitchFamily="49" charset="-128"/>
              <a:cs typeface="メイリオ" pitchFamily="50" charset="-128"/>
            </a:endParaRPr>
          </a:p>
        </p:txBody>
      </p:sp>
      <p:sp>
        <p:nvSpPr>
          <p:cNvPr id="15" name="コンテンツ プレースホルダー 2"/>
          <p:cNvSpPr txBox="1">
            <a:spLocks/>
          </p:cNvSpPr>
          <p:nvPr/>
        </p:nvSpPr>
        <p:spPr bwMode="auto">
          <a:xfrm>
            <a:off x="5080977" y="3978615"/>
            <a:ext cx="278765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定数</a:t>
            </a:r>
            <a:r>
              <a:rPr lang="en-US" altLang="ja-JP"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12</a:t>
            </a: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人</a:t>
            </a:r>
            <a:endParaRPr lang="en-US" altLang="ja-JP"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endParaRPr>
          </a:p>
        </p:txBody>
      </p:sp>
      <p:sp>
        <p:nvSpPr>
          <p:cNvPr id="16" name="コンテンツ プレースホルダー 2"/>
          <p:cNvSpPr txBox="1">
            <a:spLocks/>
          </p:cNvSpPr>
          <p:nvPr/>
        </p:nvSpPr>
        <p:spPr bwMode="auto">
          <a:xfrm>
            <a:off x="119961" y="4550669"/>
            <a:ext cx="2947229" cy="60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候補者</a:t>
            </a: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に投票</a:t>
            </a:r>
            <a:endParaRPr lang="en-US" altLang="ja-JP"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Font typeface="Wingdings" pitchFamily="2" charset="2"/>
              <a:buNone/>
              <a:defRPr/>
            </a:pPr>
            <a:endParaRPr lang="en-US" altLang="ja-JP" sz="2800" b="1" kern="0" dirty="0">
              <a:latin typeface="BIZ UDゴシック" panose="020B0400000000000000" pitchFamily="49" charset="-128"/>
              <a:ea typeface="BIZ UDゴシック" panose="020B0400000000000000" pitchFamily="49" charset="-128"/>
              <a:cs typeface="メイリオ" pitchFamily="50" charset="-128"/>
            </a:endParaRPr>
          </a:p>
        </p:txBody>
      </p:sp>
      <p:sp>
        <p:nvSpPr>
          <p:cNvPr id="17" name="コンテンツ プレースホルダー 2"/>
          <p:cNvSpPr txBox="1">
            <a:spLocks/>
          </p:cNvSpPr>
          <p:nvPr/>
        </p:nvSpPr>
        <p:spPr bwMode="auto">
          <a:xfrm>
            <a:off x="5080977" y="4552980"/>
            <a:ext cx="278765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政党</a:t>
            </a: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に投票</a:t>
            </a:r>
            <a:endParaRPr lang="en-US" altLang="ja-JP"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p:txBody>
      </p:sp>
      <p:grpSp>
        <p:nvGrpSpPr>
          <p:cNvPr id="28" name="グループ化 27"/>
          <p:cNvGrpSpPr>
            <a:grpSpLocks noChangeAspect="1"/>
          </p:cNvGrpSpPr>
          <p:nvPr/>
        </p:nvGrpSpPr>
        <p:grpSpPr>
          <a:xfrm>
            <a:off x="2417288" y="3978615"/>
            <a:ext cx="2127214" cy="2186168"/>
            <a:chOff x="2013570" y="3336306"/>
            <a:chExt cx="2648824" cy="2722234"/>
          </a:xfrm>
        </p:grpSpPr>
        <p:sp>
          <p:nvSpPr>
            <p:cNvPr id="8" name="フリーフォーム 7"/>
            <p:cNvSpPr>
              <a:spLocks noChangeAspect="1"/>
            </p:cNvSpPr>
            <p:nvPr/>
          </p:nvSpPr>
          <p:spPr bwMode="auto">
            <a:xfrm>
              <a:off x="2013570" y="3336306"/>
              <a:ext cx="2648824" cy="2722234"/>
            </a:xfrm>
            <a:custGeom>
              <a:avLst/>
              <a:gdLst>
                <a:gd name="connsiteX0" fmla="*/ 3725839 w 3725839"/>
                <a:gd name="connsiteY0" fmla="*/ 423080 h 4067032"/>
                <a:gd name="connsiteX1" fmla="*/ 3725839 w 3725839"/>
                <a:gd name="connsiteY1" fmla="*/ 286603 h 4067032"/>
                <a:gd name="connsiteX2" fmla="*/ 3657600 w 3725839"/>
                <a:gd name="connsiteY2" fmla="*/ 218364 h 4067032"/>
                <a:gd name="connsiteX3" fmla="*/ 3643952 w 3725839"/>
                <a:gd name="connsiteY3" fmla="*/ 136477 h 4067032"/>
                <a:gd name="connsiteX4" fmla="*/ 3493827 w 3725839"/>
                <a:gd name="connsiteY4" fmla="*/ 40943 h 4067032"/>
                <a:gd name="connsiteX5" fmla="*/ 3220871 w 3725839"/>
                <a:gd name="connsiteY5" fmla="*/ 0 h 4067032"/>
                <a:gd name="connsiteX6" fmla="*/ 3275462 w 3725839"/>
                <a:gd name="connsiteY6" fmla="*/ 191068 h 4067032"/>
                <a:gd name="connsiteX7" fmla="*/ 3193576 w 3725839"/>
                <a:gd name="connsiteY7" fmla="*/ 286603 h 4067032"/>
                <a:gd name="connsiteX8" fmla="*/ 3207224 w 3725839"/>
                <a:gd name="connsiteY8" fmla="*/ 354841 h 4067032"/>
                <a:gd name="connsiteX9" fmla="*/ 3125337 w 3725839"/>
                <a:gd name="connsiteY9" fmla="*/ 491319 h 4067032"/>
                <a:gd name="connsiteX10" fmla="*/ 3125337 w 3725839"/>
                <a:gd name="connsiteY10" fmla="*/ 586853 h 4067032"/>
                <a:gd name="connsiteX11" fmla="*/ 3057098 w 3725839"/>
                <a:gd name="connsiteY11" fmla="*/ 764274 h 4067032"/>
                <a:gd name="connsiteX12" fmla="*/ 2866030 w 3725839"/>
                <a:gd name="connsiteY12" fmla="*/ 586853 h 4067032"/>
                <a:gd name="connsiteX13" fmla="*/ 2797791 w 3725839"/>
                <a:gd name="connsiteY13" fmla="*/ 614149 h 4067032"/>
                <a:gd name="connsiteX14" fmla="*/ 2797791 w 3725839"/>
                <a:gd name="connsiteY14" fmla="*/ 614149 h 4067032"/>
                <a:gd name="connsiteX15" fmla="*/ 2729552 w 3725839"/>
                <a:gd name="connsiteY15" fmla="*/ 682388 h 4067032"/>
                <a:gd name="connsiteX16" fmla="*/ 2647665 w 3725839"/>
                <a:gd name="connsiteY16" fmla="*/ 668740 h 4067032"/>
                <a:gd name="connsiteX17" fmla="*/ 2579427 w 3725839"/>
                <a:gd name="connsiteY17" fmla="*/ 818865 h 4067032"/>
                <a:gd name="connsiteX18" fmla="*/ 2470245 w 3725839"/>
                <a:gd name="connsiteY18" fmla="*/ 723331 h 4067032"/>
                <a:gd name="connsiteX19" fmla="*/ 2320119 w 3725839"/>
                <a:gd name="connsiteY19" fmla="*/ 696035 h 4067032"/>
                <a:gd name="connsiteX20" fmla="*/ 2265528 w 3725839"/>
                <a:gd name="connsiteY20" fmla="*/ 600501 h 4067032"/>
                <a:gd name="connsiteX21" fmla="*/ 2197289 w 3725839"/>
                <a:gd name="connsiteY21" fmla="*/ 518615 h 4067032"/>
                <a:gd name="connsiteX22" fmla="*/ 2320119 w 3725839"/>
                <a:gd name="connsiteY22" fmla="*/ 423080 h 4067032"/>
                <a:gd name="connsiteX23" fmla="*/ 2197289 w 3725839"/>
                <a:gd name="connsiteY23" fmla="*/ 382137 h 4067032"/>
                <a:gd name="connsiteX24" fmla="*/ 2060812 w 3725839"/>
                <a:gd name="connsiteY24" fmla="*/ 368489 h 4067032"/>
                <a:gd name="connsiteX25" fmla="*/ 1924334 w 3725839"/>
                <a:gd name="connsiteY25" fmla="*/ 423080 h 4067032"/>
                <a:gd name="connsiteX26" fmla="*/ 1760561 w 3725839"/>
                <a:gd name="connsiteY26" fmla="*/ 286603 h 4067032"/>
                <a:gd name="connsiteX27" fmla="*/ 1528549 w 3725839"/>
                <a:gd name="connsiteY27" fmla="*/ 163773 h 4067032"/>
                <a:gd name="connsiteX28" fmla="*/ 1405719 w 3725839"/>
                <a:gd name="connsiteY28" fmla="*/ 109182 h 4067032"/>
                <a:gd name="connsiteX29" fmla="*/ 1173707 w 3725839"/>
                <a:gd name="connsiteY29" fmla="*/ 259307 h 4067032"/>
                <a:gd name="connsiteX30" fmla="*/ 1050877 w 3725839"/>
                <a:gd name="connsiteY30" fmla="*/ 327546 h 4067032"/>
                <a:gd name="connsiteX31" fmla="*/ 982639 w 3725839"/>
                <a:gd name="connsiteY31" fmla="*/ 354841 h 4067032"/>
                <a:gd name="connsiteX32" fmla="*/ 723331 w 3725839"/>
                <a:gd name="connsiteY32" fmla="*/ 368489 h 4067032"/>
                <a:gd name="connsiteX33" fmla="*/ 873456 w 3725839"/>
                <a:gd name="connsiteY33" fmla="*/ 723331 h 4067032"/>
                <a:gd name="connsiteX34" fmla="*/ 941695 w 3725839"/>
                <a:gd name="connsiteY34" fmla="*/ 805218 h 4067032"/>
                <a:gd name="connsiteX35" fmla="*/ 887104 w 3725839"/>
                <a:gd name="connsiteY35" fmla="*/ 928047 h 4067032"/>
                <a:gd name="connsiteX36" fmla="*/ 928048 w 3725839"/>
                <a:gd name="connsiteY36" fmla="*/ 1050877 h 4067032"/>
                <a:gd name="connsiteX37" fmla="*/ 846161 w 3725839"/>
                <a:gd name="connsiteY37" fmla="*/ 1187355 h 4067032"/>
                <a:gd name="connsiteX38" fmla="*/ 709683 w 3725839"/>
                <a:gd name="connsiteY38" fmla="*/ 1160059 h 4067032"/>
                <a:gd name="connsiteX39" fmla="*/ 777922 w 3725839"/>
                <a:gd name="connsiteY39" fmla="*/ 1419367 h 4067032"/>
                <a:gd name="connsiteX40" fmla="*/ 736979 w 3725839"/>
                <a:gd name="connsiteY40" fmla="*/ 1542197 h 4067032"/>
                <a:gd name="connsiteX41" fmla="*/ 900752 w 3725839"/>
                <a:gd name="connsiteY41" fmla="*/ 1774209 h 4067032"/>
                <a:gd name="connsiteX42" fmla="*/ 805218 w 3725839"/>
                <a:gd name="connsiteY42" fmla="*/ 2019868 h 4067032"/>
                <a:gd name="connsiteX43" fmla="*/ 668740 w 3725839"/>
                <a:gd name="connsiteY43" fmla="*/ 2210937 h 4067032"/>
                <a:gd name="connsiteX44" fmla="*/ 573206 w 3725839"/>
                <a:gd name="connsiteY44" fmla="*/ 2361062 h 4067032"/>
                <a:gd name="connsiteX45" fmla="*/ 545910 w 3725839"/>
                <a:gd name="connsiteY45" fmla="*/ 2483892 h 4067032"/>
                <a:gd name="connsiteX46" fmla="*/ 450376 w 3725839"/>
                <a:gd name="connsiteY46" fmla="*/ 2620370 h 4067032"/>
                <a:gd name="connsiteX47" fmla="*/ 545910 w 3725839"/>
                <a:gd name="connsiteY47" fmla="*/ 2756847 h 4067032"/>
                <a:gd name="connsiteX48" fmla="*/ 491319 w 3725839"/>
                <a:gd name="connsiteY48" fmla="*/ 2879677 h 4067032"/>
                <a:gd name="connsiteX49" fmla="*/ 395785 w 3725839"/>
                <a:gd name="connsiteY49" fmla="*/ 2975212 h 4067032"/>
                <a:gd name="connsiteX50" fmla="*/ 395785 w 3725839"/>
                <a:gd name="connsiteY50" fmla="*/ 3111689 h 4067032"/>
                <a:gd name="connsiteX51" fmla="*/ 177421 w 3725839"/>
                <a:gd name="connsiteY51" fmla="*/ 3152632 h 4067032"/>
                <a:gd name="connsiteX52" fmla="*/ 27295 w 3725839"/>
                <a:gd name="connsiteY52" fmla="*/ 3138985 h 4067032"/>
                <a:gd name="connsiteX53" fmla="*/ 0 w 3725839"/>
                <a:gd name="connsiteY53" fmla="*/ 3398292 h 4067032"/>
                <a:gd name="connsiteX54" fmla="*/ 191068 w 3725839"/>
                <a:gd name="connsiteY54" fmla="*/ 3534770 h 4067032"/>
                <a:gd name="connsiteX55" fmla="*/ 286603 w 3725839"/>
                <a:gd name="connsiteY55" fmla="*/ 3534770 h 4067032"/>
                <a:gd name="connsiteX56" fmla="*/ 382137 w 3725839"/>
                <a:gd name="connsiteY56" fmla="*/ 3425588 h 4067032"/>
                <a:gd name="connsiteX57" fmla="*/ 477671 w 3725839"/>
                <a:gd name="connsiteY57" fmla="*/ 3507474 h 4067032"/>
                <a:gd name="connsiteX58" fmla="*/ 532262 w 3725839"/>
                <a:gd name="connsiteY58" fmla="*/ 3521122 h 4067032"/>
                <a:gd name="connsiteX59" fmla="*/ 586854 w 3725839"/>
                <a:gd name="connsiteY59" fmla="*/ 3562065 h 4067032"/>
                <a:gd name="connsiteX60" fmla="*/ 586854 w 3725839"/>
                <a:gd name="connsiteY60" fmla="*/ 3643952 h 4067032"/>
                <a:gd name="connsiteX61" fmla="*/ 846161 w 3725839"/>
                <a:gd name="connsiteY61" fmla="*/ 3712191 h 4067032"/>
                <a:gd name="connsiteX62" fmla="*/ 846161 w 3725839"/>
                <a:gd name="connsiteY62" fmla="*/ 3712191 h 4067032"/>
                <a:gd name="connsiteX63" fmla="*/ 996286 w 3725839"/>
                <a:gd name="connsiteY63" fmla="*/ 3684895 h 4067032"/>
                <a:gd name="connsiteX64" fmla="*/ 1037230 w 3725839"/>
                <a:gd name="connsiteY64" fmla="*/ 3616656 h 4067032"/>
                <a:gd name="connsiteX65" fmla="*/ 1146412 w 3725839"/>
                <a:gd name="connsiteY65" fmla="*/ 3780429 h 4067032"/>
                <a:gd name="connsiteX66" fmla="*/ 1201003 w 3725839"/>
                <a:gd name="connsiteY66" fmla="*/ 3957850 h 4067032"/>
                <a:gd name="connsiteX67" fmla="*/ 1337480 w 3725839"/>
                <a:gd name="connsiteY67" fmla="*/ 4067032 h 4067032"/>
                <a:gd name="connsiteX68" fmla="*/ 1473958 w 3725839"/>
                <a:gd name="connsiteY68" fmla="*/ 4067032 h 4067032"/>
                <a:gd name="connsiteX69" fmla="*/ 1692322 w 3725839"/>
                <a:gd name="connsiteY69" fmla="*/ 3957850 h 4067032"/>
                <a:gd name="connsiteX70" fmla="*/ 1583140 w 3725839"/>
                <a:gd name="connsiteY70" fmla="*/ 3725838 h 4067032"/>
                <a:gd name="connsiteX71" fmla="*/ 1760561 w 3725839"/>
                <a:gd name="connsiteY71" fmla="*/ 3657600 h 4067032"/>
                <a:gd name="connsiteX72" fmla="*/ 1774209 w 3725839"/>
                <a:gd name="connsiteY72" fmla="*/ 3179928 h 4067032"/>
                <a:gd name="connsiteX73" fmla="*/ 1774209 w 3725839"/>
                <a:gd name="connsiteY73" fmla="*/ 3002507 h 4067032"/>
                <a:gd name="connsiteX74" fmla="*/ 1897039 w 3725839"/>
                <a:gd name="connsiteY74" fmla="*/ 2715904 h 4067032"/>
                <a:gd name="connsiteX75" fmla="*/ 1992573 w 3725839"/>
                <a:gd name="connsiteY75" fmla="*/ 2497540 h 4067032"/>
                <a:gd name="connsiteX76" fmla="*/ 2088107 w 3725839"/>
                <a:gd name="connsiteY76" fmla="*/ 2333767 h 4067032"/>
                <a:gd name="connsiteX77" fmla="*/ 2169994 w 3725839"/>
                <a:gd name="connsiteY77" fmla="*/ 2320119 h 4067032"/>
                <a:gd name="connsiteX78" fmla="*/ 2183642 w 3725839"/>
                <a:gd name="connsiteY78" fmla="*/ 2210937 h 4067032"/>
                <a:gd name="connsiteX79" fmla="*/ 2292824 w 3725839"/>
                <a:gd name="connsiteY79" fmla="*/ 2115403 h 4067032"/>
                <a:gd name="connsiteX80" fmla="*/ 2361062 w 3725839"/>
                <a:gd name="connsiteY80" fmla="*/ 2279176 h 4067032"/>
                <a:gd name="connsiteX81" fmla="*/ 2429301 w 3725839"/>
                <a:gd name="connsiteY81" fmla="*/ 2279176 h 4067032"/>
                <a:gd name="connsiteX82" fmla="*/ 2442949 w 3725839"/>
                <a:gd name="connsiteY82" fmla="*/ 2156346 h 4067032"/>
                <a:gd name="connsiteX83" fmla="*/ 2456597 w 3725839"/>
                <a:gd name="connsiteY83" fmla="*/ 2074459 h 4067032"/>
                <a:gd name="connsiteX84" fmla="*/ 2620370 w 3725839"/>
                <a:gd name="connsiteY84" fmla="*/ 1924334 h 4067032"/>
                <a:gd name="connsiteX85" fmla="*/ 2825086 w 3725839"/>
                <a:gd name="connsiteY85" fmla="*/ 1965277 h 4067032"/>
                <a:gd name="connsiteX86" fmla="*/ 3016155 w 3725839"/>
                <a:gd name="connsiteY86" fmla="*/ 1910686 h 4067032"/>
                <a:gd name="connsiteX87" fmla="*/ 3084394 w 3725839"/>
                <a:gd name="connsiteY87" fmla="*/ 2047164 h 4067032"/>
                <a:gd name="connsiteX88" fmla="*/ 3234519 w 3725839"/>
                <a:gd name="connsiteY88" fmla="*/ 2224585 h 4067032"/>
                <a:gd name="connsiteX89" fmla="*/ 3384645 w 3725839"/>
                <a:gd name="connsiteY89" fmla="*/ 2361062 h 4067032"/>
                <a:gd name="connsiteX90" fmla="*/ 3411940 w 3725839"/>
                <a:gd name="connsiteY90" fmla="*/ 2402006 h 4067032"/>
                <a:gd name="connsiteX91" fmla="*/ 3425588 w 3725839"/>
                <a:gd name="connsiteY91" fmla="*/ 2183641 h 4067032"/>
                <a:gd name="connsiteX92" fmla="*/ 3411940 w 3725839"/>
                <a:gd name="connsiteY92" fmla="*/ 2074459 h 4067032"/>
                <a:gd name="connsiteX93" fmla="*/ 3302758 w 3725839"/>
                <a:gd name="connsiteY93" fmla="*/ 1965277 h 4067032"/>
                <a:gd name="connsiteX94" fmla="*/ 3220871 w 3725839"/>
                <a:gd name="connsiteY94" fmla="*/ 1897038 h 4067032"/>
                <a:gd name="connsiteX95" fmla="*/ 3220871 w 3725839"/>
                <a:gd name="connsiteY95" fmla="*/ 1801504 h 4067032"/>
                <a:gd name="connsiteX96" fmla="*/ 3302758 w 3725839"/>
                <a:gd name="connsiteY96" fmla="*/ 1733265 h 4067032"/>
                <a:gd name="connsiteX97" fmla="*/ 3330054 w 3725839"/>
                <a:gd name="connsiteY97" fmla="*/ 1596788 h 4067032"/>
                <a:gd name="connsiteX98" fmla="*/ 3439236 w 3725839"/>
                <a:gd name="connsiteY98" fmla="*/ 1624083 h 4067032"/>
                <a:gd name="connsiteX99" fmla="*/ 3439236 w 3725839"/>
                <a:gd name="connsiteY99" fmla="*/ 1514901 h 4067032"/>
                <a:gd name="connsiteX100" fmla="*/ 3330054 w 3725839"/>
                <a:gd name="connsiteY100" fmla="*/ 1501253 h 4067032"/>
                <a:gd name="connsiteX101" fmla="*/ 3289110 w 3725839"/>
                <a:gd name="connsiteY101" fmla="*/ 1405719 h 4067032"/>
                <a:gd name="connsiteX102" fmla="*/ 3234519 w 3725839"/>
                <a:gd name="connsiteY102" fmla="*/ 1405719 h 4067032"/>
                <a:gd name="connsiteX103" fmla="*/ 3370997 w 3725839"/>
                <a:gd name="connsiteY103" fmla="*/ 1214650 h 4067032"/>
                <a:gd name="connsiteX104" fmla="*/ 3370997 w 3725839"/>
                <a:gd name="connsiteY104" fmla="*/ 1132764 h 4067032"/>
                <a:gd name="connsiteX105" fmla="*/ 3193576 w 3725839"/>
                <a:gd name="connsiteY105" fmla="*/ 1132764 h 4067032"/>
                <a:gd name="connsiteX106" fmla="*/ 3166280 w 3725839"/>
                <a:gd name="connsiteY106" fmla="*/ 1050877 h 4067032"/>
                <a:gd name="connsiteX107" fmla="*/ 3316406 w 3725839"/>
                <a:gd name="connsiteY107" fmla="*/ 1023582 h 4067032"/>
                <a:gd name="connsiteX108" fmla="*/ 3398292 w 3725839"/>
                <a:gd name="connsiteY108" fmla="*/ 955343 h 4067032"/>
                <a:gd name="connsiteX109" fmla="*/ 3521122 w 3725839"/>
                <a:gd name="connsiteY109" fmla="*/ 968991 h 4067032"/>
                <a:gd name="connsiteX110" fmla="*/ 3452883 w 3725839"/>
                <a:gd name="connsiteY110" fmla="*/ 873456 h 4067032"/>
                <a:gd name="connsiteX111" fmla="*/ 3357349 w 3725839"/>
                <a:gd name="connsiteY111" fmla="*/ 764274 h 4067032"/>
                <a:gd name="connsiteX112" fmla="*/ 3521122 w 3725839"/>
                <a:gd name="connsiteY112" fmla="*/ 573206 h 4067032"/>
                <a:gd name="connsiteX113" fmla="*/ 3521122 w 3725839"/>
                <a:gd name="connsiteY113" fmla="*/ 354841 h 4067032"/>
                <a:gd name="connsiteX114" fmla="*/ 3725839 w 3725839"/>
                <a:gd name="connsiteY114" fmla="*/ 423080 h 4067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725839" h="4067032">
                  <a:moveTo>
                    <a:pt x="3725839" y="423080"/>
                  </a:moveTo>
                  <a:lnTo>
                    <a:pt x="3725839" y="286603"/>
                  </a:lnTo>
                  <a:lnTo>
                    <a:pt x="3657600" y="218364"/>
                  </a:lnTo>
                  <a:lnTo>
                    <a:pt x="3643952" y="136477"/>
                  </a:lnTo>
                  <a:lnTo>
                    <a:pt x="3493827" y="40943"/>
                  </a:lnTo>
                  <a:lnTo>
                    <a:pt x="3220871" y="0"/>
                  </a:lnTo>
                  <a:lnTo>
                    <a:pt x="3275462" y="191068"/>
                  </a:lnTo>
                  <a:lnTo>
                    <a:pt x="3193576" y="286603"/>
                  </a:lnTo>
                  <a:lnTo>
                    <a:pt x="3207224" y="354841"/>
                  </a:lnTo>
                  <a:lnTo>
                    <a:pt x="3125337" y="491319"/>
                  </a:lnTo>
                  <a:lnTo>
                    <a:pt x="3125337" y="586853"/>
                  </a:lnTo>
                  <a:lnTo>
                    <a:pt x="3057098" y="764274"/>
                  </a:lnTo>
                  <a:lnTo>
                    <a:pt x="2866030" y="586853"/>
                  </a:lnTo>
                  <a:lnTo>
                    <a:pt x="2797791" y="614149"/>
                  </a:lnTo>
                  <a:lnTo>
                    <a:pt x="2797791" y="614149"/>
                  </a:lnTo>
                  <a:lnTo>
                    <a:pt x="2729552" y="682388"/>
                  </a:lnTo>
                  <a:lnTo>
                    <a:pt x="2647665" y="668740"/>
                  </a:lnTo>
                  <a:lnTo>
                    <a:pt x="2579427" y="818865"/>
                  </a:lnTo>
                  <a:lnTo>
                    <a:pt x="2470245" y="723331"/>
                  </a:lnTo>
                  <a:lnTo>
                    <a:pt x="2320119" y="696035"/>
                  </a:lnTo>
                  <a:lnTo>
                    <a:pt x="2265528" y="600501"/>
                  </a:lnTo>
                  <a:lnTo>
                    <a:pt x="2197289" y="518615"/>
                  </a:lnTo>
                  <a:lnTo>
                    <a:pt x="2320119" y="423080"/>
                  </a:lnTo>
                  <a:lnTo>
                    <a:pt x="2197289" y="382137"/>
                  </a:lnTo>
                  <a:lnTo>
                    <a:pt x="2060812" y="368489"/>
                  </a:lnTo>
                  <a:lnTo>
                    <a:pt x="1924334" y="423080"/>
                  </a:lnTo>
                  <a:lnTo>
                    <a:pt x="1760561" y="286603"/>
                  </a:lnTo>
                  <a:lnTo>
                    <a:pt x="1528549" y="163773"/>
                  </a:lnTo>
                  <a:lnTo>
                    <a:pt x="1405719" y="109182"/>
                  </a:lnTo>
                  <a:lnTo>
                    <a:pt x="1173707" y="259307"/>
                  </a:lnTo>
                  <a:lnTo>
                    <a:pt x="1050877" y="327546"/>
                  </a:lnTo>
                  <a:lnTo>
                    <a:pt x="982639" y="354841"/>
                  </a:lnTo>
                  <a:lnTo>
                    <a:pt x="723331" y="368489"/>
                  </a:lnTo>
                  <a:lnTo>
                    <a:pt x="873456" y="723331"/>
                  </a:lnTo>
                  <a:lnTo>
                    <a:pt x="941695" y="805218"/>
                  </a:lnTo>
                  <a:lnTo>
                    <a:pt x="887104" y="928047"/>
                  </a:lnTo>
                  <a:lnTo>
                    <a:pt x="928048" y="1050877"/>
                  </a:lnTo>
                  <a:lnTo>
                    <a:pt x="846161" y="1187355"/>
                  </a:lnTo>
                  <a:lnTo>
                    <a:pt x="709683" y="1160059"/>
                  </a:lnTo>
                  <a:lnTo>
                    <a:pt x="777922" y="1419367"/>
                  </a:lnTo>
                  <a:lnTo>
                    <a:pt x="736979" y="1542197"/>
                  </a:lnTo>
                  <a:lnTo>
                    <a:pt x="900752" y="1774209"/>
                  </a:lnTo>
                  <a:lnTo>
                    <a:pt x="805218" y="2019868"/>
                  </a:lnTo>
                  <a:lnTo>
                    <a:pt x="668740" y="2210937"/>
                  </a:lnTo>
                  <a:lnTo>
                    <a:pt x="573206" y="2361062"/>
                  </a:lnTo>
                  <a:lnTo>
                    <a:pt x="545910" y="2483892"/>
                  </a:lnTo>
                  <a:lnTo>
                    <a:pt x="450376" y="2620370"/>
                  </a:lnTo>
                  <a:lnTo>
                    <a:pt x="545910" y="2756847"/>
                  </a:lnTo>
                  <a:lnTo>
                    <a:pt x="491319" y="2879677"/>
                  </a:lnTo>
                  <a:lnTo>
                    <a:pt x="395785" y="2975212"/>
                  </a:lnTo>
                  <a:lnTo>
                    <a:pt x="395785" y="3111689"/>
                  </a:lnTo>
                  <a:lnTo>
                    <a:pt x="177421" y="3152632"/>
                  </a:lnTo>
                  <a:lnTo>
                    <a:pt x="27295" y="3138985"/>
                  </a:lnTo>
                  <a:lnTo>
                    <a:pt x="0" y="3398292"/>
                  </a:lnTo>
                  <a:lnTo>
                    <a:pt x="191068" y="3534770"/>
                  </a:lnTo>
                  <a:lnTo>
                    <a:pt x="286603" y="3534770"/>
                  </a:lnTo>
                  <a:lnTo>
                    <a:pt x="382137" y="3425588"/>
                  </a:lnTo>
                  <a:lnTo>
                    <a:pt x="477671" y="3507474"/>
                  </a:lnTo>
                  <a:lnTo>
                    <a:pt x="532262" y="3521122"/>
                  </a:lnTo>
                  <a:lnTo>
                    <a:pt x="586854" y="3562065"/>
                  </a:lnTo>
                  <a:lnTo>
                    <a:pt x="586854" y="3643952"/>
                  </a:lnTo>
                  <a:lnTo>
                    <a:pt x="846161" y="3712191"/>
                  </a:lnTo>
                  <a:lnTo>
                    <a:pt x="846161" y="3712191"/>
                  </a:lnTo>
                  <a:lnTo>
                    <a:pt x="996286" y="3684895"/>
                  </a:lnTo>
                  <a:lnTo>
                    <a:pt x="1037230" y="3616656"/>
                  </a:lnTo>
                  <a:lnTo>
                    <a:pt x="1146412" y="3780429"/>
                  </a:lnTo>
                  <a:lnTo>
                    <a:pt x="1201003" y="3957850"/>
                  </a:lnTo>
                  <a:lnTo>
                    <a:pt x="1337480" y="4067032"/>
                  </a:lnTo>
                  <a:lnTo>
                    <a:pt x="1473958" y="4067032"/>
                  </a:lnTo>
                  <a:lnTo>
                    <a:pt x="1692322" y="3957850"/>
                  </a:lnTo>
                  <a:lnTo>
                    <a:pt x="1583140" y="3725838"/>
                  </a:lnTo>
                  <a:lnTo>
                    <a:pt x="1760561" y="3657600"/>
                  </a:lnTo>
                  <a:lnTo>
                    <a:pt x="1774209" y="3179928"/>
                  </a:lnTo>
                  <a:lnTo>
                    <a:pt x="1774209" y="3002507"/>
                  </a:lnTo>
                  <a:lnTo>
                    <a:pt x="1897039" y="2715904"/>
                  </a:lnTo>
                  <a:lnTo>
                    <a:pt x="1992573" y="2497540"/>
                  </a:lnTo>
                  <a:lnTo>
                    <a:pt x="2088107" y="2333767"/>
                  </a:lnTo>
                  <a:lnTo>
                    <a:pt x="2169994" y="2320119"/>
                  </a:lnTo>
                  <a:lnTo>
                    <a:pt x="2183642" y="2210937"/>
                  </a:lnTo>
                  <a:lnTo>
                    <a:pt x="2292824" y="2115403"/>
                  </a:lnTo>
                  <a:lnTo>
                    <a:pt x="2361062" y="2279176"/>
                  </a:lnTo>
                  <a:lnTo>
                    <a:pt x="2429301" y="2279176"/>
                  </a:lnTo>
                  <a:lnTo>
                    <a:pt x="2442949" y="2156346"/>
                  </a:lnTo>
                  <a:lnTo>
                    <a:pt x="2456597" y="2074459"/>
                  </a:lnTo>
                  <a:lnTo>
                    <a:pt x="2620370" y="1924334"/>
                  </a:lnTo>
                  <a:lnTo>
                    <a:pt x="2825086" y="1965277"/>
                  </a:lnTo>
                  <a:lnTo>
                    <a:pt x="3016155" y="1910686"/>
                  </a:lnTo>
                  <a:lnTo>
                    <a:pt x="3084394" y="2047164"/>
                  </a:lnTo>
                  <a:lnTo>
                    <a:pt x="3234519" y="2224585"/>
                  </a:lnTo>
                  <a:lnTo>
                    <a:pt x="3384645" y="2361062"/>
                  </a:lnTo>
                  <a:lnTo>
                    <a:pt x="3411940" y="2402006"/>
                  </a:lnTo>
                  <a:lnTo>
                    <a:pt x="3425588" y="2183641"/>
                  </a:lnTo>
                  <a:lnTo>
                    <a:pt x="3411940" y="2074459"/>
                  </a:lnTo>
                  <a:lnTo>
                    <a:pt x="3302758" y="1965277"/>
                  </a:lnTo>
                  <a:lnTo>
                    <a:pt x="3220871" y="1897038"/>
                  </a:lnTo>
                  <a:lnTo>
                    <a:pt x="3220871" y="1801504"/>
                  </a:lnTo>
                  <a:lnTo>
                    <a:pt x="3302758" y="1733265"/>
                  </a:lnTo>
                  <a:lnTo>
                    <a:pt x="3330054" y="1596788"/>
                  </a:lnTo>
                  <a:lnTo>
                    <a:pt x="3439236" y="1624083"/>
                  </a:lnTo>
                  <a:lnTo>
                    <a:pt x="3439236" y="1514901"/>
                  </a:lnTo>
                  <a:lnTo>
                    <a:pt x="3330054" y="1501253"/>
                  </a:lnTo>
                  <a:lnTo>
                    <a:pt x="3289110" y="1405719"/>
                  </a:lnTo>
                  <a:lnTo>
                    <a:pt x="3234519" y="1405719"/>
                  </a:lnTo>
                  <a:lnTo>
                    <a:pt x="3370997" y="1214650"/>
                  </a:lnTo>
                  <a:lnTo>
                    <a:pt x="3370997" y="1132764"/>
                  </a:lnTo>
                  <a:lnTo>
                    <a:pt x="3193576" y="1132764"/>
                  </a:lnTo>
                  <a:lnTo>
                    <a:pt x="3166280" y="1050877"/>
                  </a:lnTo>
                  <a:lnTo>
                    <a:pt x="3316406" y="1023582"/>
                  </a:lnTo>
                  <a:lnTo>
                    <a:pt x="3398292" y="955343"/>
                  </a:lnTo>
                  <a:lnTo>
                    <a:pt x="3521122" y="968991"/>
                  </a:lnTo>
                  <a:lnTo>
                    <a:pt x="3452883" y="873456"/>
                  </a:lnTo>
                  <a:lnTo>
                    <a:pt x="3357349" y="764274"/>
                  </a:lnTo>
                  <a:lnTo>
                    <a:pt x="3521122" y="573206"/>
                  </a:lnTo>
                  <a:lnTo>
                    <a:pt x="3521122" y="354841"/>
                  </a:lnTo>
                  <a:lnTo>
                    <a:pt x="3725839" y="423080"/>
                  </a:lnTo>
                  <a:close/>
                </a:path>
              </a:pathLst>
            </a:custGeom>
            <a:solidFill>
              <a:srgbClr val="FAC090">
                <a:alpha val="40000"/>
              </a:srgbClr>
            </a:solidFill>
            <a:ln w="9525" cap="flat" cmpd="sng" algn="ctr">
              <a:solidFill>
                <a:schemeClr val="tx1"/>
              </a:solidFill>
              <a:prstDash val="solid"/>
              <a:round/>
              <a:headEnd type="none" w="med" len="med"/>
              <a:tailEnd type="none" w="med" len="med"/>
            </a:ln>
            <a:effectLst/>
          </p:spPr>
          <p:txBody>
            <a:bodyPr/>
            <a:lstStyle/>
            <a:p>
              <a:pPr eaLnBrk="1" hangingPunct="1">
                <a:spcBef>
                  <a:spcPct val="20000"/>
                </a:spcBef>
                <a:buClr>
                  <a:schemeClr val="bg1"/>
                </a:buClr>
                <a:buSzPct val="100000"/>
                <a:buFont typeface="Wingdings" panose="05000000000000000000" pitchFamily="2" charset="2"/>
                <a:buChar char="n"/>
                <a:defRPr/>
              </a:pPr>
              <a:endParaRPr lang="ja-JP" altLang="en-US" dirty="0">
                <a:latin typeface="BIZ UDゴシック" panose="020B0400000000000000" pitchFamily="49" charset="-128"/>
                <a:ea typeface="BIZ UDゴシック" panose="020B0400000000000000" pitchFamily="49" charset="-128"/>
              </a:endParaRPr>
            </a:p>
          </p:txBody>
        </p:sp>
        <p:sp>
          <p:nvSpPr>
            <p:cNvPr id="24" name="フリーフォーム 23"/>
            <p:cNvSpPr/>
            <p:nvPr/>
          </p:nvSpPr>
          <p:spPr bwMode="auto">
            <a:xfrm>
              <a:off x="2659380" y="4099560"/>
              <a:ext cx="1707039" cy="449580"/>
            </a:xfrm>
            <a:custGeom>
              <a:avLst/>
              <a:gdLst>
                <a:gd name="connsiteX0" fmla="*/ 0 w 1707039"/>
                <a:gd name="connsiteY0" fmla="*/ 426720 h 449580"/>
                <a:gd name="connsiteX1" fmla="*/ 76200 w 1707039"/>
                <a:gd name="connsiteY1" fmla="*/ 419100 h 449580"/>
                <a:gd name="connsiteX2" fmla="*/ 152400 w 1707039"/>
                <a:gd name="connsiteY2" fmla="*/ 403860 h 449580"/>
                <a:gd name="connsiteX3" fmla="*/ 198120 w 1707039"/>
                <a:gd name="connsiteY3" fmla="*/ 381000 h 449580"/>
                <a:gd name="connsiteX4" fmla="*/ 251460 w 1707039"/>
                <a:gd name="connsiteY4" fmla="*/ 365760 h 449580"/>
                <a:gd name="connsiteX5" fmla="*/ 274320 w 1707039"/>
                <a:gd name="connsiteY5" fmla="*/ 358140 h 449580"/>
                <a:gd name="connsiteX6" fmla="*/ 373380 w 1707039"/>
                <a:gd name="connsiteY6" fmla="*/ 350520 h 449580"/>
                <a:gd name="connsiteX7" fmla="*/ 457200 w 1707039"/>
                <a:gd name="connsiteY7" fmla="*/ 335280 h 449580"/>
                <a:gd name="connsiteX8" fmla="*/ 502920 w 1707039"/>
                <a:gd name="connsiteY8" fmla="*/ 320040 h 449580"/>
                <a:gd name="connsiteX9" fmla="*/ 525780 w 1707039"/>
                <a:gd name="connsiteY9" fmla="*/ 327660 h 449580"/>
                <a:gd name="connsiteX10" fmla="*/ 548640 w 1707039"/>
                <a:gd name="connsiteY10" fmla="*/ 342900 h 449580"/>
                <a:gd name="connsiteX11" fmla="*/ 716280 w 1707039"/>
                <a:gd name="connsiteY11" fmla="*/ 350520 h 449580"/>
                <a:gd name="connsiteX12" fmla="*/ 746760 w 1707039"/>
                <a:gd name="connsiteY12" fmla="*/ 388620 h 449580"/>
                <a:gd name="connsiteX13" fmla="*/ 792480 w 1707039"/>
                <a:gd name="connsiteY13" fmla="*/ 411480 h 449580"/>
                <a:gd name="connsiteX14" fmla="*/ 800100 w 1707039"/>
                <a:gd name="connsiteY14" fmla="*/ 441960 h 449580"/>
                <a:gd name="connsiteX15" fmla="*/ 845820 w 1707039"/>
                <a:gd name="connsiteY15" fmla="*/ 434340 h 449580"/>
                <a:gd name="connsiteX16" fmla="*/ 952500 w 1707039"/>
                <a:gd name="connsiteY16" fmla="*/ 441960 h 449580"/>
                <a:gd name="connsiteX17" fmla="*/ 975360 w 1707039"/>
                <a:gd name="connsiteY17" fmla="*/ 449580 h 449580"/>
                <a:gd name="connsiteX18" fmla="*/ 1082040 w 1707039"/>
                <a:gd name="connsiteY18" fmla="*/ 434340 h 449580"/>
                <a:gd name="connsiteX19" fmla="*/ 1097280 w 1707039"/>
                <a:gd name="connsiteY19" fmla="*/ 388620 h 449580"/>
                <a:gd name="connsiteX20" fmla="*/ 1112520 w 1707039"/>
                <a:gd name="connsiteY20" fmla="*/ 304800 h 449580"/>
                <a:gd name="connsiteX21" fmla="*/ 1135380 w 1707039"/>
                <a:gd name="connsiteY21" fmla="*/ 281940 h 449580"/>
                <a:gd name="connsiteX22" fmla="*/ 1150620 w 1707039"/>
                <a:gd name="connsiteY22" fmla="*/ 259080 h 449580"/>
                <a:gd name="connsiteX23" fmla="*/ 1196340 w 1707039"/>
                <a:gd name="connsiteY23" fmla="*/ 220980 h 449580"/>
                <a:gd name="connsiteX24" fmla="*/ 1219200 w 1707039"/>
                <a:gd name="connsiteY24" fmla="*/ 175260 h 449580"/>
                <a:gd name="connsiteX25" fmla="*/ 1242060 w 1707039"/>
                <a:gd name="connsiteY25" fmla="*/ 167640 h 449580"/>
                <a:gd name="connsiteX26" fmla="*/ 1264920 w 1707039"/>
                <a:gd name="connsiteY26" fmla="*/ 144780 h 449580"/>
                <a:gd name="connsiteX27" fmla="*/ 1280160 w 1707039"/>
                <a:gd name="connsiteY27" fmla="*/ 190500 h 449580"/>
                <a:gd name="connsiteX28" fmla="*/ 1333500 w 1707039"/>
                <a:gd name="connsiteY28" fmla="*/ 182880 h 449580"/>
                <a:gd name="connsiteX29" fmla="*/ 1356360 w 1707039"/>
                <a:gd name="connsiteY29" fmla="*/ 167640 h 449580"/>
                <a:gd name="connsiteX30" fmla="*/ 1432560 w 1707039"/>
                <a:gd name="connsiteY30" fmla="*/ 144780 h 449580"/>
                <a:gd name="connsiteX31" fmla="*/ 1455420 w 1707039"/>
                <a:gd name="connsiteY31" fmla="*/ 129540 h 449580"/>
                <a:gd name="connsiteX32" fmla="*/ 1501140 w 1707039"/>
                <a:gd name="connsiteY32" fmla="*/ 114300 h 449580"/>
                <a:gd name="connsiteX33" fmla="*/ 1524000 w 1707039"/>
                <a:gd name="connsiteY33" fmla="*/ 106680 h 449580"/>
                <a:gd name="connsiteX34" fmla="*/ 1577340 w 1707039"/>
                <a:gd name="connsiteY34" fmla="*/ 99060 h 449580"/>
                <a:gd name="connsiteX35" fmla="*/ 1645920 w 1707039"/>
                <a:gd name="connsiteY35" fmla="*/ 60960 h 449580"/>
                <a:gd name="connsiteX36" fmla="*/ 1691640 w 1707039"/>
                <a:gd name="connsiteY36" fmla="*/ 38100 h 449580"/>
                <a:gd name="connsiteX37" fmla="*/ 1706880 w 1707039"/>
                <a:gd name="connsiteY37" fmla="*/ 0 h 44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707039" h="449580">
                  <a:moveTo>
                    <a:pt x="0" y="426720"/>
                  </a:moveTo>
                  <a:cubicBezTo>
                    <a:pt x="25400" y="424180"/>
                    <a:pt x="50870" y="422266"/>
                    <a:pt x="76200" y="419100"/>
                  </a:cubicBezTo>
                  <a:cubicBezTo>
                    <a:pt x="102812" y="415773"/>
                    <a:pt x="126885" y="411150"/>
                    <a:pt x="152400" y="403860"/>
                  </a:cubicBezTo>
                  <a:cubicBezTo>
                    <a:pt x="197091" y="391091"/>
                    <a:pt x="153592" y="403264"/>
                    <a:pt x="198120" y="381000"/>
                  </a:cubicBezTo>
                  <a:cubicBezTo>
                    <a:pt x="210300" y="374910"/>
                    <a:pt x="240067" y="369015"/>
                    <a:pt x="251460" y="365760"/>
                  </a:cubicBezTo>
                  <a:cubicBezTo>
                    <a:pt x="259183" y="363553"/>
                    <a:pt x="266350" y="359136"/>
                    <a:pt x="274320" y="358140"/>
                  </a:cubicBezTo>
                  <a:cubicBezTo>
                    <a:pt x="307182" y="354032"/>
                    <a:pt x="340360" y="353060"/>
                    <a:pt x="373380" y="350520"/>
                  </a:cubicBezTo>
                  <a:cubicBezTo>
                    <a:pt x="388316" y="348031"/>
                    <a:pt x="440464" y="339844"/>
                    <a:pt x="457200" y="335280"/>
                  </a:cubicBezTo>
                  <a:cubicBezTo>
                    <a:pt x="472698" y="331053"/>
                    <a:pt x="502920" y="320040"/>
                    <a:pt x="502920" y="320040"/>
                  </a:cubicBezTo>
                  <a:cubicBezTo>
                    <a:pt x="510540" y="322580"/>
                    <a:pt x="518596" y="324068"/>
                    <a:pt x="525780" y="327660"/>
                  </a:cubicBezTo>
                  <a:cubicBezTo>
                    <a:pt x="533971" y="331756"/>
                    <a:pt x="539547" y="341809"/>
                    <a:pt x="548640" y="342900"/>
                  </a:cubicBezTo>
                  <a:cubicBezTo>
                    <a:pt x="604179" y="349565"/>
                    <a:pt x="660400" y="347980"/>
                    <a:pt x="716280" y="350520"/>
                  </a:cubicBezTo>
                  <a:cubicBezTo>
                    <a:pt x="781794" y="394196"/>
                    <a:pt x="704696" y="336040"/>
                    <a:pt x="746760" y="388620"/>
                  </a:cubicBezTo>
                  <a:cubicBezTo>
                    <a:pt x="757503" y="402049"/>
                    <a:pt x="777421" y="406460"/>
                    <a:pt x="792480" y="411480"/>
                  </a:cubicBezTo>
                  <a:cubicBezTo>
                    <a:pt x="795020" y="421640"/>
                    <a:pt x="790474" y="437835"/>
                    <a:pt x="800100" y="441960"/>
                  </a:cubicBezTo>
                  <a:cubicBezTo>
                    <a:pt x="814301" y="448046"/>
                    <a:pt x="830370" y="434340"/>
                    <a:pt x="845820" y="434340"/>
                  </a:cubicBezTo>
                  <a:cubicBezTo>
                    <a:pt x="881471" y="434340"/>
                    <a:pt x="916940" y="439420"/>
                    <a:pt x="952500" y="441960"/>
                  </a:cubicBezTo>
                  <a:cubicBezTo>
                    <a:pt x="960120" y="444500"/>
                    <a:pt x="967328" y="449580"/>
                    <a:pt x="975360" y="449580"/>
                  </a:cubicBezTo>
                  <a:cubicBezTo>
                    <a:pt x="1042138" y="449580"/>
                    <a:pt x="1039734" y="448442"/>
                    <a:pt x="1082040" y="434340"/>
                  </a:cubicBezTo>
                  <a:cubicBezTo>
                    <a:pt x="1087120" y="419100"/>
                    <a:pt x="1095287" y="404560"/>
                    <a:pt x="1097280" y="388620"/>
                  </a:cubicBezTo>
                  <a:cubicBezTo>
                    <a:pt x="1097603" y="386036"/>
                    <a:pt x="1101677" y="321064"/>
                    <a:pt x="1112520" y="304800"/>
                  </a:cubicBezTo>
                  <a:cubicBezTo>
                    <a:pt x="1118498" y="295834"/>
                    <a:pt x="1128481" y="290219"/>
                    <a:pt x="1135380" y="281940"/>
                  </a:cubicBezTo>
                  <a:cubicBezTo>
                    <a:pt x="1141243" y="274905"/>
                    <a:pt x="1144757" y="266115"/>
                    <a:pt x="1150620" y="259080"/>
                  </a:cubicBezTo>
                  <a:cubicBezTo>
                    <a:pt x="1168955" y="237078"/>
                    <a:pt x="1173863" y="235965"/>
                    <a:pt x="1196340" y="220980"/>
                  </a:cubicBezTo>
                  <a:cubicBezTo>
                    <a:pt x="1201360" y="205921"/>
                    <a:pt x="1205771" y="186003"/>
                    <a:pt x="1219200" y="175260"/>
                  </a:cubicBezTo>
                  <a:cubicBezTo>
                    <a:pt x="1225472" y="170242"/>
                    <a:pt x="1234440" y="170180"/>
                    <a:pt x="1242060" y="167640"/>
                  </a:cubicBezTo>
                  <a:cubicBezTo>
                    <a:pt x="1249680" y="160020"/>
                    <a:pt x="1255679" y="139236"/>
                    <a:pt x="1264920" y="144780"/>
                  </a:cubicBezTo>
                  <a:cubicBezTo>
                    <a:pt x="1278695" y="153045"/>
                    <a:pt x="1280160" y="190500"/>
                    <a:pt x="1280160" y="190500"/>
                  </a:cubicBezTo>
                  <a:cubicBezTo>
                    <a:pt x="1297940" y="187960"/>
                    <a:pt x="1316297" y="188041"/>
                    <a:pt x="1333500" y="182880"/>
                  </a:cubicBezTo>
                  <a:cubicBezTo>
                    <a:pt x="1342272" y="180248"/>
                    <a:pt x="1347991" y="171359"/>
                    <a:pt x="1356360" y="167640"/>
                  </a:cubicBezTo>
                  <a:cubicBezTo>
                    <a:pt x="1380212" y="157039"/>
                    <a:pt x="1407228" y="151113"/>
                    <a:pt x="1432560" y="144780"/>
                  </a:cubicBezTo>
                  <a:cubicBezTo>
                    <a:pt x="1440180" y="139700"/>
                    <a:pt x="1447051" y="133259"/>
                    <a:pt x="1455420" y="129540"/>
                  </a:cubicBezTo>
                  <a:cubicBezTo>
                    <a:pt x="1470100" y="123016"/>
                    <a:pt x="1485900" y="119380"/>
                    <a:pt x="1501140" y="114300"/>
                  </a:cubicBezTo>
                  <a:cubicBezTo>
                    <a:pt x="1508760" y="111760"/>
                    <a:pt x="1516049" y="107816"/>
                    <a:pt x="1524000" y="106680"/>
                  </a:cubicBezTo>
                  <a:lnTo>
                    <a:pt x="1577340" y="99060"/>
                  </a:lnTo>
                  <a:cubicBezTo>
                    <a:pt x="1649087" y="27313"/>
                    <a:pt x="1534033" y="135551"/>
                    <a:pt x="1645920" y="60960"/>
                  </a:cubicBezTo>
                  <a:cubicBezTo>
                    <a:pt x="1675463" y="41265"/>
                    <a:pt x="1660092" y="48616"/>
                    <a:pt x="1691640" y="38100"/>
                  </a:cubicBezTo>
                  <a:cubicBezTo>
                    <a:pt x="1709698" y="11013"/>
                    <a:pt x="1706880" y="24398"/>
                    <a:pt x="1706880" y="0"/>
                  </a:cubicBezTo>
                </a:path>
              </a:pathLst>
            </a:custGeom>
            <a:noFill/>
            <a:ln>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25" name="フリーフォーム 24"/>
            <p:cNvSpPr/>
            <p:nvPr/>
          </p:nvSpPr>
          <p:spPr bwMode="auto">
            <a:xfrm>
              <a:off x="2682240" y="4541520"/>
              <a:ext cx="792480" cy="390281"/>
            </a:xfrm>
            <a:custGeom>
              <a:avLst/>
              <a:gdLst>
                <a:gd name="connsiteX0" fmla="*/ 0 w 792480"/>
                <a:gd name="connsiteY0" fmla="*/ 0 h 390281"/>
                <a:gd name="connsiteX1" fmla="*/ 38100 w 792480"/>
                <a:gd name="connsiteY1" fmla="*/ 22860 h 390281"/>
                <a:gd name="connsiteX2" fmla="*/ 53340 w 792480"/>
                <a:gd name="connsiteY2" fmla="*/ 45720 h 390281"/>
                <a:gd name="connsiteX3" fmla="*/ 83820 w 792480"/>
                <a:gd name="connsiteY3" fmla="*/ 53340 h 390281"/>
                <a:gd name="connsiteX4" fmla="*/ 121920 w 792480"/>
                <a:gd name="connsiteY4" fmla="*/ 91440 h 390281"/>
                <a:gd name="connsiteX5" fmla="*/ 144780 w 792480"/>
                <a:gd name="connsiteY5" fmla="*/ 106680 h 390281"/>
                <a:gd name="connsiteX6" fmla="*/ 167640 w 792480"/>
                <a:gd name="connsiteY6" fmla="*/ 91440 h 390281"/>
                <a:gd name="connsiteX7" fmla="*/ 182880 w 792480"/>
                <a:gd name="connsiteY7" fmla="*/ 68580 h 390281"/>
                <a:gd name="connsiteX8" fmla="*/ 228600 w 792480"/>
                <a:gd name="connsiteY8" fmla="*/ 106680 h 390281"/>
                <a:gd name="connsiteX9" fmla="*/ 274320 w 792480"/>
                <a:gd name="connsiteY9" fmla="*/ 121920 h 390281"/>
                <a:gd name="connsiteX10" fmla="*/ 297180 w 792480"/>
                <a:gd name="connsiteY10" fmla="*/ 129540 h 390281"/>
                <a:gd name="connsiteX11" fmla="*/ 320040 w 792480"/>
                <a:gd name="connsiteY11" fmla="*/ 137160 h 390281"/>
                <a:gd name="connsiteX12" fmla="*/ 342900 w 792480"/>
                <a:gd name="connsiteY12" fmla="*/ 152400 h 390281"/>
                <a:gd name="connsiteX13" fmla="*/ 373380 w 792480"/>
                <a:gd name="connsiteY13" fmla="*/ 190500 h 390281"/>
                <a:gd name="connsiteX14" fmla="*/ 388620 w 792480"/>
                <a:gd name="connsiteY14" fmla="*/ 213360 h 390281"/>
                <a:gd name="connsiteX15" fmla="*/ 434340 w 792480"/>
                <a:gd name="connsiteY15" fmla="*/ 220980 h 390281"/>
                <a:gd name="connsiteX16" fmla="*/ 480060 w 792480"/>
                <a:gd name="connsiteY16" fmla="*/ 236220 h 390281"/>
                <a:gd name="connsiteX17" fmla="*/ 510540 w 792480"/>
                <a:gd name="connsiteY17" fmla="*/ 243840 h 390281"/>
                <a:gd name="connsiteX18" fmla="*/ 556260 w 792480"/>
                <a:gd name="connsiteY18" fmla="*/ 266700 h 390281"/>
                <a:gd name="connsiteX19" fmla="*/ 601980 w 792480"/>
                <a:gd name="connsiteY19" fmla="*/ 281940 h 390281"/>
                <a:gd name="connsiteX20" fmla="*/ 617220 w 792480"/>
                <a:gd name="connsiteY20" fmla="*/ 304800 h 390281"/>
                <a:gd name="connsiteX21" fmla="*/ 662940 w 792480"/>
                <a:gd name="connsiteY21" fmla="*/ 365760 h 390281"/>
                <a:gd name="connsiteX22" fmla="*/ 701040 w 792480"/>
                <a:gd name="connsiteY22" fmla="*/ 373380 h 390281"/>
                <a:gd name="connsiteX23" fmla="*/ 792480 w 792480"/>
                <a:gd name="connsiteY23" fmla="*/ 388620 h 39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92480" h="390281">
                  <a:moveTo>
                    <a:pt x="0" y="0"/>
                  </a:moveTo>
                  <a:cubicBezTo>
                    <a:pt x="12700" y="7620"/>
                    <a:pt x="26855" y="13221"/>
                    <a:pt x="38100" y="22860"/>
                  </a:cubicBezTo>
                  <a:cubicBezTo>
                    <a:pt x="45053" y="28820"/>
                    <a:pt x="45720" y="40640"/>
                    <a:pt x="53340" y="45720"/>
                  </a:cubicBezTo>
                  <a:cubicBezTo>
                    <a:pt x="62054" y="51529"/>
                    <a:pt x="73660" y="50800"/>
                    <a:pt x="83820" y="53340"/>
                  </a:cubicBezTo>
                  <a:cubicBezTo>
                    <a:pt x="144780" y="93980"/>
                    <a:pt x="71120" y="40640"/>
                    <a:pt x="121920" y="91440"/>
                  </a:cubicBezTo>
                  <a:cubicBezTo>
                    <a:pt x="128396" y="97916"/>
                    <a:pt x="137160" y="101600"/>
                    <a:pt x="144780" y="106680"/>
                  </a:cubicBezTo>
                  <a:cubicBezTo>
                    <a:pt x="152400" y="101600"/>
                    <a:pt x="161164" y="97916"/>
                    <a:pt x="167640" y="91440"/>
                  </a:cubicBezTo>
                  <a:cubicBezTo>
                    <a:pt x="174116" y="84964"/>
                    <a:pt x="173900" y="70376"/>
                    <a:pt x="182880" y="68580"/>
                  </a:cubicBezTo>
                  <a:cubicBezTo>
                    <a:pt x="192865" y="66583"/>
                    <a:pt x="224965" y="104661"/>
                    <a:pt x="228600" y="106680"/>
                  </a:cubicBezTo>
                  <a:cubicBezTo>
                    <a:pt x="242643" y="114482"/>
                    <a:pt x="259080" y="116840"/>
                    <a:pt x="274320" y="121920"/>
                  </a:cubicBezTo>
                  <a:lnTo>
                    <a:pt x="297180" y="129540"/>
                  </a:lnTo>
                  <a:cubicBezTo>
                    <a:pt x="304800" y="132080"/>
                    <a:pt x="313357" y="132705"/>
                    <a:pt x="320040" y="137160"/>
                  </a:cubicBezTo>
                  <a:lnTo>
                    <a:pt x="342900" y="152400"/>
                  </a:lnTo>
                  <a:cubicBezTo>
                    <a:pt x="357735" y="196904"/>
                    <a:pt x="338913" y="156033"/>
                    <a:pt x="373380" y="190500"/>
                  </a:cubicBezTo>
                  <a:cubicBezTo>
                    <a:pt x="379856" y="196976"/>
                    <a:pt x="380429" y="209264"/>
                    <a:pt x="388620" y="213360"/>
                  </a:cubicBezTo>
                  <a:cubicBezTo>
                    <a:pt x="402439" y="220270"/>
                    <a:pt x="419351" y="217233"/>
                    <a:pt x="434340" y="220980"/>
                  </a:cubicBezTo>
                  <a:cubicBezTo>
                    <a:pt x="449925" y="224876"/>
                    <a:pt x="464475" y="232324"/>
                    <a:pt x="480060" y="236220"/>
                  </a:cubicBezTo>
                  <a:cubicBezTo>
                    <a:pt x="490220" y="238760"/>
                    <a:pt x="500470" y="240963"/>
                    <a:pt x="510540" y="243840"/>
                  </a:cubicBezTo>
                  <a:cubicBezTo>
                    <a:pt x="568899" y="260514"/>
                    <a:pt x="496147" y="239983"/>
                    <a:pt x="556260" y="266700"/>
                  </a:cubicBezTo>
                  <a:cubicBezTo>
                    <a:pt x="570940" y="273224"/>
                    <a:pt x="601980" y="281940"/>
                    <a:pt x="601980" y="281940"/>
                  </a:cubicBezTo>
                  <a:cubicBezTo>
                    <a:pt x="607060" y="289560"/>
                    <a:pt x="613501" y="296431"/>
                    <a:pt x="617220" y="304800"/>
                  </a:cubicBezTo>
                  <a:cubicBezTo>
                    <a:pt x="637906" y="351343"/>
                    <a:pt x="616781" y="350374"/>
                    <a:pt x="662940" y="365760"/>
                  </a:cubicBezTo>
                  <a:cubicBezTo>
                    <a:pt x="675227" y="369856"/>
                    <a:pt x="688340" y="370840"/>
                    <a:pt x="701040" y="373380"/>
                  </a:cubicBezTo>
                  <a:cubicBezTo>
                    <a:pt x="749695" y="397707"/>
                    <a:pt x="720161" y="388620"/>
                    <a:pt x="792480" y="388620"/>
                  </a:cubicBezTo>
                </a:path>
              </a:pathLst>
            </a:custGeom>
            <a:noFill/>
            <a:ln>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26" name="フリーフォーム 25"/>
            <p:cNvSpPr/>
            <p:nvPr/>
          </p:nvSpPr>
          <p:spPr bwMode="auto">
            <a:xfrm>
              <a:off x="2819231" y="4655820"/>
              <a:ext cx="503766" cy="548640"/>
            </a:xfrm>
            <a:custGeom>
              <a:avLst/>
              <a:gdLst>
                <a:gd name="connsiteX0" fmla="*/ 7789 w 503766"/>
                <a:gd name="connsiteY0" fmla="*/ 0 h 548640"/>
                <a:gd name="connsiteX1" fmla="*/ 7789 w 503766"/>
                <a:gd name="connsiteY1" fmla="*/ 68580 h 548640"/>
                <a:gd name="connsiteX2" fmla="*/ 23029 w 503766"/>
                <a:gd name="connsiteY2" fmla="*/ 91440 h 548640"/>
                <a:gd name="connsiteX3" fmla="*/ 45889 w 503766"/>
                <a:gd name="connsiteY3" fmla="*/ 137160 h 548640"/>
                <a:gd name="connsiteX4" fmla="*/ 91609 w 503766"/>
                <a:gd name="connsiteY4" fmla="*/ 152400 h 548640"/>
                <a:gd name="connsiteX5" fmla="*/ 114469 w 503766"/>
                <a:gd name="connsiteY5" fmla="*/ 160020 h 548640"/>
                <a:gd name="connsiteX6" fmla="*/ 137329 w 503766"/>
                <a:gd name="connsiteY6" fmla="*/ 175260 h 548640"/>
                <a:gd name="connsiteX7" fmla="*/ 175429 w 503766"/>
                <a:gd name="connsiteY7" fmla="*/ 182880 h 548640"/>
                <a:gd name="connsiteX8" fmla="*/ 198289 w 503766"/>
                <a:gd name="connsiteY8" fmla="*/ 190500 h 548640"/>
                <a:gd name="connsiteX9" fmla="*/ 213529 w 503766"/>
                <a:gd name="connsiteY9" fmla="*/ 213360 h 548640"/>
                <a:gd name="connsiteX10" fmla="*/ 244009 w 503766"/>
                <a:gd name="connsiteY10" fmla="*/ 220980 h 548640"/>
                <a:gd name="connsiteX11" fmla="*/ 350689 w 503766"/>
                <a:gd name="connsiteY11" fmla="*/ 228600 h 548640"/>
                <a:gd name="connsiteX12" fmla="*/ 365929 w 503766"/>
                <a:gd name="connsiteY12" fmla="*/ 251460 h 548640"/>
                <a:gd name="connsiteX13" fmla="*/ 373549 w 503766"/>
                <a:gd name="connsiteY13" fmla="*/ 281940 h 548640"/>
                <a:gd name="connsiteX14" fmla="*/ 381169 w 503766"/>
                <a:gd name="connsiteY14" fmla="*/ 304800 h 548640"/>
                <a:gd name="connsiteX15" fmla="*/ 373549 w 503766"/>
                <a:gd name="connsiteY15" fmla="*/ 335280 h 548640"/>
                <a:gd name="connsiteX16" fmla="*/ 373549 w 503766"/>
                <a:gd name="connsiteY16" fmla="*/ 388620 h 548640"/>
                <a:gd name="connsiteX17" fmla="*/ 419269 w 503766"/>
                <a:gd name="connsiteY17" fmla="*/ 411480 h 548640"/>
                <a:gd name="connsiteX18" fmla="*/ 426889 w 503766"/>
                <a:gd name="connsiteY18" fmla="*/ 434340 h 548640"/>
                <a:gd name="connsiteX19" fmla="*/ 442129 w 503766"/>
                <a:gd name="connsiteY19" fmla="*/ 457200 h 548640"/>
                <a:gd name="connsiteX20" fmla="*/ 457369 w 503766"/>
                <a:gd name="connsiteY20" fmla="*/ 502920 h 548640"/>
                <a:gd name="connsiteX21" fmla="*/ 503089 w 503766"/>
                <a:gd name="connsiteY21" fmla="*/ 541020 h 548640"/>
                <a:gd name="connsiteX22" fmla="*/ 503089 w 503766"/>
                <a:gd name="connsiteY22" fmla="*/ 548640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03766" h="548640">
                  <a:moveTo>
                    <a:pt x="7789" y="0"/>
                  </a:moveTo>
                  <a:cubicBezTo>
                    <a:pt x="1855" y="35601"/>
                    <a:pt x="-6280" y="40442"/>
                    <a:pt x="7789" y="68580"/>
                  </a:cubicBezTo>
                  <a:cubicBezTo>
                    <a:pt x="11885" y="76771"/>
                    <a:pt x="18933" y="83249"/>
                    <a:pt x="23029" y="91440"/>
                  </a:cubicBezTo>
                  <a:cubicBezTo>
                    <a:pt x="30200" y="105783"/>
                    <a:pt x="30007" y="127234"/>
                    <a:pt x="45889" y="137160"/>
                  </a:cubicBezTo>
                  <a:cubicBezTo>
                    <a:pt x="59512" y="145674"/>
                    <a:pt x="76369" y="147320"/>
                    <a:pt x="91609" y="152400"/>
                  </a:cubicBezTo>
                  <a:cubicBezTo>
                    <a:pt x="99229" y="154940"/>
                    <a:pt x="107786" y="155565"/>
                    <a:pt x="114469" y="160020"/>
                  </a:cubicBezTo>
                  <a:cubicBezTo>
                    <a:pt x="122089" y="165100"/>
                    <a:pt x="128754" y="172044"/>
                    <a:pt x="137329" y="175260"/>
                  </a:cubicBezTo>
                  <a:cubicBezTo>
                    <a:pt x="149456" y="179808"/>
                    <a:pt x="162864" y="179739"/>
                    <a:pt x="175429" y="182880"/>
                  </a:cubicBezTo>
                  <a:cubicBezTo>
                    <a:pt x="183221" y="184828"/>
                    <a:pt x="190669" y="187960"/>
                    <a:pt x="198289" y="190500"/>
                  </a:cubicBezTo>
                  <a:cubicBezTo>
                    <a:pt x="203369" y="198120"/>
                    <a:pt x="205909" y="208280"/>
                    <a:pt x="213529" y="213360"/>
                  </a:cubicBezTo>
                  <a:cubicBezTo>
                    <a:pt x="222243" y="219169"/>
                    <a:pt x="233600" y="219823"/>
                    <a:pt x="244009" y="220980"/>
                  </a:cubicBezTo>
                  <a:cubicBezTo>
                    <a:pt x="279442" y="224917"/>
                    <a:pt x="315129" y="226060"/>
                    <a:pt x="350689" y="228600"/>
                  </a:cubicBezTo>
                  <a:cubicBezTo>
                    <a:pt x="355769" y="236220"/>
                    <a:pt x="362321" y="243042"/>
                    <a:pt x="365929" y="251460"/>
                  </a:cubicBezTo>
                  <a:cubicBezTo>
                    <a:pt x="370054" y="261086"/>
                    <a:pt x="370672" y="271870"/>
                    <a:pt x="373549" y="281940"/>
                  </a:cubicBezTo>
                  <a:cubicBezTo>
                    <a:pt x="375756" y="289663"/>
                    <a:pt x="378629" y="297180"/>
                    <a:pt x="381169" y="304800"/>
                  </a:cubicBezTo>
                  <a:cubicBezTo>
                    <a:pt x="378629" y="314960"/>
                    <a:pt x="376426" y="325210"/>
                    <a:pt x="373549" y="335280"/>
                  </a:cubicBezTo>
                  <a:cubicBezTo>
                    <a:pt x="367380" y="356873"/>
                    <a:pt x="357772" y="364954"/>
                    <a:pt x="373549" y="388620"/>
                  </a:cubicBezTo>
                  <a:cubicBezTo>
                    <a:pt x="381990" y="401281"/>
                    <a:pt x="406229" y="407133"/>
                    <a:pt x="419269" y="411480"/>
                  </a:cubicBezTo>
                  <a:cubicBezTo>
                    <a:pt x="421809" y="419100"/>
                    <a:pt x="423297" y="427156"/>
                    <a:pt x="426889" y="434340"/>
                  </a:cubicBezTo>
                  <a:cubicBezTo>
                    <a:pt x="430985" y="442531"/>
                    <a:pt x="438410" y="448831"/>
                    <a:pt x="442129" y="457200"/>
                  </a:cubicBezTo>
                  <a:cubicBezTo>
                    <a:pt x="448653" y="471880"/>
                    <a:pt x="444003" y="494009"/>
                    <a:pt x="457369" y="502920"/>
                  </a:cubicBezTo>
                  <a:cubicBezTo>
                    <a:pt x="476730" y="515827"/>
                    <a:pt x="488421" y="521463"/>
                    <a:pt x="503089" y="541020"/>
                  </a:cubicBezTo>
                  <a:cubicBezTo>
                    <a:pt x="504613" y="543052"/>
                    <a:pt x="503089" y="546100"/>
                    <a:pt x="503089" y="548640"/>
                  </a:cubicBezTo>
                </a:path>
              </a:pathLst>
            </a:custGeom>
            <a:noFill/>
            <a:ln>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27" name="フリーフォーム 26"/>
            <p:cNvSpPr/>
            <p:nvPr/>
          </p:nvSpPr>
          <p:spPr bwMode="auto">
            <a:xfrm>
              <a:off x="2346960" y="5021580"/>
              <a:ext cx="914400" cy="190500"/>
            </a:xfrm>
            <a:custGeom>
              <a:avLst/>
              <a:gdLst>
                <a:gd name="connsiteX0" fmla="*/ 0 w 914400"/>
                <a:gd name="connsiteY0" fmla="*/ 114300 h 190500"/>
                <a:gd name="connsiteX1" fmla="*/ 22860 w 914400"/>
                <a:gd name="connsiteY1" fmla="*/ 76200 h 190500"/>
                <a:gd name="connsiteX2" fmla="*/ 45720 w 914400"/>
                <a:gd name="connsiteY2" fmla="*/ 68580 h 190500"/>
                <a:gd name="connsiteX3" fmla="*/ 91440 w 914400"/>
                <a:gd name="connsiteY3" fmla="*/ 38100 h 190500"/>
                <a:gd name="connsiteX4" fmla="*/ 114300 w 914400"/>
                <a:gd name="connsiteY4" fmla="*/ 22860 h 190500"/>
                <a:gd name="connsiteX5" fmla="*/ 205740 w 914400"/>
                <a:gd name="connsiteY5" fmla="*/ 0 h 190500"/>
                <a:gd name="connsiteX6" fmla="*/ 342900 w 914400"/>
                <a:gd name="connsiteY6" fmla="*/ 7620 h 190500"/>
                <a:gd name="connsiteX7" fmla="*/ 388620 w 914400"/>
                <a:gd name="connsiteY7" fmla="*/ 30480 h 190500"/>
                <a:gd name="connsiteX8" fmla="*/ 434340 w 914400"/>
                <a:gd name="connsiteY8" fmla="*/ 45720 h 190500"/>
                <a:gd name="connsiteX9" fmla="*/ 480060 w 914400"/>
                <a:gd name="connsiteY9" fmla="*/ 68580 h 190500"/>
                <a:gd name="connsiteX10" fmla="*/ 525780 w 914400"/>
                <a:gd name="connsiteY10" fmla="*/ 83820 h 190500"/>
                <a:gd name="connsiteX11" fmla="*/ 541020 w 914400"/>
                <a:gd name="connsiteY11" fmla="*/ 129540 h 190500"/>
                <a:gd name="connsiteX12" fmla="*/ 556260 w 914400"/>
                <a:gd name="connsiteY12" fmla="*/ 152400 h 190500"/>
                <a:gd name="connsiteX13" fmla="*/ 563880 w 914400"/>
                <a:gd name="connsiteY13" fmla="*/ 175260 h 190500"/>
                <a:gd name="connsiteX14" fmla="*/ 586740 w 914400"/>
                <a:gd name="connsiteY14" fmla="*/ 182880 h 190500"/>
                <a:gd name="connsiteX15" fmla="*/ 624840 w 914400"/>
                <a:gd name="connsiteY15" fmla="*/ 190500 h 190500"/>
                <a:gd name="connsiteX16" fmla="*/ 693420 w 914400"/>
                <a:gd name="connsiteY16" fmla="*/ 137160 h 190500"/>
                <a:gd name="connsiteX17" fmla="*/ 685800 w 914400"/>
                <a:gd name="connsiteY17" fmla="*/ 114300 h 190500"/>
                <a:gd name="connsiteX18" fmla="*/ 693420 w 914400"/>
                <a:gd name="connsiteY18" fmla="*/ 76200 h 190500"/>
                <a:gd name="connsiteX19" fmla="*/ 754380 w 914400"/>
                <a:gd name="connsiteY19" fmla="*/ 99060 h 190500"/>
                <a:gd name="connsiteX20" fmla="*/ 769620 w 914400"/>
                <a:gd name="connsiteY20" fmla="*/ 121920 h 190500"/>
                <a:gd name="connsiteX21" fmla="*/ 792480 w 914400"/>
                <a:gd name="connsiteY21" fmla="*/ 129540 h 190500"/>
                <a:gd name="connsiteX22" fmla="*/ 861060 w 914400"/>
                <a:gd name="connsiteY22" fmla="*/ 144780 h 190500"/>
                <a:gd name="connsiteX23" fmla="*/ 914400 w 914400"/>
                <a:gd name="connsiteY23" fmla="*/ 12192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4400" h="190500">
                  <a:moveTo>
                    <a:pt x="0" y="114300"/>
                  </a:moveTo>
                  <a:cubicBezTo>
                    <a:pt x="7620" y="101600"/>
                    <a:pt x="12387" y="86673"/>
                    <a:pt x="22860" y="76200"/>
                  </a:cubicBezTo>
                  <a:cubicBezTo>
                    <a:pt x="28540" y="70520"/>
                    <a:pt x="38699" y="72481"/>
                    <a:pt x="45720" y="68580"/>
                  </a:cubicBezTo>
                  <a:cubicBezTo>
                    <a:pt x="61731" y="59685"/>
                    <a:pt x="76200" y="48260"/>
                    <a:pt x="91440" y="38100"/>
                  </a:cubicBezTo>
                  <a:cubicBezTo>
                    <a:pt x="99060" y="33020"/>
                    <a:pt x="105612" y="25756"/>
                    <a:pt x="114300" y="22860"/>
                  </a:cubicBezTo>
                  <a:cubicBezTo>
                    <a:pt x="174677" y="2734"/>
                    <a:pt x="144174" y="10261"/>
                    <a:pt x="205740" y="0"/>
                  </a:cubicBezTo>
                  <a:cubicBezTo>
                    <a:pt x="251460" y="2540"/>
                    <a:pt x="297316" y="3279"/>
                    <a:pt x="342900" y="7620"/>
                  </a:cubicBezTo>
                  <a:cubicBezTo>
                    <a:pt x="369427" y="10146"/>
                    <a:pt x="364802" y="19894"/>
                    <a:pt x="388620" y="30480"/>
                  </a:cubicBezTo>
                  <a:cubicBezTo>
                    <a:pt x="403300" y="37004"/>
                    <a:pt x="419100" y="40640"/>
                    <a:pt x="434340" y="45720"/>
                  </a:cubicBezTo>
                  <a:cubicBezTo>
                    <a:pt x="517710" y="73510"/>
                    <a:pt x="391430" y="29189"/>
                    <a:pt x="480060" y="68580"/>
                  </a:cubicBezTo>
                  <a:cubicBezTo>
                    <a:pt x="494740" y="75104"/>
                    <a:pt x="525780" y="83820"/>
                    <a:pt x="525780" y="83820"/>
                  </a:cubicBezTo>
                  <a:cubicBezTo>
                    <a:pt x="530860" y="99060"/>
                    <a:pt x="532109" y="116174"/>
                    <a:pt x="541020" y="129540"/>
                  </a:cubicBezTo>
                  <a:cubicBezTo>
                    <a:pt x="546100" y="137160"/>
                    <a:pt x="552164" y="144209"/>
                    <a:pt x="556260" y="152400"/>
                  </a:cubicBezTo>
                  <a:cubicBezTo>
                    <a:pt x="559852" y="159584"/>
                    <a:pt x="558200" y="169580"/>
                    <a:pt x="563880" y="175260"/>
                  </a:cubicBezTo>
                  <a:cubicBezTo>
                    <a:pt x="569560" y="180940"/>
                    <a:pt x="578948" y="180932"/>
                    <a:pt x="586740" y="182880"/>
                  </a:cubicBezTo>
                  <a:cubicBezTo>
                    <a:pt x="599305" y="186021"/>
                    <a:pt x="612140" y="187960"/>
                    <a:pt x="624840" y="190500"/>
                  </a:cubicBezTo>
                  <a:cubicBezTo>
                    <a:pt x="710047" y="181979"/>
                    <a:pt x="709090" y="207674"/>
                    <a:pt x="693420" y="137160"/>
                  </a:cubicBezTo>
                  <a:cubicBezTo>
                    <a:pt x="691678" y="129319"/>
                    <a:pt x="688340" y="121920"/>
                    <a:pt x="685800" y="114300"/>
                  </a:cubicBezTo>
                  <a:cubicBezTo>
                    <a:pt x="688340" y="101600"/>
                    <a:pt x="682644" y="83384"/>
                    <a:pt x="693420" y="76200"/>
                  </a:cubicBezTo>
                  <a:cubicBezTo>
                    <a:pt x="709898" y="65215"/>
                    <a:pt x="742383" y="91062"/>
                    <a:pt x="754380" y="99060"/>
                  </a:cubicBezTo>
                  <a:cubicBezTo>
                    <a:pt x="759460" y="106680"/>
                    <a:pt x="762469" y="116199"/>
                    <a:pt x="769620" y="121920"/>
                  </a:cubicBezTo>
                  <a:cubicBezTo>
                    <a:pt x="775892" y="126938"/>
                    <a:pt x="784757" y="127333"/>
                    <a:pt x="792480" y="129540"/>
                  </a:cubicBezTo>
                  <a:cubicBezTo>
                    <a:pt x="817589" y="136714"/>
                    <a:pt x="834871" y="139542"/>
                    <a:pt x="861060" y="144780"/>
                  </a:cubicBezTo>
                  <a:cubicBezTo>
                    <a:pt x="912382" y="136226"/>
                    <a:pt x="899870" y="150979"/>
                    <a:pt x="914400" y="121920"/>
                  </a:cubicBezTo>
                </a:path>
              </a:pathLst>
            </a:custGeom>
            <a:noFill/>
            <a:ln>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grpSp>
      <p:sp>
        <p:nvSpPr>
          <p:cNvPr id="29" name="テキスト ボックス 28"/>
          <p:cNvSpPr txBox="1"/>
          <p:nvPr/>
        </p:nvSpPr>
        <p:spPr bwMode="auto">
          <a:xfrm>
            <a:off x="2773437" y="5024144"/>
            <a:ext cx="43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p>
            <a:pPr>
              <a:buNone/>
            </a:pPr>
            <a:r>
              <a:rPr kumimoji="1" lang="ja-JP" altLang="en-US" sz="1600" kern="0" dirty="0">
                <a:latin typeface="BIZ UDゴシック" panose="020B0400000000000000" pitchFamily="49" charset="-128"/>
                <a:ea typeface="BIZ UDゴシック" panose="020B0400000000000000" pitchFamily="49" charset="-128"/>
              </a:rPr>
              <a:t>①</a:t>
            </a:r>
          </a:p>
        </p:txBody>
      </p:sp>
      <p:sp>
        <p:nvSpPr>
          <p:cNvPr id="30" name="テキスト ボックス 29"/>
          <p:cNvSpPr txBox="1"/>
          <p:nvPr/>
        </p:nvSpPr>
        <p:spPr bwMode="auto">
          <a:xfrm>
            <a:off x="2835105" y="5519145"/>
            <a:ext cx="43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p>
            <a:pPr>
              <a:buNone/>
            </a:pPr>
            <a:r>
              <a:rPr lang="ja-JP" altLang="en-US" sz="1600" kern="0" dirty="0">
                <a:latin typeface="BIZ UDゴシック" panose="020B0400000000000000" pitchFamily="49" charset="-128"/>
                <a:ea typeface="BIZ UDゴシック" panose="020B0400000000000000" pitchFamily="49" charset="-128"/>
              </a:rPr>
              <a:t>③</a:t>
            </a:r>
            <a:endParaRPr kumimoji="1" lang="ja-JP" altLang="en-US" sz="1600" kern="0" dirty="0">
              <a:latin typeface="BIZ UDゴシック" panose="020B0400000000000000" pitchFamily="49" charset="-128"/>
              <a:ea typeface="BIZ UDゴシック" panose="020B0400000000000000" pitchFamily="49" charset="-128"/>
            </a:endParaRPr>
          </a:p>
        </p:txBody>
      </p:sp>
      <p:sp>
        <p:nvSpPr>
          <p:cNvPr id="31" name="テキスト ボックス 30"/>
          <p:cNvSpPr txBox="1"/>
          <p:nvPr/>
        </p:nvSpPr>
        <p:spPr bwMode="auto">
          <a:xfrm>
            <a:off x="3251773" y="4352396"/>
            <a:ext cx="43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p>
            <a:pPr>
              <a:buNone/>
            </a:pPr>
            <a:r>
              <a:rPr lang="ja-JP" altLang="en-US" sz="1600" kern="0" dirty="0">
                <a:latin typeface="BIZ UDゴシック" panose="020B0400000000000000" pitchFamily="49" charset="-128"/>
                <a:ea typeface="BIZ UDゴシック" panose="020B0400000000000000" pitchFamily="49" charset="-128"/>
              </a:rPr>
              <a:t>⑤</a:t>
            </a:r>
            <a:endParaRPr kumimoji="1" lang="ja-JP" altLang="en-US" sz="1600" kern="0" dirty="0">
              <a:latin typeface="BIZ UDゴシック" panose="020B0400000000000000" pitchFamily="49" charset="-128"/>
              <a:ea typeface="BIZ UDゴシック" panose="020B0400000000000000" pitchFamily="49" charset="-128"/>
            </a:endParaRPr>
          </a:p>
        </p:txBody>
      </p:sp>
      <p:sp>
        <p:nvSpPr>
          <p:cNvPr id="32" name="テキスト ボックス 31"/>
          <p:cNvSpPr txBox="1"/>
          <p:nvPr/>
        </p:nvSpPr>
        <p:spPr bwMode="auto">
          <a:xfrm>
            <a:off x="3307314" y="4886676"/>
            <a:ext cx="43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p>
            <a:pPr>
              <a:buNone/>
            </a:pPr>
            <a:r>
              <a:rPr lang="ja-JP" altLang="en-US" sz="1600" kern="0" dirty="0">
                <a:latin typeface="BIZ UDゴシック" panose="020B0400000000000000" pitchFamily="49" charset="-128"/>
                <a:ea typeface="BIZ UDゴシック" panose="020B0400000000000000" pitchFamily="49" charset="-128"/>
              </a:rPr>
              <a:t>④</a:t>
            </a:r>
            <a:endParaRPr kumimoji="1" lang="ja-JP" altLang="en-US" sz="1600" kern="0" dirty="0">
              <a:latin typeface="BIZ UDゴシック" panose="020B0400000000000000" pitchFamily="49" charset="-128"/>
              <a:ea typeface="BIZ UDゴシック" panose="020B0400000000000000" pitchFamily="49" charset="-128"/>
            </a:endParaRPr>
          </a:p>
        </p:txBody>
      </p:sp>
      <p:sp>
        <p:nvSpPr>
          <p:cNvPr id="33" name="テキスト ボックス 32"/>
          <p:cNvSpPr txBox="1"/>
          <p:nvPr/>
        </p:nvSpPr>
        <p:spPr bwMode="auto">
          <a:xfrm>
            <a:off x="3459005" y="5259923"/>
            <a:ext cx="43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p>
            <a:pPr>
              <a:buNone/>
            </a:pPr>
            <a:r>
              <a:rPr lang="ja-JP" altLang="en-US" sz="1600" kern="0" dirty="0">
                <a:latin typeface="BIZ UDゴシック" panose="020B0400000000000000" pitchFamily="49" charset="-128"/>
                <a:ea typeface="BIZ UDゴシック" panose="020B0400000000000000" pitchFamily="49" charset="-128"/>
              </a:rPr>
              <a:t>②</a:t>
            </a:r>
            <a:endParaRPr kumimoji="1" lang="ja-JP" altLang="en-US" sz="1600" kern="0" dirty="0">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329254954"/>
      </p:ext>
    </p:extLst>
  </p:cSld>
  <p:clrMapOvr>
    <a:masterClrMapping/>
  </p:clrMapOvr>
  <p:transition spd="slow" advTm="180132"/>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グループ化 11"/>
          <p:cNvGrpSpPr>
            <a:grpSpLocks noChangeAspect="1"/>
          </p:cNvGrpSpPr>
          <p:nvPr/>
        </p:nvGrpSpPr>
        <p:grpSpPr bwMode="auto">
          <a:xfrm>
            <a:off x="6372200" y="3345767"/>
            <a:ext cx="2714600" cy="2800740"/>
            <a:chOff x="4820421" y="1897811"/>
            <a:chExt cx="3486817" cy="4037861"/>
          </a:xfrm>
        </p:grpSpPr>
        <p:sp>
          <p:nvSpPr>
            <p:cNvPr id="35" name="フリーフォーム 3"/>
            <p:cNvSpPr>
              <a:spLocks/>
            </p:cNvSpPr>
            <p:nvPr/>
          </p:nvSpPr>
          <p:spPr bwMode="auto">
            <a:xfrm>
              <a:off x="7021902" y="1897811"/>
              <a:ext cx="1285336" cy="1233578"/>
            </a:xfrm>
            <a:custGeom>
              <a:avLst/>
              <a:gdLst>
                <a:gd name="T0" fmla="*/ 491706 w 1285336"/>
                <a:gd name="T1" fmla="*/ 0 h 1233578"/>
                <a:gd name="T2" fmla="*/ 431321 w 1285336"/>
                <a:gd name="T3" fmla="*/ 86264 h 1233578"/>
                <a:gd name="T4" fmla="*/ 465826 w 1285336"/>
                <a:gd name="T5" fmla="*/ 284672 h 1233578"/>
                <a:gd name="T6" fmla="*/ 431321 w 1285336"/>
                <a:gd name="T7" fmla="*/ 474453 h 1233578"/>
                <a:gd name="T8" fmla="*/ 353683 w 1285336"/>
                <a:gd name="T9" fmla="*/ 526212 h 1233578"/>
                <a:gd name="T10" fmla="*/ 396815 w 1285336"/>
                <a:gd name="T11" fmla="*/ 690114 h 1233578"/>
                <a:gd name="T12" fmla="*/ 336430 w 1285336"/>
                <a:gd name="T13" fmla="*/ 741872 h 1233578"/>
                <a:gd name="T14" fmla="*/ 293298 w 1285336"/>
                <a:gd name="T15" fmla="*/ 698740 h 1233578"/>
                <a:gd name="T16" fmla="*/ 250166 w 1285336"/>
                <a:gd name="T17" fmla="*/ 698740 h 1233578"/>
                <a:gd name="T18" fmla="*/ 155275 w 1285336"/>
                <a:gd name="T19" fmla="*/ 646981 h 1233578"/>
                <a:gd name="T20" fmla="*/ 172528 w 1285336"/>
                <a:gd name="T21" fmla="*/ 802257 h 1233578"/>
                <a:gd name="T22" fmla="*/ 94890 w 1285336"/>
                <a:gd name="T23" fmla="*/ 854015 h 1233578"/>
                <a:gd name="T24" fmla="*/ 25879 w 1285336"/>
                <a:gd name="T25" fmla="*/ 862642 h 1233578"/>
                <a:gd name="T26" fmla="*/ 25879 w 1285336"/>
                <a:gd name="T27" fmla="*/ 923027 h 1233578"/>
                <a:gd name="T28" fmla="*/ 0 w 1285336"/>
                <a:gd name="T29" fmla="*/ 1009291 h 1233578"/>
                <a:gd name="T30" fmla="*/ 77638 w 1285336"/>
                <a:gd name="T31" fmla="*/ 1086929 h 1233578"/>
                <a:gd name="T32" fmla="*/ 69011 w 1285336"/>
                <a:gd name="T33" fmla="*/ 1207698 h 1233578"/>
                <a:gd name="T34" fmla="*/ 69011 w 1285336"/>
                <a:gd name="T35" fmla="*/ 1207698 h 1233578"/>
                <a:gd name="T36" fmla="*/ 155275 w 1285336"/>
                <a:gd name="T37" fmla="*/ 1233578 h 1233578"/>
                <a:gd name="T38" fmla="*/ 198407 w 1285336"/>
                <a:gd name="T39" fmla="*/ 1112808 h 1233578"/>
                <a:gd name="T40" fmla="*/ 250166 w 1285336"/>
                <a:gd name="T41" fmla="*/ 1112808 h 1233578"/>
                <a:gd name="T42" fmla="*/ 301924 w 1285336"/>
                <a:gd name="T43" fmla="*/ 1121434 h 1233578"/>
                <a:gd name="T44" fmla="*/ 301924 w 1285336"/>
                <a:gd name="T45" fmla="*/ 1061049 h 1233578"/>
                <a:gd name="T46" fmla="*/ 207034 w 1285336"/>
                <a:gd name="T47" fmla="*/ 1026544 h 1233578"/>
                <a:gd name="T48" fmla="*/ 155275 w 1285336"/>
                <a:gd name="T49" fmla="*/ 1009291 h 1233578"/>
                <a:gd name="T50" fmla="*/ 138023 w 1285336"/>
                <a:gd name="T51" fmla="*/ 923027 h 1233578"/>
                <a:gd name="T52" fmla="*/ 172528 w 1285336"/>
                <a:gd name="T53" fmla="*/ 879895 h 1233578"/>
                <a:gd name="T54" fmla="*/ 224287 w 1285336"/>
                <a:gd name="T55" fmla="*/ 879895 h 1233578"/>
                <a:gd name="T56" fmla="*/ 276045 w 1285336"/>
                <a:gd name="T57" fmla="*/ 966159 h 1233578"/>
                <a:gd name="T58" fmla="*/ 422694 w 1285336"/>
                <a:gd name="T59" fmla="*/ 871268 h 1233578"/>
                <a:gd name="T60" fmla="*/ 767751 w 1285336"/>
                <a:gd name="T61" fmla="*/ 1069676 h 1233578"/>
                <a:gd name="T62" fmla="*/ 802256 w 1285336"/>
                <a:gd name="T63" fmla="*/ 974785 h 1233578"/>
                <a:gd name="T64" fmla="*/ 845389 w 1285336"/>
                <a:gd name="T65" fmla="*/ 871268 h 1233578"/>
                <a:gd name="T66" fmla="*/ 957532 w 1285336"/>
                <a:gd name="T67" fmla="*/ 767751 h 1233578"/>
                <a:gd name="T68" fmla="*/ 1078302 w 1285336"/>
                <a:gd name="T69" fmla="*/ 759125 h 1233578"/>
                <a:gd name="T70" fmla="*/ 1147313 w 1285336"/>
                <a:gd name="T71" fmla="*/ 793631 h 1233578"/>
                <a:gd name="T72" fmla="*/ 1190445 w 1285336"/>
                <a:gd name="T73" fmla="*/ 724619 h 1233578"/>
                <a:gd name="T74" fmla="*/ 1285336 w 1285336"/>
                <a:gd name="T75" fmla="*/ 707366 h 1233578"/>
                <a:gd name="T76" fmla="*/ 1207698 w 1285336"/>
                <a:gd name="T77" fmla="*/ 638355 h 1233578"/>
                <a:gd name="T78" fmla="*/ 1155940 w 1285336"/>
                <a:gd name="T79" fmla="*/ 534838 h 1233578"/>
                <a:gd name="T80" fmla="*/ 1207698 w 1285336"/>
                <a:gd name="T81" fmla="*/ 353683 h 1233578"/>
                <a:gd name="T82" fmla="*/ 1061049 w 1285336"/>
                <a:gd name="T83" fmla="*/ 508959 h 1233578"/>
                <a:gd name="T84" fmla="*/ 992038 w 1285336"/>
                <a:gd name="T85" fmla="*/ 508959 h 1233578"/>
                <a:gd name="T86" fmla="*/ 948906 w 1285336"/>
                <a:gd name="T87" fmla="*/ 422695 h 1233578"/>
                <a:gd name="T88" fmla="*/ 897147 w 1285336"/>
                <a:gd name="T89" fmla="*/ 431321 h 1233578"/>
                <a:gd name="T90" fmla="*/ 836762 w 1285336"/>
                <a:gd name="T91" fmla="*/ 396815 h 1233578"/>
                <a:gd name="T92" fmla="*/ 767751 w 1285336"/>
                <a:gd name="T93" fmla="*/ 345057 h 1233578"/>
                <a:gd name="T94" fmla="*/ 681487 w 1285336"/>
                <a:gd name="T95" fmla="*/ 276046 h 1233578"/>
                <a:gd name="T96" fmla="*/ 595223 w 1285336"/>
                <a:gd name="T97" fmla="*/ 181155 h 1233578"/>
                <a:gd name="T98" fmla="*/ 491706 w 1285336"/>
                <a:gd name="T99" fmla="*/ 0 h 123357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85336" h="1233578">
                  <a:moveTo>
                    <a:pt x="491706" y="0"/>
                  </a:moveTo>
                  <a:lnTo>
                    <a:pt x="431321" y="86264"/>
                  </a:lnTo>
                  <a:lnTo>
                    <a:pt x="465826" y="284672"/>
                  </a:lnTo>
                  <a:lnTo>
                    <a:pt x="431321" y="474453"/>
                  </a:lnTo>
                  <a:lnTo>
                    <a:pt x="353683" y="526212"/>
                  </a:lnTo>
                  <a:lnTo>
                    <a:pt x="396815" y="690114"/>
                  </a:lnTo>
                  <a:lnTo>
                    <a:pt x="336430" y="741872"/>
                  </a:lnTo>
                  <a:lnTo>
                    <a:pt x="293298" y="698740"/>
                  </a:lnTo>
                  <a:lnTo>
                    <a:pt x="250166" y="698740"/>
                  </a:lnTo>
                  <a:lnTo>
                    <a:pt x="155275" y="646981"/>
                  </a:lnTo>
                  <a:lnTo>
                    <a:pt x="172528" y="802257"/>
                  </a:lnTo>
                  <a:lnTo>
                    <a:pt x="94890" y="854015"/>
                  </a:lnTo>
                  <a:lnTo>
                    <a:pt x="25879" y="862642"/>
                  </a:lnTo>
                  <a:lnTo>
                    <a:pt x="25879" y="923027"/>
                  </a:lnTo>
                  <a:lnTo>
                    <a:pt x="0" y="1009291"/>
                  </a:lnTo>
                  <a:lnTo>
                    <a:pt x="77638" y="1086929"/>
                  </a:lnTo>
                  <a:lnTo>
                    <a:pt x="69011" y="1207698"/>
                  </a:lnTo>
                  <a:lnTo>
                    <a:pt x="155275" y="1233578"/>
                  </a:lnTo>
                  <a:lnTo>
                    <a:pt x="198407" y="1112808"/>
                  </a:lnTo>
                  <a:lnTo>
                    <a:pt x="250166" y="1112808"/>
                  </a:lnTo>
                  <a:lnTo>
                    <a:pt x="301924" y="1121434"/>
                  </a:lnTo>
                  <a:lnTo>
                    <a:pt x="301924" y="1061049"/>
                  </a:lnTo>
                  <a:lnTo>
                    <a:pt x="207034" y="1026544"/>
                  </a:lnTo>
                  <a:lnTo>
                    <a:pt x="155275" y="1009291"/>
                  </a:lnTo>
                  <a:lnTo>
                    <a:pt x="138023" y="923027"/>
                  </a:lnTo>
                  <a:lnTo>
                    <a:pt x="172528" y="879895"/>
                  </a:lnTo>
                  <a:lnTo>
                    <a:pt x="224287" y="879895"/>
                  </a:lnTo>
                  <a:lnTo>
                    <a:pt x="276045" y="966159"/>
                  </a:lnTo>
                  <a:lnTo>
                    <a:pt x="422694" y="871268"/>
                  </a:lnTo>
                  <a:lnTo>
                    <a:pt x="767751" y="1069676"/>
                  </a:lnTo>
                  <a:lnTo>
                    <a:pt x="802256" y="974785"/>
                  </a:lnTo>
                  <a:lnTo>
                    <a:pt x="845389" y="871268"/>
                  </a:lnTo>
                  <a:lnTo>
                    <a:pt x="957532" y="767751"/>
                  </a:lnTo>
                  <a:lnTo>
                    <a:pt x="1078302" y="759125"/>
                  </a:lnTo>
                  <a:lnTo>
                    <a:pt x="1147313" y="793631"/>
                  </a:lnTo>
                  <a:lnTo>
                    <a:pt x="1190445" y="724619"/>
                  </a:lnTo>
                  <a:lnTo>
                    <a:pt x="1285336" y="707366"/>
                  </a:lnTo>
                  <a:lnTo>
                    <a:pt x="1207698" y="638355"/>
                  </a:lnTo>
                  <a:lnTo>
                    <a:pt x="1155940" y="534838"/>
                  </a:lnTo>
                  <a:lnTo>
                    <a:pt x="1207698" y="353683"/>
                  </a:lnTo>
                  <a:lnTo>
                    <a:pt x="1061049" y="508959"/>
                  </a:lnTo>
                  <a:lnTo>
                    <a:pt x="992038" y="508959"/>
                  </a:lnTo>
                  <a:lnTo>
                    <a:pt x="948906" y="422695"/>
                  </a:lnTo>
                  <a:lnTo>
                    <a:pt x="897147" y="431321"/>
                  </a:lnTo>
                  <a:lnTo>
                    <a:pt x="836762" y="396815"/>
                  </a:lnTo>
                  <a:lnTo>
                    <a:pt x="767751" y="345057"/>
                  </a:lnTo>
                  <a:lnTo>
                    <a:pt x="681487" y="276046"/>
                  </a:lnTo>
                  <a:lnTo>
                    <a:pt x="595223" y="181155"/>
                  </a:lnTo>
                  <a:lnTo>
                    <a:pt x="491706" y="0"/>
                  </a:lnTo>
                  <a:close/>
                </a:path>
              </a:pathLst>
            </a:custGeom>
            <a:solidFill>
              <a:srgbClr val="92D050"/>
            </a:solidFill>
            <a:ln w="9525" cap="flat" cmpd="sng" algn="ctr">
              <a:solidFill>
                <a:schemeClr val="tx1">
                  <a:alpha val="20000"/>
                </a:schemeClr>
              </a:solidFill>
              <a:prstDash val="solid"/>
              <a:round/>
              <a:headEnd type="none" w="med" len="med"/>
              <a:tailEnd type="none" w="med" len="med"/>
            </a:ln>
          </p:spPr>
          <p:txBody>
            <a:bodyPr/>
            <a:lstStyle/>
            <a:p>
              <a:endParaRPr lang="ja-JP" altLang="en-US" dirty="0"/>
            </a:p>
          </p:txBody>
        </p:sp>
        <p:sp>
          <p:nvSpPr>
            <p:cNvPr id="36" name="フリーフォーム 7"/>
            <p:cNvSpPr>
              <a:spLocks/>
            </p:cNvSpPr>
            <p:nvPr/>
          </p:nvSpPr>
          <p:spPr bwMode="auto">
            <a:xfrm>
              <a:off x="5098211" y="3105509"/>
              <a:ext cx="2441276" cy="2191110"/>
            </a:xfrm>
            <a:custGeom>
              <a:avLst/>
              <a:gdLst>
                <a:gd name="T0" fmla="*/ 2286000 w 2441276"/>
                <a:gd name="T1" fmla="*/ 60385 h 2191110"/>
                <a:gd name="T2" fmla="*/ 2277374 w 2441276"/>
                <a:gd name="T3" fmla="*/ 258793 h 2191110"/>
                <a:gd name="T4" fmla="*/ 2432649 w 2441276"/>
                <a:gd name="T5" fmla="*/ 465827 h 2191110"/>
                <a:gd name="T6" fmla="*/ 2398144 w 2441276"/>
                <a:gd name="T7" fmla="*/ 646982 h 2191110"/>
                <a:gd name="T8" fmla="*/ 2311880 w 2441276"/>
                <a:gd name="T9" fmla="*/ 836763 h 2191110"/>
                <a:gd name="T10" fmla="*/ 2268747 w 2441276"/>
                <a:gd name="T11" fmla="*/ 897148 h 2191110"/>
                <a:gd name="T12" fmla="*/ 2182483 w 2441276"/>
                <a:gd name="T13" fmla="*/ 966159 h 2191110"/>
                <a:gd name="T14" fmla="*/ 2225615 w 2441276"/>
                <a:gd name="T15" fmla="*/ 1112808 h 2191110"/>
                <a:gd name="T16" fmla="*/ 2182483 w 2441276"/>
                <a:gd name="T17" fmla="*/ 1293963 h 2191110"/>
                <a:gd name="T18" fmla="*/ 2096219 w 2441276"/>
                <a:gd name="T19" fmla="*/ 1449238 h 2191110"/>
                <a:gd name="T20" fmla="*/ 2191110 w 2441276"/>
                <a:gd name="T21" fmla="*/ 1621766 h 2191110"/>
                <a:gd name="T22" fmla="*/ 2087593 w 2441276"/>
                <a:gd name="T23" fmla="*/ 1690778 h 2191110"/>
                <a:gd name="T24" fmla="*/ 1932317 w 2441276"/>
                <a:gd name="T25" fmla="*/ 1820174 h 2191110"/>
                <a:gd name="T26" fmla="*/ 2018581 w 2441276"/>
                <a:gd name="T27" fmla="*/ 1656272 h 2191110"/>
                <a:gd name="T28" fmla="*/ 1923691 w 2441276"/>
                <a:gd name="T29" fmla="*/ 1621766 h 2191110"/>
                <a:gd name="T30" fmla="*/ 1915064 w 2441276"/>
                <a:gd name="T31" fmla="*/ 1768416 h 2191110"/>
                <a:gd name="T32" fmla="*/ 1811547 w 2441276"/>
                <a:gd name="T33" fmla="*/ 1837427 h 2191110"/>
                <a:gd name="T34" fmla="*/ 1716657 w 2441276"/>
                <a:gd name="T35" fmla="*/ 1846053 h 2191110"/>
                <a:gd name="T36" fmla="*/ 1716657 w 2441276"/>
                <a:gd name="T37" fmla="*/ 1751163 h 2191110"/>
                <a:gd name="T38" fmla="*/ 1509623 w 2441276"/>
                <a:gd name="T39" fmla="*/ 1880559 h 2191110"/>
                <a:gd name="T40" fmla="*/ 1388853 w 2441276"/>
                <a:gd name="T41" fmla="*/ 1871933 h 2191110"/>
                <a:gd name="T42" fmla="*/ 1276710 w 2441276"/>
                <a:gd name="T43" fmla="*/ 1768416 h 2191110"/>
                <a:gd name="T44" fmla="*/ 1337095 w 2441276"/>
                <a:gd name="T45" fmla="*/ 1958197 h 2191110"/>
                <a:gd name="T46" fmla="*/ 1138687 w 2441276"/>
                <a:gd name="T47" fmla="*/ 2053087 h 2191110"/>
                <a:gd name="T48" fmla="*/ 1061049 w 2441276"/>
                <a:gd name="T49" fmla="*/ 2191110 h 2191110"/>
                <a:gd name="T50" fmla="*/ 940280 w 2441276"/>
                <a:gd name="T51" fmla="*/ 2044461 h 2191110"/>
                <a:gd name="T52" fmla="*/ 1017917 w 2441276"/>
                <a:gd name="T53" fmla="*/ 1863306 h 2191110"/>
                <a:gd name="T54" fmla="*/ 948906 w 2441276"/>
                <a:gd name="T55" fmla="*/ 1871933 h 2191110"/>
                <a:gd name="T56" fmla="*/ 767751 w 2441276"/>
                <a:gd name="T57" fmla="*/ 1871933 h 2191110"/>
                <a:gd name="T58" fmla="*/ 681487 w 2441276"/>
                <a:gd name="T59" fmla="*/ 1940944 h 2191110"/>
                <a:gd name="T60" fmla="*/ 526212 w 2441276"/>
                <a:gd name="T61" fmla="*/ 1932317 h 2191110"/>
                <a:gd name="T62" fmla="*/ 336431 w 2441276"/>
                <a:gd name="T63" fmla="*/ 2018582 h 2191110"/>
                <a:gd name="T64" fmla="*/ 224287 w 2441276"/>
                <a:gd name="T65" fmla="*/ 2027208 h 2191110"/>
                <a:gd name="T66" fmla="*/ 43132 w 2441276"/>
                <a:gd name="T67" fmla="*/ 2070340 h 2191110"/>
                <a:gd name="T68" fmla="*/ 0 w 2441276"/>
                <a:gd name="T69" fmla="*/ 1940944 h 2191110"/>
                <a:gd name="T70" fmla="*/ 172529 w 2441276"/>
                <a:gd name="T71" fmla="*/ 1897812 h 2191110"/>
                <a:gd name="T72" fmla="*/ 379563 w 2441276"/>
                <a:gd name="T73" fmla="*/ 1751163 h 2191110"/>
                <a:gd name="T74" fmla="*/ 508959 w 2441276"/>
                <a:gd name="T75" fmla="*/ 1630393 h 2191110"/>
                <a:gd name="T76" fmla="*/ 646981 w 2441276"/>
                <a:gd name="T77" fmla="*/ 1690778 h 2191110"/>
                <a:gd name="T78" fmla="*/ 836763 w 2441276"/>
                <a:gd name="T79" fmla="*/ 1647646 h 2191110"/>
                <a:gd name="T80" fmla="*/ 966159 w 2441276"/>
                <a:gd name="T81" fmla="*/ 1595887 h 2191110"/>
                <a:gd name="T82" fmla="*/ 1095555 w 2441276"/>
                <a:gd name="T83" fmla="*/ 1664899 h 2191110"/>
                <a:gd name="T84" fmla="*/ 1147314 w 2441276"/>
                <a:gd name="T85" fmla="*/ 1535502 h 2191110"/>
                <a:gd name="T86" fmla="*/ 1242204 w 2441276"/>
                <a:gd name="T87" fmla="*/ 1388853 h 2191110"/>
                <a:gd name="T88" fmla="*/ 1311215 w 2441276"/>
                <a:gd name="T89" fmla="*/ 1259457 h 2191110"/>
                <a:gd name="T90" fmla="*/ 1345721 w 2441276"/>
                <a:gd name="T91" fmla="*/ 1121434 h 2191110"/>
                <a:gd name="T92" fmla="*/ 1362974 w 2441276"/>
                <a:gd name="T93" fmla="*/ 1224951 h 2191110"/>
                <a:gd name="T94" fmla="*/ 1345721 w 2441276"/>
                <a:gd name="T95" fmla="*/ 1328468 h 2191110"/>
                <a:gd name="T96" fmla="*/ 1492370 w 2441276"/>
                <a:gd name="T97" fmla="*/ 1242204 h 2191110"/>
                <a:gd name="T98" fmla="*/ 1621766 w 2441276"/>
                <a:gd name="T99" fmla="*/ 1190446 h 2191110"/>
                <a:gd name="T100" fmla="*/ 1751163 w 2441276"/>
                <a:gd name="T101" fmla="*/ 1009291 h 2191110"/>
                <a:gd name="T102" fmla="*/ 1871932 w 2441276"/>
                <a:gd name="T103" fmla="*/ 879895 h 2191110"/>
                <a:gd name="T104" fmla="*/ 1984076 w 2441276"/>
                <a:gd name="T105" fmla="*/ 664234 h 2191110"/>
                <a:gd name="T106" fmla="*/ 2018581 w 2441276"/>
                <a:gd name="T107" fmla="*/ 483080 h 2191110"/>
                <a:gd name="T108" fmla="*/ 1992702 w 2441276"/>
                <a:gd name="T109" fmla="*/ 388189 h 2191110"/>
                <a:gd name="T110" fmla="*/ 1984076 w 2441276"/>
                <a:gd name="T111" fmla="*/ 284672 h 2191110"/>
                <a:gd name="T112" fmla="*/ 2053087 w 2441276"/>
                <a:gd name="T113" fmla="*/ 172529 h 2191110"/>
                <a:gd name="T114" fmla="*/ 2061714 w 2441276"/>
                <a:gd name="T115" fmla="*/ 86265 h 2191110"/>
                <a:gd name="T116" fmla="*/ 2147978 w 2441276"/>
                <a:gd name="T117" fmla="*/ 198408 h 2191110"/>
                <a:gd name="T118" fmla="*/ 2242868 w 2441276"/>
                <a:gd name="T119" fmla="*/ 215661 h 2191110"/>
                <a:gd name="T120" fmla="*/ 2182483 w 2441276"/>
                <a:gd name="T121" fmla="*/ 86265 h 21911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441276" h="2191110">
                  <a:moveTo>
                    <a:pt x="2199736" y="0"/>
                  </a:moveTo>
                  <a:lnTo>
                    <a:pt x="2286000" y="60385"/>
                  </a:lnTo>
                  <a:lnTo>
                    <a:pt x="2320506" y="34506"/>
                  </a:lnTo>
                  <a:lnTo>
                    <a:pt x="2277374" y="258793"/>
                  </a:lnTo>
                  <a:lnTo>
                    <a:pt x="2389517" y="345057"/>
                  </a:lnTo>
                  <a:lnTo>
                    <a:pt x="2432649" y="465827"/>
                  </a:lnTo>
                  <a:lnTo>
                    <a:pt x="2441276" y="552091"/>
                  </a:lnTo>
                  <a:lnTo>
                    <a:pt x="2398144" y="646982"/>
                  </a:lnTo>
                  <a:lnTo>
                    <a:pt x="2329132" y="767751"/>
                  </a:lnTo>
                  <a:lnTo>
                    <a:pt x="2311880" y="836763"/>
                  </a:lnTo>
                  <a:lnTo>
                    <a:pt x="2329132" y="914400"/>
                  </a:lnTo>
                  <a:lnTo>
                    <a:pt x="2268747" y="897148"/>
                  </a:lnTo>
                  <a:lnTo>
                    <a:pt x="2208363" y="914400"/>
                  </a:lnTo>
                  <a:lnTo>
                    <a:pt x="2182483" y="966159"/>
                  </a:lnTo>
                  <a:lnTo>
                    <a:pt x="2191110" y="1043797"/>
                  </a:lnTo>
                  <a:lnTo>
                    <a:pt x="2225615" y="1112808"/>
                  </a:lnTo>
                  <a:lnTo>
                    <a:pt x="2225615" y="1216325"/>
                  </a:lnTo>
                  <a:lnTo>
                    <a:pt x="2182483" y="1293963"/>
                  </a:lnTo>
                  <a:lnTo>
                    <a:pt x="2130725" y="1380227"/>
                  </a:lnTo>
                  <a:lnTo>
                    <a:pt x="2096219" y="1449238"/>
                  </a:lnTo>
                  <a:lnTo>
                    <a:pt x="2122098" y="1552755"/>
                  </a:lnTo>
                  <a:lnTo>
                    <a:pt x="2191110" y="1621766"/>
                  </a:lnTo>
                  <a:lnTo>
                    <a:pt x="2087593" y="1639019"/>
                  </a:lnTo>
                  <a:lnTo>
                    <a:pt x="2087593" y="1690778"/>
                  </a:lnTo>
                  <a:lnTo>
                    <a:pt x="2044461" y="1777042"/>
                  </a:lnTo>
                  <a:lnTo>
                    <a:pt x="1932317" y="1820174"/>
                  </a:lnTo>
                  <a:lnTo>
                    <a:pt x="1949570" y="1682151"/>
                  </a:lnTo>
                  <a:lnTo>
                    <a:pt x="2018581" y="1656272"/>
                  </a:lnTo>
                  <a:lnTo>
                    <a:pt x="1984076" y="1595887"/>
                  </a:lnTo>
                  <a:lnTo>
                    <a:pt x="1923691" y="1621766"/>
                  </a:lnTo>
                  <a:lnTo>
                    <a:pt x="1932317" y="1664899"/>
                  </a:lnTo>
                  <a:lnTo>
                    <a:pt x="1915064" y="1768416"/>
                  </a:lnTo>
                  <a:lnTo>
                    <a:pt x="1768415" y="1751163"/>
                  </a:lnTo>
                  <a:lnTo>
                    <a:pt x="1811547" y="1837427"/>
                  </a:lnTo>
                  <a:lnTo>
                    <a:pt x="1768415" y="1897812"/>
                  </a:lnTo>
                  <a:lnTo>
                    <a:pt x="1716657" y="1846053"/>
                  </a:lnTo>
                  <a:lnTo>
                    <a:pt x="1733910" y="1777042"/>
                  </a:lnTo>
                  <a:lnTo>
                    <a:pt x="1716657" y="1751163"/>
                  </a:lnTo>
                  <a:lnTo>
                    <a:pt x="1613140" y="1854680"/>
                  </a:lnTo>
                  <a:lnTo>
                    <a:pt x="1509623" y="1880559"/>
                  </a:lnTo>
                  <a:lnTo>
                    <a:pt x="1466491" y="1828800"/>
                  </a:lnTo>
                  <a:lnTo>
                    <a:pt x="1388853" y="1871933"/>
                  </a:lnTo>
                  <a:lnTo>
                    <a:pt x="1328468" y="1820174"/>
                  </a:lnTo>
                  <a:lnTo>
                    <a:pt x="1276710" y="1768416"/>
                  </a:lnTo>
                  <a:lnTo>
                    <a:pt x="1224951" y="1846053"/>
                  </a:lnTo>
                  <a:lnTo>
                    <a:pt x="1337095" y="1958197"/>
                  </a:lnTo>
                  <a:lnTo>
                    <a:pt x="1250831" y="1984076"/>
                  </a:lnTo>
                  <a:lnTo>
                    <a:pt x="1138687" y="2053087"/>
                  </a:lnTo>
                  <a:lnTo>
                    <a:pt x="1130061" y="2156604"/>
                  </a:lnTo>
                  <a:lnTo>
                    <a:pt x="1061049" y="2191110"/>
                  </a:lnTo>
                  <a:lnTo>
                    <a:pt x="983412" y="2104846"/>
                  </a:lnTo>
                  <a:lnTo>
                    <a:pt x="940280" y="2044461"/>
                  </a:lnTo>
                  <a:lnTo>
                    <a:pt x="931653" y="1949570"/>
                  </a:lnTo>
                  <a:lnTo>
                    <a:pt x="1017917" y="1863306"/>
                  </a:lnTo>
                  <a:lnTo>
                    <a:pt x="1043797" y="1837427"/>
                  </a:lnTo>
                  <a:lnTo>
                    <a:pt x="948906" y="1871933"/>
                  </a:lnTo>
                  <a:lnTo>
                    <a:pt x="879895" y="1871933"/>
                  </a:lnTo>
                  <a:lnTo>
                    <a:pt x="767751" y="1871933"/>
                  </a:lnTo>
                  <a:lnTo>
                    <a:pt x="733246" y="1915065"/>
                  </a:lnTo>
                  <a:lnTo>
                    <a:pt x="681487" y="1940944"/>
                  </a:lnTo>
                  <a:lnTo>
                    <a:pt x="646981" y="1932317"/>
                  </a:lnTo>
                  <a:lnTo>
                    <a:pt x="526212" y="1932317"/>
                  </a:lnTo>
                  <a:lnTo>
                    <a:pt x="439947" y="2001329"/>
                  </a:lnTo>
                  <a:lnTo>
                    <a:pt x="336431" y="2018582"/>
                  </a:lnTo>
                  <a:lnTo>
                    <a:pt x="293298" y="2078966"/>
                  </a:lnTo>
                  <a:lnTo>
                    <a:pt x="224287" y="2027208"/>
                  </a:lnTo>
                  <a:lnTo>
                    <a:pt x="112144" y="2061714"/>
                  </a:lnTo>
                  <a:lnTo>
                    <a:pt x="43132" y="2070340"/>
                  </a:lnTo>
                  <a:lnTo>
                    <a:pt x="0" y="1992702"/>
                  </a:lnTo>
                  <a:lnTo>
                    <a:pt x="0" y="1940944"/>
                  </a:lnTo>
                  <a:lnTo>
                    <a:pt x="86264" y="1923691"/>
                  </a:lnTo>
                  <a:lnTo>
                    <a:pt x="172529" y="1897812"/>
                  </a:lnTo>
                  <a:lnTo>
                    <a:pt x="258793" y="1828800"/>
                  </a:lnTo>
                  <a:lnTo>
                    <a:pt x="379563" y="1751163"/>
                  </a:lnTo>
                  <a:lnTo>
                    <a:pt x="439947" y="1630393"/>
                  </a:lnTo>
                  <a:lnTo>
                    <a:pt x="508959" y="1630393"/>
                  </a:lnTo>
                  <a:lnTo>
                    <a:pt x="534838" y="1682151"/>
                  </a:lnTo>
                  <a:lnTo>
                    <a:pt x="646981" y="1690778"/>
                  </a:lnTo>
                  <a:lnTo>
                    <a:pt x="698740" y="1664899"/>
                  </a:lnTo>
                  <a:lnTo>
                    <a:pt x="836763" y="1647646"/>
                  </a:lnTo>
                  <a:lnTo>
                    <a:pt x="931653" y="1630393"/>
                  </a:lnTo>
                  <a:lnTo>
                    <a:pt x="966159" y="1595887"/>
                  </a:lnTo>
                  <a:lnTo>
                    <a:pt x="1017917" y="1673525"/>
                  </a:lnTo>
                  <a:lnTo>
                    <a:pt x="1095555" y="1664899"/>
                  </a:lnTo>
                  <a:lnTo>
                    <a:pt x="1155940" y="1621766"/>
                  </a:lnTo>
                  <a:lnTo>
                    <a:pt x="1147314" y="1535502"/>
                  </a:lnTo>
                  <a:lnTo>
                    <a:pt x="1164566" y="1466491"/>
                  </a:lnTo>
                  <a:lnTo>
                    <a:pt x="1242204" y="1388853"/>
                  </a:lnTo>
                  <a:lnTo>
                    <a:pt x="1276710" y="1293963"/>
                  </a:lnTo>
                  <a:lnTo>
                    <a:pt x="1311215" y="1259457"/>
                  </a:lnTo>
                  <a:lnTo>
                    <a:pt x="1293963" y="1190446"/>
                  </a:lnTo>
                  <a:lnTo>
                    <a:pt x="1345721" y="1121434"/>
                  </a:lnTo>
                  <a:lnTo>
                    <a:pt x="1431985" y="1104182"/>
                  </a:lnTo>
                  <a:lnTo>
                    <a:pt x="1362974" y="1224951"/>
                  </a:lnTo>
                  <a:lnTo>
                    <a:pt x="1345721" y="1276710"/>
                  </a:lnTo>
                  <a:lnTo>
                    <a:pt x="1345721" y="1328468"/>
                  </a:lnTo>
                  <a:lnTo>
                    <a:pt x="1380227" y="1371600"/>
                  </a:lnTo>
                  <a:lnTo>
                    <a:pt x="1492370" y="1242204"/>
                  </a:lnTo>
                  <a:lnTo>
                    <a:pt x="1570008" y="1233578"/>
                  </a:lnTo>
                  <a:lnTo>
                    <a:pt x="1621766" y="1190446"/>
                  </a:lnTo>
                  <a:lnTo>
                    <a:pt x="1725283" y="1069676"/>
                  </a:lnTo>
                  <a:lnTo>
                    <a:pt x="1751163" y="1009291"/>
                  </a:lnTo>
                  <a:lnTo>
                    <a:pt x="1871932" y="966159"/>
                  </a:lnTo>
                  <a:lnTo>
                    <a:pt x="1871932" y="879895"/>
                  </a:lnTo>
                  <a:lnTo>
                    <a:pt x="1915064" y="802257"/>
                  </a:lnTo>
                  <a:lnTo>
                    <a:pt x="1984076" y="664234"/>
                  </a:lnTo>
                  <a:lnTo>
                    <a:pt x="1984076" y="543465"/>
                  </a:lnTo>
                  <a:lnTo>
                    <a:pt x="2018581" y="483080"/>
                  </a:lnTo>
                  <a:lnTo>
                    <a:pt x="1949570" y="457200"/>
                  </a:lnTo>
                  <a:lnTo>
                    <a:pt x="1992702" y="388189"/>
                  </a:lnTo>
                  <a:lnTo>
                    <a:pt x="1984076" y="319178"/>
                  </a:lnTo>
                  <a:lnTo>
                    <a:pt x="1984076" y="284672"/>
                  </a:lnTo>
                  <a:lnTo>
                    <a:pt x="1958197" y="232914"/>
                  </a:lnTo>
                  <a:lnTo>
                    <a:pt x="2053087" y="172529"/>
                  </a:lnTo>
                  <a:lnTo>
                    <a:pt x="2053087" y="146649"/>
                  </a:lnTo>
                  <a:lnTo>
                    <a:pt x="2061714" y="86265"/>
                  </a:lnTo>
                  <a:lnTo>
                    <a:pt x="2139351" y="94891"/>
                  </a:lnTo>
                  <a:lnTo>
                    <a:pt x="2147978" y="198408"/>
                  </a:lnTo>
                  <a:lnTo>
                    <a:pt x="2182483" y="129397"/>
                  </a:lnTo>
                  <a:lnTo>
                    <a:pt x="2242868" y="215661"/>
                  </a:lnTo>
                  <a:lnTo>
                    <a:pt x="2268747" y="69012"/>
                  </a:lnTo>
                  <a:lnTo>
                    <a:pt x="2182483" y="86265"/>
                  </a:lnTo>
                  <a:lnTo>
                    <a:pt x="2199736" y="0"/>
                  </a:lnTo>
                  <a:close/>
                </a:path>
              </a:pathLst>
            </a:custGeom>
            <a:solidFill>
              <a:srgbClr val="92D050"/>
            </a:solidFill>
            <a:ln w="9525" cap="flat" cmpd="sng" algn="ctr">
              <a:solidFill>
                <a:schemeClr val="tx1">
                  <a:alpha val="20000"/>
                </a:schemeClr>
              </a:solidFill>
              <a:prstDash val="solid"/>
              <a:round/>
              <a:headEnd type="none" w="med" len="med"/>
              <a:tailEnd type="none" w="med" len="med"/>
            </a:ln>
          </p:spPr>
          <p:txBody>
            <a:bodyPr/>
            <a:lstStyle/>
            <a:p>
              <a:endParaRPr lang="ja-JP" altLang="en-US" dirty="0"/>
            </a:p>
          </p:txBody>
        </p:sp>
        <p:sp>
          <p:nvSpPr>
            <p:cNvPr id="37" name="フリーフォーム 9"/>
            <p:cNvSpPr>
              <a:spLocks/>
            </p:cNvSpPr>
            <p:nvPr/>
          </p:nvSpPr>
          <p:spPr bwMode="auto">
            <a:xfrm>
              <a:off x="5417688" y="5079413"/>
              <a:ext cx="539126" cy="412273"/>
            </a:xfrm>
            <a:custGeom>
              <a:avLst/>
              <a:gdLst>
                <a:gd name="T0" fmla="*/ 496841 w 539126"/>
                <a:gd name="T1" fmla="*/ 58141 h 412273"/>
                <a:gd name="T2" fmla="*/ 428129 w 539126"/>
                <a:gd name="T3" fmla="*/ 10571 h 412273"/>
                <a:gd name="T4" fmla="*/ 375274 w 539126"/>
                <a:gd name="T5" fmla="*/ 0 h 412273"/>
                <a:gd name="T6" fmla="*/ 311847 w 539126"/>
                <a:gd name="T7" fmla="*/ 15856 h 412273"/>
                <a:gd name="T8" fmla="*/ 295991 w 539126"/>
                <a:gd name="T9" fmla="*/ 89854 h 412273"/>
                <a:gd name="T10" fmla="*/ 184994 w 539126"/>
                <a:gd name="T11" fmla="*/ 105711 h 412273"/>
                <a:gd name="T12" fmla="*/ 142710 w 539126"/>
                <a:gd name="T13" fmla="*/ 58141 h 412273"/>
                <a:gd name="T14" fmla="*/ 73998 w 539126"/>
                <a:gd name="T15" fmla="*/ 158566 h 412273"/>
                <a:gd name="T16" fmla="*/ 0 w 539126"/>
                <a:gd name="T17" fmla="*/ 200851 h 412273"/>
                <a:gd name="T18" fmla="*/ 68712 w 539126"/>
                <a:gd name="T19" fmla="*/ 280134 h 412273"/>
                <a:gd name="T20" fmla="*/ 36999 w 539126"/>
                <a:gd name="T21" fmla="*/ 332989 h 412273"/>
                <a:gd name="T22" fmla="*/ 63426 w 539126"/>
                <a:gd name="T23" fmla="*/ 369988 h 412273"/>
                <a:gd name="T24" fmla="*/ 121567 w 539126"/>
                <a:gd name="T25" fmla="*/ 412273 h 412273"/>
                <a:gd name="T26" fmla="*/ 169137 w 539126"/>
                <a:gd name="T27" fmla="*/ 369988 h 412273"/>
                <a:gd name="T28" fmla="*/ 184994 w 539126"/>
                <a:gd name="T29" fmla="*/ 317133 h 412273"/>
                <a:gd name="T30" fmla="*/ 216707 w 539126"/>
                <a:gd name="T31" fmla="*/ 216707 h 412273"/>
                <a:gd name="T32" fmla="*/ 317133 w 539126"/>
                <a:gd name="T33" fmla="*/ 206136 h 412273"/>
                <a:gd name="T34" fmla="*/ 375274 w 539126"/>
                <a:gd name="T35" fmla="*/ 232564 h 412273"/>
                <a:gd name="T36" fmla="*/ 385845 w 539126"/>
                <a:gd name="T37" fmla="*/ 301276 h 412273"/>
                <a:gd name="T38" fmla="*/ 465128 w 539126"/>
                <a:gd name="T39" fmla="*/ 174423 h 412273"/>
                <a:gd name="T40" fmla="*/ 507413 w 539126"/>
                <a:gd name="T41" fmla="*/ 137424 h 412273"/>
                <a:gd name="T42" fmla="*/ 539126 w 539126"/>
                <a:gd name="T43" fmla="*/ 105711 h 412273"/>
                <a:gd name="T44" fmla="*/ 496841 w 539126"/>
                <a:gd name="T45" fmla="*/ 58141 h 41227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39126" h="412273">
                  <a:moveTo>
                    <a:pt x="496841" y="58141"/>
                  </a:moveTo>
                  <a:lnTo>
                    <a:pt x="428129" y="10571"/>
                  </a:lnTo>
                  <a:lnTo>
                    <a:pt x="375274" y="0"/>
                  </a:lnTo>
                  <a:lnTo>
                    <a:pt x="311847" y="15856"/>
                  </a:lnTo>
                  <a:lnTo>
                    <a:pt x="295991" y="89854"/>
                  </a:lnTo>
                  <a:lnTo>
                    <a:pt x="184994" y="105711"/>
                  </a:lnTo>
                  <a:lnTo>
                    <a:pt x="142710" y="58141"/>
                  </a:lnTo>
                  <a:lnTo>
                    <a:pt x="73998" y="158566"/>
                  </a:lnTo>
                  <a:lnTo>
                    <a:pt x="0" y="200851"/>
                  </a:lnTo>
                  <a:lnTo>
                    <a:pt x="68712" y="280134"/>
                  </a:lnTo>
                  <a:lnTo>
                    <a:pt x="36999" y="332989"/>
                  </a:lnTo>
                  <a:lnTo>
                    <a:pt x="63426" y="369988"/>
                  </a:lnTo>
                  <a:lnTo>
                    <a:pt x="121567" y="412273"/>
                  </a:lnTo>
                  <a:lnTo>
                    <a:pt x="169137" y="369988"/>
                  </a:lnTo>
                  <a:lnTo>
                    <a:pt x="184994" y="317133"/>
                  </a:lnTo>
                  <a:lnTo>
                    <a:pt x="216707" y="216707"/>
                  </a:lnTo>
                  <a:lnTo>
                    <a:pt x="317133" y="206136"/>
                  </a:lnTo>
                  <a:lnTo>
                    <a:pt x="375274" y="232564"/>
                  </a:lnTo>
                  <a:lnTo>
                    <a:pt x="385845" y="301276"/>
                  </a:lnTo>
                  <a:lnTo>
                    <a:pt x="465128" y="174423"/>
                  </a:lnTo>
                  <a:lnTo>
                    <a:pt x="507413" y="137424"/>
                  </a:lnTo>
                  <a:lnTo>
                    <a:pt x="539126" y="105711"/>
                  </a:lnTo>
                  <a:lnTo>
                    <a:pt x="496841" y="58141"/>
                  </a:lnTo>
                  <a:close/>
                </a:path>
              </a:pathLst>
            </a:custGeom>
            <a:solidFill>
              <a:srgbClr val="92D050"/>
            </a:solidFill>
            <a:ln w="9525" cap="flat" cmpd="sng" algn="ctr">
              <a:solidFill>
                <a:schemeClr val="tx1">
                  <a:alpha val="20000"/>
                </a:schemeClr>
              </a:solidFill>
              <a:prstDash val="solid"/>
              <a:round/>
              <a:headEnd type="none" w="med" len="med"/>
              <a:tailEnd type="none" w="med" len="med"/>
            </a:ln>
          </p:spPr>
          <p:txBody>
            <a:bodyPr/>
            <a:lstStyle/>
            <a:p>
              <a:endParaRPr lang="ja-JP" altLang="en-US" dirty="0"/>
            </a:p>
          </p:txBody>
        </p:sp>
        <p:sp>
          <p:nvSpPr>
            <p:cNvPr id="38" name="フリーフォーム 10"/>
            <p:cNvSpPr>
              <a:spLocks/>
            </p:cNvSpPr>
            <p:nvPr/>
          </p:nvSpPr>
          <p:spPr bwMode="auto">
            <a:xfrm>
              <a:off x="4820421" y="5185124"/>
              <a:ext cx="517984" cy="750548"/>
            </a:xfrm>
            <a:custGeom>
              <a:avLst/>
              <a:gdLst>
                <a:gd name="T0" fmla="*/ 295991 w 517984"/>
                <a:gd name="T1" fmla="*/ 0 h 750548"/>
                <a:gd name="T2" fmla="*/ 190280 w 517984"/>
                <a:gd name="T3" fmla="*/ 68712 h 750548"/>
                <a:gd name="T4" fmla="*/ 126853 w 517984"/>
                <a:gd name="T5" fmla="*/ 137424 h 750548"/>
                <a:gd name="T6" fmla="*/ 63426 w 517984"/>
                <a:gd name="T7" fmla="*/ 116282 h 750548"/>
                <a:gd name="T8" fmla="*/ 58141 w 517984"/>
                <a:gd name="T9" fmla="*/ 147995 h 750548"/>
                <a:gd name="T10" fmla="*/ 10571 w 517984"/>
                <a:gd name="T11" fmla="*/ 137424 h 750548"/>
                <a:gd name="T12" fmla="*/ 0 w 517984"/>
                <a:gd name="T13" fmla="*/ 195565 h 750548"/>
                <a:gd name="T14" fmla="*/ 73997 w 517984"/>
                <a:gd name="T15" fmla="*/ 227278 h 750548"/>
                <a:gd name="T16" fmla="*/ 95140 w 517984"/>
                <a:gd name="T17" fmla="*/ 269563 h 750548"/>
                <a:gd name="T18" fmla="*/ 89854 w 517984"/>
                <a:gd name="T19" fmla="*/ 301276 h 750548"/>
                <a:gd name="T20" fmla="*/ 31713 w 517984"/>
                <a:gd name="T21" fmla="*/ 285419 h 750548"/>
                <a:gd name="T22" fmla="*/ 73997 w 517984"/>
                <a:gd name="T23" fmla="*/ 359417 h 750548"/>
                <a:gd name="T24" fmla="*/ 142710 w 517984"/>
                <a:gd name="T25" fmla="*/ 311847 h 750548"/>
                <a:gd name="T26" fmla="*/ 174423 w 517984"/>
                <a:gd name="T27" fmla="*/ 322418 h 750548"/>
                <a:gd name="T28" fmla="*/ 163852 w 517984"/>
                <a:gd name="T29" fmla="*/ 216707 h 750548"/>
                <a:gd name="T30" fmla="*/ 179708 w 517984"/>
                <a:gd name="T31" fmla="*/ 179708 h 750548"/>
                <a:gd name="T32" fmla="*/ 243135 w 517984"/>
                <a:gd name="T33" fmla="*/ 285419 h 750548"/>
                <a:gd name="T34" fmla="*/ 216707 w 517984"/>
                <a:gd name="T35" fmla="*/ 417558 h 750548"/>
                <a:gd name="T36" fmla="*/ 190280 w 517984"/>
                <a:gd name="T37" fmla="*/ 475699 h 750548"/>
                <a:gd name="T38" fmla="*/ 142710 w 517984"/>
                <a:gd name="T39" fmla="*/ 438700 h 750548"/>
                <a:gd name="T40" fmla="*/ 163852 w 517984"/>
                <a:gd name="T41" fmla="*/ 385845 h 750548"/>
                <a:gd name="T42" fmla="*/ 95140 w 517984"/>
                <a:gd name="T43" fmla="*/ 385845 h 750548"/>
                <a:gd name="T44" fmla="*/ 132139 w 517984"/>
                <a:gd name="T45" fmla="*/ 523269 h 750548"/>
                <a:gd name="T46" fmla="*/ 158566 w 517984"/>
                <a:gd name="T47" fmla="*/ 560268 h 750548"/>
                <a:gd name="T48" fmla="*/ 137424 w 517984"/>
                <a:gd name="T49" fmla="*/ 655408 h 750548"/>
                <a:gd name="T50" fmla="*/ 221993 w 517984"/>
                <a:gd name="T51" fmla="*/ 713549 h 750548"/>
                <a:gd name="T52" fmla="*/ 232564 w 517984"/>
                <a:gd name="T53" fmla="*/ 665979 h 750548"/>
                <a:gd name="T54" fmla="*/ 258992 w 517984"/>
                <a:gd name="T55" fmla="*/ 570839 h 750548"/>
                <a:gd name="T56" fmla="*/ 274848 w 517984"/>
                <a:gd name="T57" fmla="*/ 628980 h 750548"/>
                <a:gd name="T58" fmla="*/ 248421 w 517984"/>
                <a:gd name="T59" fmla="*/ 750548 h 750548"/>
                <a:gd name="T60" fmla="*/ 322418 w 517984"/>
                <a:gd name="T61" fmla="*/ 660693 h 750548"/>
                <a:gd name="T62" fmla="*/ 348846 w 517984"/>
                <a:gd name="T63" fmla="*/ 602552 h 750548"/>
                <a:gd name="T64" fmla="*/ 406987 w 517984"/>
                <a:gd name="T65" fmla="*/ 687121 h 750548"/>
                <a:gd name="T66" fmla="*/ 438700 w 517984"/>
                <a:gd name="T67" fmla="*/ 433415 h 750548"/>
                <a:gd name="T68" fmla="*/ 454557 w 517984"/>
                <a:gd name="T69" fmla="*/ 385845 h 750548"/>
                <a:gd name="T70" fmla="*/ 507413 w 517984"/>
                <a:gd name="T71" fmla="*/ 301276 h 750548"/>
                <a:gd name="T72" fmla="*/ 517984 w 517984"/>
                <a:gd name="T73" fmla="*/ 221993 h 750548"/>
                <a:gd name="T74" fmla="*/ 507413 w 517984"/>
                <a:gd name="T75" fmla="*/ 163852 h 750548"/>
                <a:gd name="T76" fmla="*/ 438700 w 517984"/>
                <a:gd name="T77" fmla="*/ 169137 h 750548"/>
                <a:gd name="T78" fmla="*/ 417558 w 517984"/>
                <a:gd name="T79" fmla="*/ 158566 h 750548"/>
                <a:gd name="T80" fmla="*/ 491556 w 517984"/>
                <a:gd name="T81" fmla="*/ 89854 h 750548"/>
                <a:gd name="T82" fmla="*/ 449271 w 517984"/>
                <a:gd name="T83" fmla="*/ 36999 h 750548"/>
                <a:gd name="T84" fmla="*/ 380559 w 517984"/>
                <a:gd name="T85" fmla="*/ 105711 h 750548"/>
                <a:gd name="T86" fmla="*/ 338275 w 517984"/>
                <a:gd name="T87" fmla="*/ 73997 h 750548"/>
                <a:gd name="T88" fmla="*/ 295991 w 517984"/>
                <a:gd name="T89" fmla="*/ 0 h 75054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17984" h="750548">
                  <a:moveTo>
                    <a:pt x="295991" y="0"/>
                  </a:moveTo>
                  <a:lnTo>
                    <a:pt x="190280" y="68712"/>
                  </a:lnTo>
                  <a:lnTo>
                    <a:pt x="126853" y="137424"/>
                  </a:lnTo>
                  <a:lnTo>
                    <a:pt x="63426" y="116282"/>
                  </a:lnTo>
                  <a:lnTo>
                    <a:pt x="58141" y="147995"/>
                  </a:lnTo>
                  <a:lnTo>
                    <a:pt x="10571" y="137424"/>
                  </a:lnTo>
                  <a:lnTo>
                    <a:pt x="0" y="195565"/>
                  </a:lnTo>
                  <a:lnTo>
                    <a:pt x="73997" y="227278"/>
                  </a:lnTo>
                  <a:lnTo>
                    <a:pt x="95140" y="269563"/>
                  </a:lnTo>
                  <a:lnTo>
                    <a:pt x="89854" y="301276"/>
                  </a:lnTo>
                  <a:lnTo>
                    <a:pt x="31713" y="285419"/>
                  </a:lnTo>
                  <a:lnTo>
                    <a:pt x="73997" y="359417"/>
                  </a:lnTo>
                  <a:lnTo>
                    <a:pt x="142710" y="311847"/>
                  </a:lnTo>
                  <a:lnTo>
                    <a:pt x="174423" y="322418"/>
                  </a:lnTo>
                  <a:lnTo>
                    <a:pt x="163852" y="216707"/>
                  </a:lnTo>
                  <a:lnTo>
                    <a:pt x="179708" y="179708"/>
                  </a:lnTo>
                  <a:lnTo>
                    <a:pt x="243135" y="285419"/>
                  </a:lnTo>
                  <a:lnTo>
                    <a:pt x="216707" y="417558"/>
                  </a:lnTo>
                  <a:lnTo>
                    <a:pt x="190280" y="475699"/>
                  </a:lnTo>
                  <a:lnTo>
                    <a:pt x="142710" y="438700"/>
                  </a:lnTo>
                  <a:lnTo>
                    <a:pt x="163852" y="385845"/>
                  </a:lnTo>
                  <a:lnTo>
                    <a:pt x="95140" y="385845"/>
                  </a:lnTo>
                  <a:lnTo>
                    <a:pt x="132139" y="523269"/>
                  </a:lnTo>
                  <a:lnTo>
                    <a:pt x="158566" y="560268"/>
                  </a:lnTo>
                  <a:lnTo>
                    <a:pt x="137424" y="655408"/>
                  </a:lnTo>
                  <a:lnTo>
                    <a:pt x="221993" y="713549"/>
                  </a:lnTo>
                  <a:lnTo>
                    <a:pt x="232564" y="665979"/>
                  </a:lnTo>
                  <a:lnTo>
                    <a:pt x="258992" y="570839"/>
                  </a:lnTo>
                  <a:lnTo>
                    <a:pt x="274848" y="628980"/>
                  </a:lnTo>
                  <a:lnTo>
                    <a:pt x="248421" y="750548"/>
                  </a:lnTo>
                  <a:lnTo>
                    <a:pt x="322418" y="660693"/>
                  </a:lnTo>
                  <a:lnTo>
                    <a:pt x="348846" y="602552"/>
                  </a:lnTo>
                  <a:lnTo>
                    <a:pt x="406987" y="687121"/>
                  </a:lnTo>
                  <a:lnTo>
                    <a:pt x="438700" y="433415"/>
                  </a:lnTo>
                  <a:lnTo>
                    <a:pt x="454557" y="385845"/>
                  </a:lnTo>
                  <a:lnTo>
                    <a:pt x="507413" y="301276"/>
                  </a:lnTo>
                  <a:lnTo>
                    <a:pt x="517984" y="221993"/>
                  </a:lnTo>
                  <a:lnTo>
                    <a:pt x="507413" y="163852"/>
                  </a:lnTo>
                  <a:lnTo>
                    <a:pt x="438700" y="169137"/>
                  </a:lnTo>
                  <a:lnTo>
                    <a:pt x="417558" y="158566"/>
                  </a:lnTo>
                  <a:lnTo>
                    <a:pt x="491556" y="89854"/>
                  </a:lnTo>
                  <a:lnTo>
                    <a:pt x="449271" y="36999"/>
                  </a:lnTo>
                  <a:lnTo>
                    <a:pt x="380559" y="105711"/>
                  </a:lnTo>
                  <a:lnTo>
                    <a:pt x="338275" y="73997"/>
                  </a:lnTo>
                  <a:lnTo>
                    <a:pt x="295991" y="0"/>
                  </a:lnTo>
                  <a:close/>
                </a:path>
              </a:pathLst>
            </a:custGeom>
            <a:solidFill>
              <a:srgbClr val="92D050"/>
            </a:solidFill>
            <a:ln w="9525" cap="flat" cmpd="sng" algn="ctr">
              <a:solidFill>
                <a:schemeClr val="tx1">
                  <a:alpha val="20000"/>
                </a:schemeClr>
              </a:solidFill>
              <a:prstDash val="solid"/>
              <a:round/>
              <a:headEnd type="none" w="med" len="med"/>
              <a:tailEnd type="none" w="med" len="med"/>
            </a:ln>
          </p:spPr>
          <p:txBody>
            <a:bodyPr/>
            <a:lstStyle/>
            <a:p>
              <a:endParaRPr lang="ja-JP" altLang="en-US" dirty="0"/>
            </a:p>
          </p:txBody>
        </p:sp>
      </p:grpSp>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002060"/>
                </a:solidFill>
                <a:latin typeface="BIZ UDゴシック" panose="020B0400000000000000" pitchFamily="49" charset="-128"/>
                <a:ea typeface="BIZ UDゴシック" panose="020B0400000000000000" pitchFamily="49" charset="-128"/>
              </a:rPr>
              <a:t>参議院選挙</a:t>
            </a:r>
            <a:r>
              <a:rPr lang="ja-JP" altLang="en-US" sz="3800" kern="0" dirty="0">
                <a:solidFill>
                  <a:srgbClr val="002060"/>
                </a:solidFill>
                <a:latin typeface="BIZ UDゴシック" panose="020B0400000000000000" pitchFamily="49" charset="-128"/>
                <a:ea typeface="BIZ UDゴシック" panose="020B0400000000000000" pitchFamily="49" charset="-128"/>
              </a:rPr>
              <a:t>のしくみ</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選挙の制度</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角丸四角形 1"/>
          <p:cNvSpPr>
            <a:spLocks noChangeArrowheads="1"/>
          </p:cNvSpPr>
          <p:nvPr/>
        </p:nvSpPr>
        <p:spPr bwMode="auto">
          <a:xfrm>
            <a:off x="683568" y="2825263"/>
            <a:ext cx="2160000" cy="432000"/>
          </a:xfrm>
          <a:prstGeom prst="roundRect">
            <a:avLst>
              <a:gd name="adj" fmla="val 10324"/>
            </a:avLst>
          </a:prstGeom>
          <a:ln/>
        </p:spPr>
        <p:style>
          <a:lnRef idx="2">
            <a:schemeClr val="accent2">
              <a:shade val="50000"/>
            </a:schemeClr>
          </a:lnRef>
          <a:fillRef idx="1">
            <a:schemeClr val="accent2"/>
          </a:fillRef>
          <a:effectRef idx="0">
            <a:schemeClr val="accent2"/>
          </a:effectRef>
          <a:fontRef idx="minor">
            <a:schemeClr val="lt1"/>
          </a:fontRef>
        </p:style>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2400" b="1" dirty="0">
                <a:solidFill>
                  <a:schemeClr val="bg1"/>
                </a:solidFill>
                <a:latin typeface="BIZ UDゴシック" panose="020B0400000000000000" pitchFamily="49" charset="-128"/>
                <a:ea typeface="BIZ UDゴシック" panose="020B0400000000000000" pitchFamily="49" charset="-128"/>
              </a:rPr>
              <a:t>選挙区</a:t>
            </a:r>
          </a:p>
        </p:txBody>
      </p:sp>
      <p:sp>
        <p:nvSpPr>
          <p:cNvPr id="9" name="角丸四角形 1"/>
          <p:cNvSpPr>
            <a:spLocks noChangeArrowheads="1"/>
          </p:cNvSpPr>
          <p:nvPr/>
        </p:nvSpPr>
        <p:spPr bwMode="auto">
          <a:xfrm>
            <a:off x="5213845" y="2825263"/>
            <a:ext cx="2160000" cy="432000"/>
          </a:xfrm>
          <a:prstGeom prst="roundRect">
            <a:avLst>
              <a:gd name="adj" fmla="val 10324"/>
            </a:avLst>
          </a:prstGeom>
          <a:ln/>
        </p:spPr>
        <p:style>
          <a:lnRef idx="2">
            <a:schemeClr val="accent1">
              <a:shade val="50000"/>
            </a:schemeClr>
          </a:lnRef>
          <a:fillRef idx="1">
            <a:schemeClr val="accent1"/>
          </a:fillRef>
          <a:effectRef idx="0">
            <a:schemeClr val="accent1"/>
          </a:effectRef>
          <a:fontRef idx="minor">
            <a:schemeClr val="lt1"/>
          </a:fontRef>
        </p:style>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2400" b="1" dirty="0">
                <a:solidFill>
                  <a:schemeClr val="bg1"/>
                </a:solidFill>
                <a:latin typeface="BIZ UDゴシック" panose="020B0400000000000000" pitchFamily="49" charset="-128"/>
                <a:ea typeface="BIZ UDゴシック" panose="020B0400000000000000" pitchFamily="49" charset="-128"/>
              </a:rPr>
              <a:t>比例代表</a:t>
            </a:r>
            <a:endParaRPr lang="ja-JP" altLang="en-US" sz="2000" b="1" dirty="0">
              <a:solidFill>
                <a:schemeClr val="bg1"/>
              </a:solidFill>
              <a:latin typeface="BIZ UDゴシック" panose="020B0400000000000000" pitchFamily="49" charset="-128"/>
              <a:ea typeface="BIZ UDゴシック" panose="020B0400000000000000" pitchFamily="49" charset="-128"/>
            </a:endParaRPr>
          </a:p>
        </p:txBody>
      </p:sp>
      <p:sp>
        <p:nvSpPr>
          <p:cNvPr id="11" name="コンテンツ プレースホルダー 2"/>
          <p:cNvSpPr txBox="1">
            <a:spLocks/>
          </p:cNvSpPr>
          <p:nvPr/>
        </p:nvSpPr>
        <p:spPr bwMode="auto">
          <a:xfrm>
            <a:off x="119961" y="3446922"/>
            <a:ext cx="410527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宮城県で</a:t>
            </a: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１つ</a:t>
            </a: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の区</a:t>
            </a:r>
            <a:endParaRPr lang="en-US" altLang="ja-JP"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p:txBody>
      </p:sp>
      <p:sp>
        <p:nvSpPr>
          <p:cNvPr id="12" name="コンテンツ プレースホルダー 2"/>
          <p:cNvSpPr txBox="1">
            <a:spLocks/>
          </p:cNvSpPr>
          <p:nvPr/>
        </p:nvSpPr>
        <p:spPr bwMode="auto">
          <a:xfrm>
            <a:off x="109954" y="4020328"/>
            <a:ext cx="4248150" cy="60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定数</a:t>
            </a: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２人</a:t>
            </a:r>
            <a:endParaRPr lang="en-US" altLang="ja-JP" sz="2800" b="1" u="sng"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14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（ただし</a:t>
            </a:r>
            <a:r>
              <a:rPr lang="ja-JP" altLang="en-US" sz="1400" b="1" u="sng"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３年ごと半数ずつ選挙</a:t>
            </a:r>
            <a:r>
              <a:rPr lang="ja-JP" altLang="en-US" sz="14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a:t>
            </a:r>
          </a:p>
          <a:p>
            <a:pPr>
              <a:buFont typeface="Wingdings" pitchFamily="2" charset="2"/>
              <a:buChar char="p"/>
              <a:defRPr/>
            </a:pPr>
            <a:endParaRPr lang="en-US" altLang="ja-JP" sz="105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Font typeface="Wingdings" pitchFamily="2" charset="2"/>
              <a:buNone/>
              <a:defRPr/>
            </a:pPr>
            <a:endParaRPr lang="en-US" altLang="ja-JP"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p:txBody>
      </p:sp>
      <p:sp>
        <p:nvSpPr>
          <p:cNvPr id="14" name="コンテンツ プレースホルダー 2"/>
          <p:cNvSpPr txBox="1">
            <a:spLocks/>
          </p:cNvSpPr>
          <p:nvPr/>
        </p:nvSpPr>
        <p:spPr bwMode="auto">
          <a:xfrm>
            <a:off x="5070227" y="3437804"/>
            <a:ext cx="3551238"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全国の都道府県</a:t>
            </a:r>
            <a:endParaRPr lang="en-US" altLang="ja-JP"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a:buFont typeface="Wingdings" pitchFamily="2" charset="2"/>
              <a:buChar char="p"/>
              <a:defRPr/>
            </a:pPr>
            <a:endParaRPr lang="en-US" altLang="ja-JP" sz="2800" b="1" kern="0" dirty="0">
              <a:latin typeface="BIZ UDゴシック" panose="020B0400000000000000" pitchFamily="49" charset="-128"/>
              <a:ea typeface="BIZ UDゴシック" panose="020B0400000000000000" pitchFamily="49" charset="-128"/>
              <a:cs typeface="メイリオ" pitchFamily="50" charset="-128"/>
            </a:endParaRPr>
          </a:p>
        </p:txBody>
      </p:sp>
      <p:sp>
        <p:nvSpPr>
          <p:cNvPr id="15" name="コンテンツ プレースホルダー 2"/>
          <p:cNvSpPr txBox="1">
            <a:spLocks/>
          </p:cNvSpPr>
          <p:nvPr/>
        </p:nvSpPr>
        <p:spPr bwMode="auto">
          <a:xfrm>
            <a:off x="5080977" y="3978615"/>
            <a:ext cx="278765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定数</a:t>
            </a:r>
            <a:r>
              <a:rPr lang="en-US" altLang="ja-JP"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100</a:t>
            </a: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人</a:t>
            </a:r>
            <a:endParaRPr lang="en-US" altLang="ja-JP"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endParaRPr>
          </a:p>
        </p:txBody>
      </p:sp>
      <p:sp>
        <p:nvSpPr>
          <p:cNvPr id="16" name="コンテンツ プレースホルダー 2"/>
          <p:cNvSpPr txBox="1">
            <a:spLocks/>
          </p:cNvSpPr>
          <p:nvPr/>
        </p:nvSpPr>
        <p:spPr bwMode="auto">
          <a:xfrm>
            <a:off x="109954" y="4804286"/>
            <a:ext cx="2947229" cy="60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候補者</a:t>
            </a: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に投票</a:t>
            </a:r>
            <a:endParaRPr lang="en-US" altLang="ja-JP"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Font typeface="Wingdings" pitchFamily="2" charset="2"/>
              <a:buNone/>
              <a:defRPr/>
            </a:pPr>
            <a:endParaRPr lang="en-US" altLang="ja-JP" sz="2800" b="1" kern="0" dirty="0">
              <a:latin typeface="BIZ UDゴシック" panose="020B0400000000000000" pitchFamily="49" charset="-128"/>
              <a:ea typeface="BIZ UDゴシック" panose="020B0400000000000000" pitchFamily="49" charset="-128"/>
              <a:cs typeface="メイリオ" pitchFamily="50" charset="-128"/>
            </a:endParaRPr>
          </a:p>
        </p:txBody>
      </p:sp>
      <p:sp>
        <p:nvSpPr>
          <p:cNvPr id="17" name="コンテンツ プレースホルダー 2"/>
          <p:cNvSpPr txBox="1">
            <a:spLocks/>
          </p:cNvSpPr>
          <p:nvPr/>
        </p:nvSpPr>
        <p:spPr bwMode="auto">
          <a:xfrm>
            <a:off x="5080977" y="4552980"/>
            <a:ext cx="278765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候補者</a:t>
            </a: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又は</a:t>
            </a:r>
            <a:endParaRPr lang="en-US" altLang="ja-JP"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800"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　</a:t>
            </a: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政党</a:t>
            </a: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に投票</a:t>
            </a:r>
            <a:endParaRPr lang="en-US" altLang="ja-JP"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p:txBody>
      </p:sp>
      <p:sp>
        <p:nvSpPr>
          <p:cNvPr id="8" name="フリーフォーム 7"/>
          <p:cNvSpPr>
            <a:spLocks noChangeAspect="1"/>
          </p:cNvSpPr>
          <p:nvPr/>
        </p:nvSpPr>
        <p:spPr bwMode="auto">
          <a:xfrm>
            <a:off x="2417288" y="3978615"/>
            <a:ext cx="2127214" cy="2186168"/>
          </a:xfrm>
          <a:custGeom>
            <a:avLst/>
            <a:gdLst>
              <a:gd name="connsiteX0" fmla="*/ 3725839 w 3725839"/>
              <a:gd name="connsiteY0" fmla="*/ 423080 h 4067032"/>
              <a:gd name="connsiteX1" fmla="*/ 3725839 w 3725839"/>
              <a:gd name="connsiteY1" fmla="*/ 286603 h 4067032"/>
              <a:gd name="connsiteX2" fmla="*/ 3657600 w 3725839"/>
              <a:gd name="connsiteY2" fmla="*/ 218364 h 4067032"/>
              <a:gd name="connsiteX3" fmla="*/ 3643952 w 3725839"/>
              <a:gd name="connsiteY3" fmla="*/ 136477 h 4067032"/>
              <a:gd name="connsiteX4" fmla="*/ 3493827 w 3725839"/>
              <a:gd name="connsiteY4" fmla="*/ 40943 h 4067032"/>
              <a:gd name="connsiteX5" fmla="*/ 3220871 w 3725839"/>
              <a:gd name="connsiteY5" fmla="*/ 0 h 4067032"/>
              <a:gd name="connsiteX6" fmla="*/ 3275462 w 3725839"/>
              <a:gd name="connsiteY6" fmla="*/ 191068 h 4067032"/>
              <a:gd name="connsiteX7" fmla="*/ 3193576 w 3725839"/>
              <a:gd name="connsiteY7" fmla="*/ 286603 h 4067032"/>
              <a:gd name="connsiteX8" fmla="*/ 3207224 w 3725839"/>
              <a:gd name="connsiteY8" fmla="*/ 354841 h 4067032"/>
              <a:gd name="connsiteX9" fmla="*/ 3125337 w 3725839"/>
              <a:gd name="connsiteY9" fmla="*/ 491319 h 4067032"/>
              <a:gd name="connsiteX10" fmla="*/ 3125337 w 3725839"/>
              <a:gd name="connsiteY10" fmla="*/ 586853 h 4067032"/>
              <a:gd name="connsiteX11" fmla="*/ 3057098 w 3725839"/>
              <a:gd name="connsiteY11" fmla="*/ 764274 h 4067032"/>
              <a:gd name="connsiteX12" fmla="*/ 2866030 w 3725839"/>
              <a:gd name="connsiteY12" fmla="*/ 586853 h 4067032"/>
              <a:gd name="connsiteX13" fmla="*/ 2797791 w 3725839"/>
              <a:gd name="connsiteY13" fmla="*/ 614149 h 4067032"/>
              <a:gd name="connsiteX14" fmla="*/ 2797791 w 3725839"/>
              <a:gd name="connsiteY14" fmla="*/ 614149 h 4067032"/>
              <a:gd name="connsiteX15" fmla="*/ 2729552 w 3725839"/>
              <a:gd name="connsiteY15" fmla="*/ 682388 h 4067032"/>
              <a:gd name="connsiteX16" fmla="*/ 2647665 w 3725839"/>
              <a:gd name="connsiteY16" fmla="*/ 668740 h 4067032"/>
              <a:gd name="connsiteX17" fmla="*/ 2579427 w 3725839"/>
              <a:gd name="connsiteY17" fmla="*/ 818865 h 4067032"/>
              <a:gd name="connsiteX18" fmla="*/ 2470245 w 3725839"/>
              <a:gd name="connsiteY18" fmla="*/ 723331 h 4067032"/>
              <a:gd name="connsiteX19" fmla="*/ 2320119 w 3725839"/>
              <a:gd name="connsiteY19" fmla="*/ 696035 h 4067032"/>
              <a:gd name="connsiteX20" fmla="*/ 2265528 w 3725839"/>
              <a:gd name="connsiteY20" fmla="*/ 600501 h 4067032"/>
              <a:gd name="connsiteX21" fmla="*/ 2197289 w 3725839"/>
              <a:gd name="connsiteY21" fmla="*/ 518615 h 4067032"/>
              <a:gd name="connsiteX22" fmla="*/ 2320119 w 3725839"/>
              <a:gd name="connsiteY22" fmla="*/ 423080 h 4067032"/>
              <a:gd name="connsiteX23" fmla="*/ 2197289 w 3725839"/>
              <a:gd name="connsiteY23" fmla="*/ 382137 h 4067032"/>
              <a:gd name="connsiteX24" fmla="*/ 2060812 w 3725839"/>
              <a:gd name="connsiteY24" fmla="*/ 368489 h 4067032"/>
              <a:gd name="connsiteX25" fmla="*/ 1924334 w 3725839"/>
              <a:gd name="connsiteY25" fmla="*/ 423080 h 4067032"/>
              <a:gd name="connsiteX26" fmla="*/ 1760561 w 3725839"/>
              <a:gd name="connsiteY26" fmla="*/ 286603 h 4067032"/>
              <a:gd name="connsiteX27" fmla="*/ 1528549 w 3725839"/>
              <a:gd name="connsiteY27" fmla="*/ 163773 h 4067032"/>
              <a:gd name="connsiteX28" fmla="*/ 1405719 w 3725839"/>
              <a:gd name="connsiteY28" fmla="*/ 109182 h 4067032"/>
              <a:gd name="connsiteX29" fmla="*/ 1173707 w 3725839"/>
              <a:gd name="connsiteY29" fmla="*/ 259307 h 4067032"/>
              <a:gd name="connsiteX30" fmla="*/ 1050877 w 3725839"/>
              <a:gd name="connsiteY30" fmla="*/ 327546 h 4067032"/>
              <a:gd name="connsiteX31" fmla="*/ 982639 w 3725839"/>
              <a:gd name="connsiteY31" fmla="*/ 354841 h 4067032"/>
              <a:gd name="connsiteX32" fmla="*/ 723331 w 3725839"/>
              <a:gd name="connsiteY32" fmla="*/ 368489 h 4067032"/>
              <a:gd name="connsiteX33" fmla="*/ 873456 w 3725839"/>
              <a:gd name="connsiteY33" fmla="*/ 723331 h 4067032"/>
              <a:gd name="connsiteX34" fmla="*/ 941695 w 3725839"/>
              <a:gd name="connsiteY34" fmla="*/ 805218 h 4067032"/>
              <a:gd name="connsiteX35" fmla="*/ 887104 w 3725839"/>
              <a:gd name="connsiteY35" fmla="*/ 928047 h 4067032"/>
              <a:gd name="connsiteX36" fmla="*/ 928048 w 3725839"/>
              <a:gd name="connsiteY36" fmla="*/ 1050877 h 4067032"/>
              <a:gd name="connsiteX37" fmla="*/ 846161 w 3725839"/>
              <a:gd name="connsiteY37" fmla="*/ 1187355 h 4067032"/>
              <a:gd name="connsiteX38" fmla="*/ 709683 w 3725839"/>
              <a:gd name="connsiteY38" fmla="*/ 1160059 h 4067032"/>
              <a:gd name="connsiteX39" fmla="*/ 777922 w 3725839"/>
              <a:gd name="connsiteY39" fmla="*/ 1419367 h 4067032"/>
              <a:gd name="connsiteX40" fmla="*/ 736979 w 3725839"/>
              <a:gd name="connsiteY40" fmla="*/ 1542197 h 4067032"/>
              <a:gd name="connsiteX41" fmla="*/ 900752 w 3725839"/>
              <a:gd name="connsiteY41" fmla="*/ 1774209 h 4067032"/>
              <a:gd name="connsiteX42" fmla="*/ 805218 w 3725839"/>
              <a:gd name="connsiteY42" fmla="*/ 2019868 h 4067032"/>
              <a:gd name="connsiteX43" fmla="*/ 668740 w 3725839"/>
              <a:gd name="connsiteY43" fmla="*/ 2210937 h 4067032"/>
              <a:gd name="connsiteX44" fmla="*/ 573206 w 3725839"/>
              <a:gd name="connsiteY44" fmla="*/ 2361062 h 4067032"/>
              <a:gd name="connsiteX45" fmla="*/ 545910 w 3725839"/>
              <a:gd name="connsiteY45" fmla="*/ 2483892 h 4067032"/>
              <a:gd name="connsiteX46" fmla="*/ 450376 w 3725839"/>
              <a:gd name="connsiteY46" fmla="*/ 2620370 h 4067032"/>
              <a:gd name="connsiteX47" fmla="*/ 545910 w 3725839"/>
              <a:gd name="connsiteY47" fmla="*/ 2756847 h 4067032"/>
              <a:gd name="connsiteX48" fmla="*/ 491319 w 3725839"/>
              <a:gd name="connsiteY48" fmla="*/ 2879677 h 4067032"/>
              <a:gd name="connsiteX49" fmla="*/ 395785 w 3725839"/>
              <a:gd name="connsiteY49" fmla="*/ 2975212 h 4067032"/>
              <a:gd name="connsiteX50" fmla="*/ 395785 w 3725839"/>
              <a:gd name="connsiteY50" fmla="*/ 3111689 h 4067032"/>
              <a:gd name="connsiteX51" fmla="*/ 177421 w 3725839"/>
              <a:gd name="connsiteY51" fmla="*/ 3152632 h 4067032"/>
              <a:gd name="connsiteX52" fmla="*/ 27295 w 3725839"/>
              <a:gd name="connsiteY52" fmla="*/ 3138985 h 4067032"/>
              <a:gd name="connsiteX53" fmla="*/ 0 w 3725839"/>
              <a:gd name="connsiteY53" fmla="*/ 3398292 h 4067032"/>
              <a:gd name="connsiteX54" fmla="*/ 191068 w 3725839"/>
              <a:gd name="connsiteY54" fmla="*/ 3534770 h 4067032"/>
              <a:gd name="connsiteX55" fmla="*/ 286603 w 3725839"/>
              <a:gd name="connsiteY55" fmla="*/ 3534770 h 4067032"/>
              <a:gd name="connsiteX56" fmla="*/ 382137 w 3725839"/>
              <a:gd name="connsiteY56" fmla="*/ 3425588 h 4067032"/>
              <a:gd name="connsiteX57" fmla="*/ 477671 w 3725839"/>
              <a:gd name="connsiteY57" fmla="*/ 3507474 h 4067032"/>
              <a:gd name="connsiteX58" fmla="*/ 532262 w 3725839"/>
              <a:gd name="connsiteY58" fmla="*/ 3521122 h 4067032"/>
              <a:gd name="connsiteX59" fmla="*/ 586854 w 3725839"/>
              <a:gd name="connsiteY59" fmla="*/ 3562065 h 4067032"/>
              <a:gd name="connsiteX60" fmla="*/ 586854 w 3725839"/>
              <a:gd name="connsiteY60" fmla="*/ 3643952 h 4067032"/>
              <a:gd name="connsiteX61" fmla="*/ 846161 w 3725839"/>
              <a:gd name="connsiteY61" fmla="*/ 3712191 h 4067032"/>
              <a:gd name="connsiteX62" fmla="*/ 846161 w 3725839"/>
              <a:gd name="connsiteY62" fmla="*/ 3712191 h 4067032"/>
              <a:gd name="connsiteX63" fmla="*/ 996286 w 3725839"/>
              <a:gd name="connsiteY63" fmla="*/ 3684895 h 4067032"/>
              <a:gd name="connsiteX64" fmla="*/ 1037230 w 3725839"/>
              <a:gd name="connsiteY64" fmla="*/ 3616656 h 4067032"/>
              <a:gd name="connsiteX65" fmla="*/ 1146412 w 3725839"/>
              <a:gd name="connsiteY65" fmla="*/ 3780429 h 4067032"/>
              <a:gd name="connsiteX66" fmla="*/ 1201003 w 3725839"/>
              <a:gd name="connsiteY66" fmla="*/ 3957850 h 4067032"/>
              <a:gd name="connsiteX67" fmla="*/ 1337480 w 3725839"/>
              <a:gd name="connsiteY67" fmla="*/ 4067032 h 4067032"/>
              <a:gd name="connsiteX68" fmla="*/ 1473958 w 3725839"/>
              <a:gd name="connsiteY68" fmla="*/ 4067032 h 4067032"/>
              <a:gd name="connsiteX69" fmla="*/ 1692322 w 3725839"/>
              <a:gd name="connsiteY69" fmla="*/ 3957850 h 4067032"/>
              <a:gd name="connsiteX70" fmla="*/ 1583140 w 3725839"/>
              <a:gd name="connsiteY70" fmla="*/ 3725838 h 4067032"/>
              <a:gd name="connsiteX71" fmla="*/ 1760561 w 3725839"/>
              <a:gd name="connsiteY71" fmla="*/ 3657600 h 4067032"/>
              <a:gd name="connsiteX72" fmla="*/ 1774209 w 3725839"/>
              <a:gd name="connsiteY72" fmla="*/ 3179928 h 4067032"/>
              <a:gd name="connsiteX73" fmla="*/ 1774209 w 3725839"/>
              <a:gd name="connsiteY73" fmla="*/ 3002507 h 4067032"/>
              <a:gd name="connsiteX74" fmla="*/ 1897039 w 3725839"/>
              <a:gd name="connsiteY74" fmla="*/ 2715904 h 4067032"/>
              <a:gd name="connsiteX75" fmla="*/ 1992573 w 3725839"/>
              <a:gd name="connsiteY75" fmla="*/ 2497540 h 4067032"/>
              <a:gd name="connsiteX76" fmla="*/ 2088107 w 3725839"/>
              <a:gd name="connsiteY76" fmla="*/ 2333767 h 4067032"/>
              <a:gd name="connsiteX77" fmla="*/ 2169994 w 3725839"/>
              <a:gd name="connsiteY77" fmla="*/ 2320119 h 4067032"/>
              <a:gd name="connsiteX78" fmla="*/ 2183642 w 3725839"/>
              <a:gd name="connsiteY78" fmla="*/ 2210937 h 4067032"/>
              <a:gd name="connsiteX79" fmla="*/ 2292824 w 3725839"/>
              <a:gd name="connsiteY79" fmla="*/ 2115403 h 4067032"/>
              <a:gd name="connsiteX80" fmla="*/ 2361062 w 3725839"/>
              <a:gd name="connsiteY80" fmla="*/ 2279176 h 4067032"/>
              <a:gd name="connsiteX81" fmla="*/ 2429301 w 3725839"/>
              <a:gd name="connsiteY81" fmla="*/ 2279176 h 4067032"/>
              <a:gd name="connsiteX82" fmla="*/ 2442949 w 3725839"/>
              <a:gd name="connsiteY82" fmla="*/ 2156346 h 4067032"/>
              <a:gd name="connsiteX83" fmla="*/ 2456597 w 3725839"/>
              <a:gd name="connsiteY83" fmla="*/ 2074459 h 4067032"/>
              <a:gd name="connsiteX84" fmla="*/ 2620370 w 3725839"/>
              <a:gd name="connsiteY84" fmla="*/ 1924334 h 4067032"/>
              <a:gd name="connsiteX85" fmla="*/ 2825086 w 3725839"/>
              <a:gd name="connsiteY85" fmla="*/ 1965277 h 4067032"/>
              <a:gd name="connsiteX86" fmla="*/ 3016155 w 3725839"/>
              <a:gd name="connsiteY86" fmla="*/ 1910686 h 4067032"/>
              <a:gd name="connsiteX87" fmla="*/ 3084394 w 3725839"/>
              <a:gd name="connsiteY87" fmla="*/ 2047164 h 4067032"/>
              <a:gd name="connsiteX88" fmla="*/ 3234519 w 3725839"/>
              <a:gd name="connsiteY88" fmla="*/ 2224585 h 4067032"/>
              <a:gd name="connsiteX89" fmla="*/ 3384645 w 3725839"/>
              <a:gd name="connsiteY89" fmla="*/ 2361062 h 4067032"/>
              <a:gd name="connsiteX90" fmla="*/ 3411940 w 3725839"/>
              <a:gd name="connsiteY90" fmla="*/ 2402006 h 4067032"/>
              <a:gd name="connsiteX91" fmla="*/ 3425588 w 3725839"/>
              <a:gd name="connsiteY91" fmla="*/ 2183641 h 4067032"/>
              <a:gd name="connsiteX92" fmla="*/ 3411940 w 3725839"/>
              <a:gd name="connsiteY92" fmla="*/ 2074459 h 4067032"/>
              <a:gd name="connsiteX93" fmla="*/ 3302758 w 3725839"/>
              <a:gd name="connsiteY93" fmla="*/ 1965277 h 4067032"/>
              <a:gd name="connsiteX94" fmla="*/ 3220871 w 3725839"/>
              <a:gd name="connsiteY94" fmla="*/ 1897038 h 4067032"/>
              <a:gd name="connsiteX95" fmla="*/ 3220871 w 3725839"/>
              <a:gd name="connsiteY95" fmla="*/ 1801504 h 4067032"/>
              <a:gd name="connsiteX96" fmla="*/ 3302758 w 3725839"/>
              <a:gd name="connsiteY96" fmla="*/ 1733265 h 4067032"/>
              <a:gd name="connsiteX97" fmla="*/ 3330054 w 3725839"/>
              <a:gd name="connsiteY97" fmla="*/ 1596788 h 4067032"/>
              <a:gd name="connsiteX98" fmla="*/ 3439236 w 3725839"/>
              <a:gd name="connsiteY98" fmla="*/ 1624083 h 4067032"/>
              <a:gd name="connsiteX99" fmla="*/ 3439236 w 3725839"/>
              <a:gd name="connsiteY99" fmla="*/ 1514901 h 4067032"/>
              <a:gd name="connsiteX100" fmla="*/ 3330054 w 3725839"/>
              <a:gd name="connsiteY100" fmla="*/ 1501253 h 4067032"/>
              <a:gd name="connsiteX101" fmla="*/ 3289110 w 3725839"/>
              <a:gd name="connsiteY101" fmla="*/ 1405719 h 4067032"/>
              <a:gd name="connsiteX102" fmla="*/ 3234519 w 3725839"/>
              <a:gd name="connsiteY102" fmla="*/ 1405719 h 4067032"/>
              <a:gd name="connsiteX103" fmla="*/ 3370997 w 3725839"/>
              <a:gd name="connsiteY103" fmla="*/ 1214650 h 4067032"/>
              <a:gd name="connsiteX104" fmla="*/ 3370997 w 3725839"/>
              <a:gd name="connsiteY104" fmla="*/ 1132764 h 4067032"/>
              <a:gd name="connsiteX105" fmla="*/ 3193576 w 3725839"/>
              <a:gd name="connsiteY105" fmla="*/ 1132764 h 4067032"/>
              <a:gd name="connsiteX106" fmla="*/ 3166280 w 3725839"/>
              <a:gd name="connsiteY106" fmla="*/ 1050877 h 4067032"/>
              <a:gd name="connsiteX107" fmla="*/ 3316406 w 3725839"/>
              <a:gd name="connsiteY107" fmla="*/ 1023582 h 4067032"/>
              <a:gd name="connsiteX108" fmla="*/ 3398292 w 3725839"/>
              <a:gd name="connsiteY108" fmla="*/ 955343 h 4067032"/>
              <a:gd name="connsiteX109" fmla="*/ 3521122 w 3725839"/>
              <a:gd name="connsiteY109" fmla="*/ 968991 h 4067032"/>
              <a:gd name="connsiteX110" fmla="*/ 3452883 w 3725839"/>
              <a:gd name="connsiteY110" fmla="*/ 873456 h 4067032"/>
              <a:gd name="connsiteX111" fmla="*/ 3357349 w 3725839"/>
              <a:gd name="connsiteY111" fmla="*/ 764274 h 4067032"/>
              <a:gd name="connsiteX112" fmla="*/ 3521122 w 3725839"/>
              <a:gd name="connsiteY112" fmla="*/ 573206 h 4067032"/>
              <a:gd name="connsiteX113" fmla="*/ 3521122 w 3725839"/>
              <a:gd name="connsiteY113" fmla="*/ 354841 h 4067032"/>
              <a:gd name="connsiteX114" fmla="*/ 3725839 w 3725839"/>
              <a:gd name="connsiteY114" fmla="*/ 423080 h 4067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725839" h="4067032">
                <a:moveTo>
                  <a:pt x="3725839" y="423080"/>
                </a:moveTo>
                <a:lnTo>
                  <a:pt x="3725839" y="286603"/>
                </a:lnTo>
                <a:lnTo>
                  <a:pt x="3657600" y="218364"/>
                </a:lnTo>
                <a:lnTo>
                  <a:pt x="3643952" y="136477"/>
                </a:lnTo>
                <a:lnTo>
                  <a:pt x="3493827" y="40943"/>
                </a:lnTo>
                <a:lnTo>
                  <a:pt x="3220871" y="0"/>
                </a:lnTo>
                <a:lnTo>
                  <a:pt x="3275462" y="191068"/>
                </a:lnTo>
                <a:lnTo>
                  <a:pt x="3193576" y="286603"/>
                </a:lnTo>
                <a:lnTo>
                  <a:pt x="3207224" y="354841"/>
                </a:lnTo>
                <a:lnTo>
                  <a:pt x="3125337" y="491319"/>
                </a:lnTo>
                <a:lnTo>
                  <a:pt x="3125337" y="586853"/>
                </a:lnTo>
                <a:lnTo>
                  <a:pt x="3057098" y="764274"/>
                </a:lnTo>
                <a:lnTo>
                  <a:pt x="2866030" y="586853"/>
                </a:lnTo>
                <a:lnTo>
                  <a:pt x="2797791" y="614149"/>
                </a:lnTo>
                <a:lnTo>
                  <a:pt x="2797791" y="614149"/>
                </a:lnTo>
                <a:lnTo>
                  <a:pt x="2729552" y="682388"/>
                </a:lnTo>
                <a:lnTo>
                  <a:pt x="2647665" y="668740"/>
                </a:lnTo>
                <a:lnTo>
                  <a:pt x="2579427" y="818865"/>
                </a:lnTo>
                <a:lnTo>
                  <a:pt x="2470245" y="723331"/>
                </a:lnTo>
                <a:lnTo>
                  <a:pt x="2320119" y="696035"/>
                </a:lnTo>
                <a:lnTo>
                  <a:pt x="2265528" y="600501"/>
                </a:lnTo>
                <a:lnTo>
                  <a:pt x="2197289" y="518615"/>
                </a:lnTo>
                <a:lnTo>
                  <a:pt x="2320119" y="423080"/>
                </a:lnTo>
                <a:lnTo>
                  <a:pt x="2197289" y="382137"/>
                </a:lnTo>
                <a:lnTo>
                  <a:pt x="2060812" y="368489"/>
                </a:lnTo>
                <a:lnTo>
                  <a:pt x="1924334" y="423080"/>
                </a:lnTo>
                <a:lnTo>
                  <a:pt x="1760561" y="286603"/>
                </a:lnTo>
                <a:lnTo>
                  <a:pt x="1528549" y="163773"/>
                </a:lnTo>
                <a:lnTo>
                  <a:pt x="1405719" y="109182"/>
                </a:lnTo>
                <a:lnTo>
                  <a:pt x="1173707" y="259307"/>
                </a:lnTo>
                <a:lnTo>
                  <a:pt x="1050877" y="327546"/>
                </a:lnTo>
                <a:lnTo>
                  <a:pt x="982639" y="354841"/>
                </a:lnTo>
                <a:lnTo>
                  <a:pt x="723331" y="368489"/>
                </a:lnTo>
                <a:lnTo>
                  <a:pt x="873456" y="723331"/>
                </a:lnTo>
                <a:lnTo>
                  <a:pt x="941695" y="805218"/>
                </a:lnTo>
                <a:lnTo>
                  <a:pt x="887104" y="928047"/>
                </a:lnTo>
                <a:lnTo>
                  <a:pt x="928048" y="1050877"/>
                </a:lnTo>
                <a:lnTo>
                  <a:pt x="846161" y="1187355"/>
                </a:lnTo>
                <a:lnTo>
                  <a:pt x="709683" y="1160059"/>
                </a:lnTo>
                <a:lnTo>
                  <a:pt x="777922" y="1419367"/>
                </a:lnTo>
                <a:lnTo>
                  <a:pt x="736979" y="1542197"/>
                </a:lnTo>
                <a:lnTo>
                  <a:pt x="900752" y="1774209"/>
                </a:lnTo>
                <a:lnTo>
                  <a:pt x="805218" y="2019868"/>
                </a:lnTo>
                <a:lnTo>
                  <a:pt x="668740" y="2210937"/>
                </a:lnTo>
                <a:lnTo>
                  <a:pt x="573206" y="2361062"/>
                </a:lnTo>
                <a:lnTo>
                  <a:pt x="545910" y="2483892"/>
                </a:lnTo>
                <a:lnTo>
                  <a:pt x="450376" y="2620370"/>
                </a:lnTo>
                <a:lnTo>
                  <a:pt x="545910" y="2756847"/>
                </a:lnTo>
                <a:lnTo>
                  <a:pt x="491319" y="2879677"/>
                </a:lnTo>
                <a:lnTo>
                  <a:pt x="395785" y="2975212"/>
                </a:lnTo>
                <a:lnTo>
                  <a:pt x="395785" y="3111689"/>
                </a:lnTo>
                <a:lnTo>
                  <a:pt x="177421" y="3152632"/>
                </a:lnTo>
                <a:lnTo>
                  <a:pt x="27295" y="3138985"/>
                </a:lnTo>
                <a:lnTo>
                  <a:pt x="0" y="3398292"/>
                </a:lnTo>
                <a:lnTo>
                  <a:pt x="191068" y="3534770"/>
                </a:lnTo>
                <a:lnTo>
                  <a:pt x="286603" y="3534770"/>
                </a:lnTo>
                <a:lnTo>
                  <a:pt x="382137" y="3425588"/>
                </a:lnTo>
                <a:lnTo>
                  <a:pt x="477671" y="3507474"/>
                </a:lnTo>
                <a:lnTo>
                  <a:pt x="532262" y="3521122"/>
                </a:lnTo>
                <a:lnTo>
                  <a:pt x="586854" y="3562065"/>
                </a:lnTo>
                <a:lnTo>
                  <a:pt x="586854" y="3643952"/>
                </a:lnTo>
                <a:lnTo>
                  <a:pt x="846161" y="3712191"/>
                </a:lnTo>
                <a:lnTo>
                  <a:pt x="846161" y="3712191"/>
                </a:lnTo>
                <a:lnTo>
                  <a:pt x="996286" y="3684895"/>
                </a:lnTo>
                <a:lnTo>
                  <a:pt x="1037230" y="3616656"/>
                </a:lnTo>
                <a:lnTo>
                  <a:pt x="1146412" y="3780429"/>
                </a:lnTo>
                <a:lnTo>
                  <a:pt x="1201003" y="3957850"/>
                </a:lnTo>
                <a:lnTo>
                  <a:pt x="1337480" y="4067032"/>
                </a:lnTo>
                <a:lnTo>
                  <a:pt x="1473958" y="4067032"/>
                </a:lnTo>
                <a:lnTo>
                  <a:pt x="1692322" y="3957850"/>
                </a:lnTo>
                <a:lnTo>
                  <a:pt x="1583140" y="3725838"/>
                </a:lnTo>
                <a:lnTo>
                  <a:pt x="1760561" y="3657600"/>
                </a:lnTo>
                <a:lnTo>
                  <a:pt x="1774209" y="3179928"/>
                </a:lnTo>
                <a:lnTo>
                  <a:pt x="1774209" y="3002507"/>
                </a:lnTo>
                <a:lnTo>
                  <a:pt x="1897039" y="2715904"/>
                </a:lnTo>
                <a:lnTo>
                  <a:pt x="1992573" y="2497540"/>
                </a:lnTo>
                <a:lnTo>
                  <a:pt x="2088107" y="2333767"/>
                </a:lnTo>
                <a:lnTo>
                  <a:pt x="2169994" y="2320119"/>
                </a:lnTo>
                <a:lnTo>
                  <a:pt x="2183642" y="2210937"/>
                </a:lnTo>
                <a:lnTo>
                  <a:pt x="2292824" y="2115403"/>
                </a:lnTo>
                <a:lnTo>
                  <a:pt x="2361062" y="2279176"/>
                </a:lnTo>
                <a:lnTo>
                  <a:pt x="2429301" y="2279176"/>
                </a:lnTo>
                <a:lnTo>
                  <a:pt x="2442949" y="2156346"/>
                </a:lnTo>
                <a:lnTo>
                  <a:pt x="2456597" y="2074459"/>
                </a:lnTo>
                <a:lnTo>
                  <a:pt x="2620370" y="1924334"/>
                </a:lnTo>
                <a:lnTo>
                  <a:pt x="2825086" y="1965277"/>
                </a:lnTo>
                <a:lnTo>
                  <a:pt x="3016155" y="1910686"/>
                </a:lnTo>
                <a:lnTo>
                  <a:pt x="3084394" y="2047164"/>
                </a:lnTo>
                <a:lnTo>
                  <a:pt x="3234519" y="2224585"/>
                </a:lnTo>
                <a:lnTo>
                  <a:pt x="3384645" y="2361062"/>
                </a:lnTo>
                <a:lnTo>
                  <a:pt x="3411940" y="2402006"/>
                </a:lnTo>
                <a:lnTo>
                  <a:pt x="3425588" y="2183641"/>
                </a:lnTo>
                <a:lnTo>
                  <a:pt x="3411940" y="2074459"/>
                </a:lnTo>
                <a:lnTo>
                  <a:pt x="3302758" y="1965277"/>
                </a:lnTo>
                <a:lnTo>
                  <a:pt x="3220871" y="1897038"/>
                </a:lnTo>
                <a:lnTo>
                  <a:pt x="3220871" y="1801504"/>
                </a:lnTo>
                <a:lnTo>
                  <a:pt x="3302758" y="1733265"/>
                </a:lnTo>
                <a:lnTo>
                  <a:pt x="3330054" y="1596788"/>
                </a:lnTo>
                <a:lnTo>
                  <a:pt x="3439236" y="1624083"/>
                </a:lnTo>
                <a:lnTo>
                  <a:pt x="3439236" y="1514901"/>
                </a:lnTo>
                <a:lnTo>
                  <a:pt x="3330054" y="1501253"/>
                </a:lnTo>
                <a:lnTo>
                  <a:pt x="3289110" y="1405719"/>
                </a:lnTo>
                <a:lnTo>
                  <a:pt x="3234519" y="1405719"/>
                </a:lnTo>
                <a:lnTo>
                  <a:pt x="3370997" y="1214650"/>
                </a:lnTo>
                <a:lnTo>
                  <a:pt x="3370997" y="1132764"/>
                </a:lnTo>
                <a:lnTo>
                  <a:pt x="3193576" y="1132764"/>
                </a:lnTo>
                <a:lnTo>
                  <a:pt x="3166280" y="1050877"/>
                </a:lnTo>
                <a:lnTo>
                  <a:pt x="3316406" y="1023582"/>
                </a:lnTo>
                <a:lnTo>
                  <a:pt x="3398292" y="955343"/>
                </a:lnTo>
                <a:lnTo>
                  <a:pt x="3521122" y="968991"/>
                </a:lnTo>
                <a:lnTo>
                  <a:pt x="3452883" y="873456"/>
                </a:lnTo>
                <a:lnTo>
                  <a:pt x="3357349" y="764274"/>
                </a:lnTo>
                <a:lnTo>
                  <a:pt x="3521122" y="573206"/>
                </a:lnTo>
                <a:lnTo>
                  <a:pt x="3521122" y="354841"/>
                </a:lnTo>
                <a:lnTo>
                  <a:pt x="3725839" y="423080"/>
                </a:lnTo>
                <a:close/>
              </a:path>
            </a:pathLst>
          </a:custGeom>
          <a:solidFill>
            <a:srgbClr val="FAC090">
              <a:alpha val="40000"/>
            </a:srgbClr>
          </a:solidFill>
          <a:ln w="9525" cap="flat" cmpd="sng" algn="ctr">
            <a:solidFill>
              <a:schemeClr val="tx1"/>
            </a:solidFill>
            <a:prstDash val="solid"/>
            <a:round/>
            <a:headEnd type="none" w="med" len="med"/>
            <a:tailEnd type="none" w="med" len="med"/>
          </a:ln>
          <a:effectLst/>
        </p:spPr>
        <p:txBody>
          <a:bodyPr/>
          <a:lstStyle/>
          <a:p>
            <a:pPr eaLnBrk="1" hangingPunct="1">
              <a:spcBef>
                <a:spcPct val="20000"/>
              </a:spcBef>
              <a:buClr>
                <a:schemeClr val="bg1"/>
              </a:buClr>
              <a:buSzPct val="100000"/>
              <a:buFont typeface="Wingdings" panose="05000000000000000000" pitchFamily="2" charset="2"/>
              <a:buChar char="n"/>
              <a:defRPr/>
            </a:pPr>
            <a:endParaRPr lang="ja-JP" altLang="en-US" dirty="0">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459627598"/>
      </p:ext>
    </p:extLst>
  </p:cSld>
  <p:clrMapOvr>
    <a:masterClrMapping/>
  </p:clrMapOvr>
  <p:transition spd="slow" advTm="180132"/>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地方選挙（</a:t>
            </a:r>
            <a:r>
              <a:rPr lang="ja-JP" altLang="en-US" sz="3800" u="sng" kern="0" dirty="0">
                <a:solidFill>
                  <a:srgbClr val="002060"/>
                </a:solidFill>
                <a:latin typeface="BIZ UDゴシック" panose="020B0400000000000000" pitchFamily="49" charset="-128"/>
                <a:ea typeface="BIZ UDゴシック" panose="020B0400000000000000" pitchFamily="49" charset="-128"/>
              </a:rPr>
              <a:t>首長選挙</a:t>
            </a:r>
            <a:r>
              <a:rPr lang="ja-JP" altLang="en-US" sz="3800" kern="0" dirty="0">
                <a:solidFill>
                  <a:srgbClr val="002060"/>
                </a:solidFill>
                <a:latin typeface="BIZ UDゴシック" panose="020B0400000000000000" pitchFamily="49" charset="-128"/>
                <a:ea typeface="BIZ UDゴシック" panose="020B0400000000000000" pitchFamily="49" charset="-128"/>
              </a:rPr>
              <a:t>）のしくみ</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選挙の制度</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角丸四角形 1"/>
          <p:cNvSpPr>
            <a:spLocks noChangeArrowheads="1"/>
          </p:cNvSpPr>
          <p:nvPr/>
        </p:nvSpPr>
        <p:spPr bwMode="auto">
          <a:xfrm>
            <a:off x="683568" y="2825263"/>
            <a:ext cx="2160000" cy="432000"/>
          </a:xfrm>
          <a:prstGeom prst="roundRect">
            <a:avLst>
              <a:gd name="adj" fmla="val 10324"/>
            </a:avLst>
          </a:prstGeom>
          <a:ln/>
        </p:spPr>
        <p:style>
          <a:lnRef idx="2">
            <a:schemeClr val="accent3">
              <a:shade val="50000"/>
            </a:schemeClr>
          </a:lnRef>
          <a:fillRef idx="1">
            <a:schemeClr val="accent3"/>
          </a:fillRef>
          <a:effectRef idx="0">
            <a:schemeClr val="accent3"/>
          </a:effectRef>
          <a:fontRef idx="minor">
            <a:schemeClr val="lt1"/>
          </a:fontRef>
        </p:style>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2400" b="1" dirty="0">
                <a:solidFill>
                  <a:schemeClr val="bg1"/>
                </a:solidFill>
                <a:latin typeface="BIZ UDゴシック" panose="020B0400000000000000" pitchFamily="49" charset="-128"/>
                <a:ea typeface="BIZ UDゴシック" panose="020B0400000000000000" pitchFamily="49" charset="-128"/>
              </a:rPr>
              <a:t>首長選挙</a:t>
            </a:r>
          </a:p>
        </p:txBody>
      </p:sp>
      <p:sp>
        <p:nvSpPr>
          <p:cNvPr id="11" name="コンテンツ プレースホルダー 2"/>
          <p:cNvSpPr txBox="1">
            <a:spLocks/>
          </p:cNvSpPr>
          <p:nvPr/>
        </p:nvSpPr>
        <p:spPr bwMode="auto">
          <a:xfrm>
            <a:off x="119961" y="3446922"/>
            <a:ext cx="524412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自治体を単位</a:t>
            </a: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として行われる</a:t>
            </a:r>
            <a:endParaRPr lang="en-US" altLang="ja-JP"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p:txBody>
      </p:sp>
      <p:sp>
        <p:nvSpPr>
          <p:cNvPr id="12" name="コンテンツ プレースホルダー 2"/>
          <p:cNvSpPr txBox="1">
            <a:spLocks/>
          </p:cNvSpPr>
          <p:nvPr/>
        </p:nvSpPr>
        <p:spPr bwMode="auto">
          <a:xfrm>
            <a:off x="109954" y="4020328"/>
            <a:ext cx="4248150" cy="60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定数</a:t>
            </a: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１人</a:t>
            </a:r>
            <a:endParaRPr lang="en-US" altLang="ja-JP" sz="2800" b="1" kern="0" dirty="0">
              <a:latin typeface="BIZ UDゴシック" panose="020B0400000000000000" pitchFamily="49" charset="-128"/>
              <a:ea typeface="BIZ UDゴシック" panose="020B0400000000000000" pitchFamily="49" charset="-128"/>
              <a:cs typeface="メイリオ" pitchFamily="50" charset="-128"/>
            </a:endParaRPr>
          </a:p>
        </p:txBody>
      </p:sp>
      <p:sp>
        <p:nvSpPr>
          <p:cNvPr id="16" name="コンテンツ プレースホルダー 2"/>
          <p:cNvSpPr txBox="1">
            <a:spLocks/>
          </p:cNvSpPr>
          <p:nvPr/>
        </p:nvSpPr>
        <p:spPr bwMode="auto">
          <a:xfrm>
            <a:off x="119961" y="4631912"/>
            <a:ext cx="2947229" cy="60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候補者</a:t>
            </a: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に投票</a:t>
            </a:r>
            <a:endParaRPr lang="en-US" altLang="ja-JP"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Font typeface="Wingdings" pitchFamily="2" charset="2"/>
              <a:buNone/>
              <a:defRPr/>
            </a:pPr>
            <a:endParaRPr lang="en-US" altLang="ja-JP" sz="2800" b="1" kern="0" dirty="0">
              <a:latin typeface="BIZ UDゴシック" panose="020B0400000000000000" pitchFamily="49" charset="-128"/>
              <a:ea typeface="BIZ UDゴシック" panose="020B0400000000000000" pitchFamily="49" charset="-128"/>
              <a:cs typeface="メイリオ" pitchFamily="50" charset="-128"/>
            </a:endParaRPr>
          </a:p>
        </p:txBody>
      </p:sp>
      <p:sp>
        <p:nvSpPr>
          <p:cNvPr id="8" name="フリーフォーム 7"/>
          <p:cNvSpPr>
            <a:spLocks noChangeAspect="1"/>
          </p:cNvSpPr>
          <p:nvPr/>
        </p:nvSpPr>
        <p:spPr bwMode="auto">
          <a:xfrm>
            <a:off x="2417288" y="3978615"/>
            <a:ext cx="2127214" cy="2186168"/>
          </a:xfrm>
          <a:custGeom>
            <a:avLst/>
            <a:gdLst>
              <a:gd name="connsiteX0" fmla="*/ 3725839 w 3725839"/>
              <a:gd name="connsiteY0" fmla="*/ 423080 h 4067032"/>
              <a:gd name="connsiteX1" fmla="*/ 3725839 w 3725839"/>
              <a:gd name="connsiteY1" fmla="*/ 286603 h 4067032"/>
              <a:gd name="connsiteX2" fmla="*/ 3657600 w 3725839"/>
              <a:gd name="connsiteY2" fmla="*/ 218364 h 4067032"/>
              <a:gd name="connsiteX3" fmla="*/ 3643952 w 3725839"/>
              <a:gd name="connsiteY3" fmla="*/ 136477 h 4067032"/>
              <a:gd name="connsiteX4" fmla="*/ 3493827 w 3725839"/>
              <a:gd name="connsiteY4" fmla="*/ 40943 h 4067032"/>
              <a:gd name="connsiteX5" fmla="*/ 3220871 w 3725839"/>
              <a:gd name="connsiteY5" fmla="*/ 0 h 4067032"/>
              <a:gd name="connsiteX6" fmla="*/ 3275462 w 3725839"/>
              <a:gd name="connsiteY6" fmla="*/ 191068 h 4067032"/>
              <a:gd name="connsiteX7" fmla="*/ 3193576 w 3725839"/>
              <a:gd name="connsiteY7" fmla="*/ 286603 h 4067032"/>
              <a:gd name="connsiteX8" fmla="*/ 3207224 w 3725839"/>
              <a:gd name="connsiteY8" fmla="*/ 354841 h 4067032"/>
              <a:gd name="connsiteX9" fmla="*/ 3125337 w 3725839"/>
              <a:gd name="connsiteY9" fmla="*/ 491319 h 4067032"/>
              <a:gd name="connsiteX10" fmla="*/ 3125337 w 3725839"/>
              <a:gd name="connsiteY10" fmla="*/ 586853 h 4067032"/>
              <a:gd name="connsiteX11" fmla="*/ 3057098 w 3725839"/>
              <a:gd name="connsiteY11" fmla="*/ 764274 h 4067032"/>
              <a:gd name="connsiteX12" fmla="*/ 2866030 w 3725839"/>
              <a:gd name="connsiteY12" fmla="*/ 586853 h 4067032"/>
              <a:gd name="connsiteX13" fmla="*/ 2797791 w 3725839"/>
              <a:gd name="connsiteY13" fmla="*/ 614149 h 4067032"/>
              <a:gd name="connsiteX14" fmla="*/ 2797791 w 3725839"/>
              <a:gd name="connsiteY14" fmla="*/ 614149 h 4067032"/>
              <a:gd name="connsiteX15" fmla="*/ 2729552 w 3725839"/>
              <a:gd name="connsiteY15" fmla="*/ 682388 h 4067032"/>
              <a:gd name="connsiteX16" fmla="*/ 2647665 w 3725839"/>
              <a:gd name="connsiteY16" fmla="*/ 668740 h 4067032"/>
              <a:gd name="connsiteX17" fmla="*/ 2579427 w 3725839"/>
              <a:gd name="connsiteY17" fmla="*/ 818865 h 4067032"/>
              <a:gd name="connsiteX18" fmla="*/ 2470245 w 3725839"/>
              <a:gd name="connsiteY18" fmla="*/ 723331 h 4067032"/>
              <a:gd name="connsiteX19" fmla="*/ 2320119 w 3725839"/>
              <a:gd name="connsiteY19" fmla="*/ 696035 h 4067032"/>
              <a:gd name="connsiteX20" fmla="*/ 2265528 w 3725839"/>
              <a:gd name="connsiteY20" fmla="*/ 600501 h 4067032"/>
              <a:gd name="connsiteX21" fmla="*/ 2197289 w 3725839"/>
              <a:gd name="connsiteY21" fmla="*/ 518615 h 4067032"/>
              <a:gd name="connsiteX22" fmla="*/ 2320119 w 3725839"/>
              <a:gd name="connsiteY22" fmla="*/ 423080 h 4067032"/>
              <a:gd name="connsiteX23" fmla="*/ 2197289 w 3725839"/>
              <a:gd name="connsiteY23" fmla="*/ 382137 h 4067032"/>
              <a:gd name="connsiteX24" fmla="*/ 2060812 w 3725839"/>
              <a:gd name="connsiteY24" fmla="*/ 368489 h 4067032"/>
              <a:gd name="connsiteX25" fmla="*/ 1924334 w 3725839"/>
              <a:gd name="connsiteY25" fmla="*/ 423080 h 4067032"/>
              <a:gd name="connsiteX26" fmla="*/ 1760561 w 3725839"/>
              <a:gd name="connsiteY26" fmla="*/ 286603 h 4067032"/>
              <a:gd name="connsiteX27" fmla="*/ 1528549 w 3725839"/>
              <a:gd name="connsiteY27" fmla="*/ 163773 h 4067032"/>
              <a:gd name="connsiteX28" fmla="*/ 1405719 w 3725839"/>
              <a:gd name="connsiteY28" fmla="*/ 109182 h 4067032"/>
              <a:gd name="connsiteX29" fmla="*/ 1173707 w 3725839"/>
              <a:gd name="connsiteY29" fmla="*/ 259307 h 4067032"/>
              <a:gd name="connsiteX30" fmla="*/ 1050877 w 3725839"/>
              <a:gd name="connsiteY30" fmla="*/ 327546 h 4067032"/>
              <a:gd name="connsiteX31" fmla="*/ 982639 w 3725839"/>
              <a:gd name="connsiteY31" fmla="*/ 354841 h 4067032"/>
              <a:gd name="connsiteX32" fmla="*/ 723331 w 3725839"/>
              <a:gd name="connsiteY32" fmla="*/ 368489 h 4067032"/>
              <a:gd name="connsiteX33" fmla="*/ 873456 w 3725839"/>
              <a:gd name="connsiteY33" fmla="*/ 723331 h 4067032"/>
              <a:gd name="connsiteX34" fmla="*/ 941695 w 3725839"/>
              <a:gd name="connsiteY34" fmla="*/ 805218 h 4067032"/>
              <a:gd name="connsiteX35" fmla="*/ 887104 w 3725839"/>
              <a:gd name="connsiteY35" fmla="*/ 928047 h 4067032"/>
              <a:gd name="connsiteX36" fmla="*/ 928048 w 3725839"/>
              <a:gd name="connsiteY36" fmla="*/ 1050877 h 4067032"/>
              <a:gd name="connsiteX37" fmla="*/ 846161 w 3725839"/>
              <a:gd name="connsiteY37" fmla="*/ 1187355 h 4067032"/>
              <a:gd name="connsiteX38" fmla="*/ 709683 w 3725839"/>
              <a:gd name="connsiteY38" fmla="*/ 1160059 h 4067032"/>
              <a:gd name="connsiteX39" fmla="*/ 777922 w 3725839"/>
              <a:gd name="connsiteY39" fmla="*/ 1419367 h 4067032"/>
              <a:gd name="connsiteX40" fmla="*/ 736979 w 3725839"/>
              <a:gd name="connsiteY40" fmla="*/ 1542197 h 4067032"/>
              <a:gd name="connsiteX41" fmla="*/ 900752 w 3725839"/>
              <a:gd name="connsiteY41" fmla="*/ 1774209 h 4067032"/>
              <a:gd name="connsiteX42" fmla="*/ 805218 w 3725839"/>
              <a:gd name="connsiteY42" fmla="*/ 2019868 h 4067032"/>
              <a:gd name="connsiteX43" fmla="*/ 668740 w 3725839"/>
              <a:gd name="connsiteY43" fmla="*/ 2210937 h 4067032"/>
              <a:gd name="connsiteX44" fmla="*/ 573206 w 3725839"/>
              <a:gd name="connsiteY44" fmla="*/ 2361062 h 4067032"/>
              <a:gd name="connsiteX45" fmla="*/ 545910 w 3725839"/>
              <a:gd name="connsiteY45" fmla="*/ 2483892 h 4067032"/>
              <a:gd name="connsiteX46" fmla="*/ 450376 w 3725839"/>
              <a:gd name="connsiteY46" fmla="*/ 2620370 h 4067032"/>
              <a:gd name="connsiteX47" fmla="*/ 545910 w 3725839"/>
              <a:gd name="connsiteY47" fmla="*/ 2756847 h 4067032"/>
              <a:gd name="connsiteX48" fmla="*/ 491319 w 3725839"/>
              <a:gd name="connsiteY48" fmla="*/ 2879677 h 4067032"/>
              <a:gd name="connsiteX49" fmla="*/ 395785 w 3725839"/>
              <a:gd name="connsiteY49" fmla="*/ 2975212 h 4067032"/>
              <a:gd name="connsiteX50" fmla="*/ 395785 w 3725839"/>
              <a:gd name="connsiteY50" fmla="*/ 3111689 h 4067032"/>
              <a:gd name="connsiteX51" fmla="*/ 177421 w 3725839"/>
              <a:gd name="connsiteY51" fmla="*/ 3152632 h 4067032"/>
              <a:gd name="connsiteX52" fmla="*/ 27295 w 3725839"/>
              <a:gd name="connsiteY52" fmla="*/ 3138985 h 4067032"/>
              <a:gd name="connsiteX53" fmla="*/ 0 w 3725839"/>
              <a:gd name="connsiteY53" fmla="*/ 3398292 h 4067032"/>
              <a:gd name="connsiteX54" fmla="*/ 191068 w 3725839"/>
              <a:gd name="connsiteY54" fmla="*/ 3534770 h 4067032"/>
              <a:gd name="connsiteX55" fmla="*/ 286603 w 3725839"/>
              <a:gd name="connsiteY55" fmla="*/ 3534770 h 4067032"/>
              <a:gd name="connsiteX56" fmla="*/ 382137 w 3725839"/>
              <a:gd name="connsiteY56" fmla="*/ 3425588 h 4067032"/>
              <a:gd name="connsiteX57" fmla="*/ 477671 w 3725839"/>
              <a:gd name="connsiteY57" fmla="*/ 3507474 h 4067032"/>
              <a:gd name="connsiteX58" fmla="*/ 532262 w 3725839"/>
              <a:gd name="connsiteY58" fmla="*/ 3521122 h 4067032"/>
              <a:gd name="connsiteX59" fmla="*/ 586854 w 3725839"/>
              <a:gd name="connsiteY59" fmla="*/ 3562065 h 4067032"/>
              <a:gd name="connsiteX60" fmla="*/ 586854 w 3725839"/>
              <a:gd name="connsiteY60" fmla="*/ 3643952 h 4067032"/>
              <a:gd name="connsiteX61" fmla="*/ 846161 w 3725839"/>
              <a:gd name="connsiteY61" fmla="*/ 3712191 h 4067032"/>
              <a:gd name="connsiteX62" fmla="*/ 846161 w 3725839"/>
              <a:gd name="connsiteY62" fmla="*/ 3712191 h 4067032"/>
              <a:gd name="connsiteX63" fmla="*/ 996286 w 3725839"/>
              <a:gd name="connsiteY63" fmla="*/ 3684895 h 4067032"/>
              <a:gd name="connsiteX64" fmla="*/ 1037230 w 3725839"/>
              <a:gd name="connsiteY64" fmla="*/ 3616656 h 4067032"/>
              <a:gd name="connsiteX65" fmla="*/ 1146412 w 3725839"/>
              <a:gd name="connsiteY65" fmla="*/ 3780429 h 4067032"/>
              <a:gd name="connsiteX66" fmla="*/ 1201003 w 3725839"/>
              <a:gd name="connsiteY66" fmla="*/ 3957850 h 4067032"/>
              <a:gd name="connsiteX67" fmla="*/ 1337480 w 3725839"/>
              <a:gd name="connsiteY67" fmla="*/ 4067032 h 4067032"/>
              <a:gd name="connsiteX68" fmla="*/ 1473958 w 3725839"/>
              <a:gd name="connsiteY68" fmla="*/ 4067032 h 4067032"/>
              <a:gd name="connsiteX69" fmla="*/ 1692322 w 3725839"/>
              <a:gd name="connsiteY69" fmla="*/ 3957850 h 4067032"/>
              <a:gd name="connsiteX70" fmla="*/ 1583140 w 3725839"/>
              <a:gd name="connsiteY70" fmla="*/ 3725838 h 4067032"/>
              <a:gd name="connsiteX71" fmla="*/ 1760561 w 3725839"/>
              <a:gd name="connsiteY71" fmla="*/ 3657600 h 4067032"/>
              <a:gd name="connsiteX72" fmla="*/ 1774209 w 3725839"/>
              <a:gd name="connsiteY72" fmla="*/ 3179928 h 4067032"/>
              <a:gd name="connsiteX73" fmla="*/ 1774209 w 3725839"/>
              <a:gd name="connsiteY73" fmla="*/ 3002507 h 4067032"/>
              <a:gd name="connsiteX74" fmla="*/ 1897039 w 3725839"/>
              <a:gd name="connsiteY74" fmla="*/ 2715904 h 4067032"/>
              <a:gd name="connsiteX75" fmla="*/ 1992573 w 3725839"/>
              <a:gd name="connsiteY75" fmla="*/ 2497540 h 4067032"/>
              <a:gd name="connsiteX76" fmla="*/ 2088107 w 3725839"/>
              <a:gd name="connsiteY76" fmla="*/ 2333767 h 4067032"/>
              <a:gd name="connsiteX77" fmla="*/ 2169994 w 3725839"/>
              <a:gd name="connsiteY77" fmla="*/ 2320119 h 4067032"/>
              <a:gd name="connsiteX78" fmla="*/ 2183642 w 3725839"/>
              <a:gd name="connsiteY78" fmla="*/ 2210937 h 4067032"/>
              <a:gd name="connsiteX79" fmla="*/ 2292824 w 3725839"/>
              <a:gd name="connsiteY79" fmla="*/ 2115403 h 4067032"/>
              <a:gd name="connsiteX80" fmla="*/ 2361062 w 3725839"/>
              <a:gd name="connsiteY80" fmla="*/ 2279176 h 4067032"/>
              <a:gd name="connsiteX81" fmla="*/ 2429301 w 3725839"/>
              <a:gd name="connsiteY81" fmla="*/ 2279176 h 4067032"/>
              <a:gd name="connsiteX82" fmla="*/ 2442949 w 3725839"/>
              <a:gd name="connsiteY82" fmla="*/ 2156346 h 4067032"/>
              <a:gd name="connsiteX83" fmla="*/ 2456597 w 3725839"/>
              <a:gd name="connsiteY83" fmla="*/ 2074459 h 4067032"/>
              <a:gd name="connsiteX84" fmla="*/ 2620370 w 3725839"/>
              <a:gd name="connsiteY84" fmla="*/ 1924334 h 4067032"/>
              <a:gd name="connsiteX85" fmla="*/ 2825086 w 3725839"/>
              <a:gd name="connsiteY85" fmla="*/ 1965277 h 4067032"/>
              <a:gd name="connsiteX86" fmla="*/ 3016155 w 3725839"/>
              <a:gd name="connsiteY86" fmla="*/ 1910686 h 4067032"/>
              <a:gd name="connsiteX87" fmla="*/ 3084394 w 3725839"/>
              <a:gd name="connsiteY87" fmla="*/ 2047164 h 4067032"/>
              <a:gd name="connsiteX88" fmla="*/ 3234519 w 3725839"/>
              <a:gd name="connsiteY88" fmla="*/ 2224585 h 4067032"/>
              <a:gd name="connsiteX89" fmla="*/ 3384645 w 3725839"/>
              <a:gd name="connsiteY89" fmla="*/ 2361062 h 4067032"/>
              <a:gd name="connsiteX90" fmla="*/ 3411940 w 3725839"/>
              <a:gd name="connsiteY90" fmla="*/ 2402006 h 4067032"/>
              <a:gd name="connsiteX91" fmla="*/ 3425588 w 3725839"/>
              <a:gd name="connsiteY91" fmla="*/ 2183641 h 4067032"/>
              <a:gd name="connsiteX92" fmla="*/ 3411940 w 3725839"/>
              <a:gd name="connsiteY92" fmla="*/ 2074459 h 4067032"/>
              <a:gd name="connsiteX93" fmla="*/ 3302758 w 3725839"/>
              <a:gd name="connsiteY93" fmla="*/ 1965277 h 4067032"/>
              <a:gd name="connsiteX94" fmla="*/ 3220871 w 3725839"/>
              <a:gd name="connsiteY94" fmla="*/ 1897038 h 4067032"/>
              <a:gd name="connsiteX95" fmla="*/ 3220871 w 3725839"/>
              <a:gd name="connsiteY95" fmla="*/ 1801504 h 4067032"/>
              <a:gd name="connsiteX96" fmla="*/ 3302758 w 3725839"/>
              <a:gd name="connsiteY96" fmla="*/ 1733265 h 4067032"/>
              <a:gd name="connsiteX97" fmla="*/ 3330054 w 3725839"/>
              <a:gd name="connsiteY97" fmla="*/ 1596788 h 4067032"/>
              <a:gd name="connsiteX98" fmla="*/ 3439236 w 3725839"/>
              <a:gd name="connsiteY98" fmla="*/ 1624083 h 4067032"/>
              <a:gd name="connsiteX99" fmla="*/ 3439236 w 3725839"/>
              <a:gd name="connsiteY99" fmla="*/ 1514901 h 4067032"/>
              <a:gd name="connsiteX100" fmla="*/ 3330054 w 3725839"/>
              <a:gd name="connsiteY100" fmla="*/ 1501253 h 4067032"/>
              <a:gd name="connsiteX101" fmla="*/ 3289110 w 3725839"/>
              <a:gd name="connsiteY101" fmla="*/ 1405719 h 4067032"/>
              <a:gd name="connsiteX102" fmla="*/ 3234519 w 3725839"/>
              <a:gd name="connsiteY102" fmla="*/ 1405719 h 4067032"/>
              <a:gd name="connsiteX103" fmla="*/ 3370997 w 3725839"/>
              <a:gd name="connsiteY103" fmla="*/ 1214650 h 4067032"/>
              <a:gd name="connsiteX104" fmla="*/ 3370997 w 3725839"/>
              <a:gd name="connsiteY104" fmla="*/ 1132764 h 4067032"/>
              <a:gd name="connsiteX105" fmla="*/ 3193576 w 3725839"/>
              <a:gd name="connsiteY105" fmla="*/ 1132764 h 4067032"/>
              <a:gd name="connsiteX106" fmla="*/ 3166280 w 3725839"/>
              <a:gd name="connsiteY106" fmla="*/ 1050877 h 4067032"/>
              <a:gd name="connsiteX107" fmla="*/ 3316406 w 3725839"/>
              <a:gd name="connsiteY107" fmla="*/ 1023582 h 4067032"/>
              <a:gd name="connsiteX108" fmla="*/ 3398292 w 3725839"/>
              <a:gd name="connsiteY108" fmla="*/ 955343 h 4067032"/>
              <a:gd name="connsiteX109" fmla="*/ 3521122 w 3725839"/>
              <a:gd name="connsiteY109" fmla="*/ 968991 h 4067032"/>
              <a:gd name="connsiteX110" fmla="*/ 3452883 w 3725839"/>
              <a:gd name="connsiteY110" fmla="*/ 873456 h 4067032"/>
              <a:gd name="connsiteX111" fmla="*/ 3357349 w 3725839"/>
              <a:gd name="connsiteY111" fmla="*/ 764274 h 4067032"/>
              <a:gd name="connsiteX112" fmla="*/ 3521122 w 3725839"/>
              <a:gd name="connsiteY112" fmla="*/ 573206 h 4067032"/>
              <a:gd name="connsiteX113" fmla="*/ 3521122 w 3725839"/>
              <a:gd name="connsiteY113" fmla="*/ 354841 h 4067032"/>
              <a:gd name="connsiteX114" fmla="*/ 3725839 w 3725839"/>
              <a:gd name="connsiteY114" fmla="*/ 423080 h 4067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725839" h="4067032">
                <a:moveTo>
                  <a:pt x="3725839" y="423080"/>
                </a:moveTo>
                <a:lnTo>
                  <a:pt x="3725839" y="286603"/>
                </a:lnTo>
                <a:lnTo>
                  <a:pt x="3657600" y="218364"/>
                </a:lnTo>
                <a:lnTo>
                  <a:pt x="3643952" y="136477"/>
                </a:lnTo>
                <a:lnTo>
                  <a:pt x="3493827" y="40943"/>
                </a:lnTo>
                <a:lnTo>
                  <a:pt x="3220871" y="0"/>
                </a:lnTo>
                <a:lnTo>
                  <a:pt x="3275462" y="191068"/>
                </a:lnTo>
                <a:lnTo>
                  <a:pt x="3193576" y="286603"/>
                </a:lnTo>
                <a:lnTo>
                  <a:pt x="3207224" y="354841"/>
                </a:lnTo>
                <a:lnTo>
                  <a:pt x="3125337" y="491319"/>
                </a:lnTo>
                <a:lnTo>
                  <a:pt x="3125337" y="586853"/>
                </a:lnTo>
                <a:lnTo>
                  <a:pt x="3057098" y="764274"/>
                </a:lnTo>
                <a:lnTo>
                  <a:pt x="2866030" y="586853"/>
                </a:lnTo>
                <a:lnTo>
                  <a:pt x="2797791" y="614149"/>
                </a:lnTo>
                <a:lnTo>
                  <a:pt x="2797791" y="614149"/>
                </a:lnTo>
                <a:lnTo>
                  <a:pt x="2729552" y="682388"/>
                </a:lnTo>
                <a:lnTo>
                  <a:pt x="2647665" y="668740"/>
                </a:lnTo>
                <a:lnTo>
                  <a:pt x="2579427" y="818865"/>
                </a:lnTo>
                <a:lnTo>
                  <a:pt x="2470245" y="723331"/>
                </a:lnTo>
                <a:lnTo>
                  <a:pt x="2320119" y="696035"/>
                </a:lnTo>
                <a:lnTo>
                  <a:pt x="2265528" y="600501"/>
                </a:lnTo>
                <a:lnTo>
                  <a:pt x="2197289" y="518615"/>
                </a:lnTo>
                <a:lnTo>
                  <a:pt x="2320119" y="423080"/>
                </a:lnTo>
                <a:lnTo>
                  <a:pt x="2197289" y="382137"/>
                </a:lnTo>
                <a:lnTo>
                  <a:pt x="2060812" y="368489"/>
                </a:lnTo>
                <a:lnTo>
                  <a:pt x="1924334" y="423080"/>
                </a:lnTo>
                <a:lnTo>
                  <a:pt x="1760561" y="286603"/>
                </a:lnTo>
                <a:lnTo>
                  <a:pt x="1528549" y="163773"/>
                </a:lnTo>
                <a:lnTo>
                  <a:pt x="1405719" y="109182"/>
                </a:lnTo>
                <a:lnTo>
                  <a:pt x="1173707" y="259307"/>
                </a:lnTo>
                <a:lnTo>
                  <a:pt x="1050877" y="327546"/>
                </a:lnTo>
                <a:lnTo>
                  <a:pt x="982639" y="354841"/>
                </a:lnTo>
                <a:lnTo>
                  <a:pt x="723331" y="368489"/>
                </a:lnTo>
                <a:lnTo>
                  <a:pt x="873456" y="723331"/>
                </a:lnTo>
                <a:lnTo>
                  <a:pt x="941695" y="805218"/>
                </a:lnTo>
                <a:lnTo>
                  <a:pt x="887104" y="928047"/>
                </a:lnTo>
                <a:lnTo>
                  <a:pt x="928048" y="1050877"/>
                </a:lnTo>
                <a:lnTo>
                  <a:pt x="846161" y="1187355"/>
                </a:lnTo>
                <a:lnTo>
                  <a:pt x="709683" y="1160059"/>
                </a:lnTo>
                <a:lnTo>
                  <a:pt x="777922" y="1419367"/>
                </a:lnTo>
                <a:lnTo>
                  <a:pt x="736979" y="1542197"/>
                </a:lnTo>
                <a:lnTo>
                  <a:pt x="900752" y="1774209"/>
                </a:lnTo>
                <a:lnTo>
                  <a:pt x="805218" y="2019868"/>
                </a:lnTo>
                <a:lnTo>
                  <a:pt x="668740" y="2210937"/>
                </a:lnTo>
                <a:lnTo>
                  <a:pt x="573206" y="2361062"/>
                </a:lnTo>
                <a:lnTo>
                  <a:pt x="545910" y="2483892"/>
                </a:lnTo>
                <a:lnTo>
                  <a:pt x="450376" y="2620370"/>
                </a:lnTo>
                <a:lnTo>
                  <a:pt x="545910" y="2756847"/>
                </a:lnTo>
                <a:lnTo>
                  <a:pt x="491319" y="2879677"/>
                </a:lnTo>
                <a:lnTo>
                  <a:pt x="395785" y="2975212"/>
                </a:lnTo>
                <a:lnTo>
                  <a:pt x="395785" y="3111689"/>
                </a:lnTo>
                <a:lnTo>
                  <a:pt x="177421" y="3152632"/>
                </a:lnTo>
                <a:lnTo>
                  <a:pt x="27295" y="3138985"/>
                </a:lnTo>
                <a:lnTo>
                  <a:pt x="0" y="3398292"/>
                </a:lnTo>
                <a:lnTo>
                  <a:pt x="191068" y="3534770"/>
                </a:lnTo>
                <a:lnTo>
                  <a:pt x="286603" y="3534770"/>
                </a:lnTo>
                <a:lnTo>
                  <a:pt x="382137" y="3425588"/>
                </a:lnTo>
                <a:lnTo>
                  <a:pt x="477671" y="3507474"/>
                </a:lnTo>
                <a:lnTo>
                  <a:pt x="532262" y="3521122"/>
                </a:lnTo>
                <a:lnTo>
                  <a:pt x="586854" y="3562065"/>
                </a:lnTo>
                <a:lnTo>
                  <a:pt x="586854" y="3643952"/>
                </a:lnTo>
                <a:lnTo>
                  <a:pt x="846161" y="3712191"/>
                </a:lnTo>
                <a:lnTo>
                  <a:pt x="846161" y="3712191"/>
                </a:lnTo>
                <a:lnTo>
                  <a:pt x="996286" y="3684895"/>
                </a:lnTo>
                <a:lnTo>
                  <a:pt x="1037230" y="3616656"/>
                </a:lnTo>
                <a:lnTo>
                  <a:pt x="1146412" y="3780429"/>
                </a:lnTo>
                <a:lnTo>
                  <a:pt x="1201003" y="3957850"/>
                </a:lnTo>
                <a:lnTo>
                  <a:pt x="1337480" y="4067032"/>
                </a:lnTo>
                <a:lnTo>
                  <a:pt x="1473958" y="4067032"/>
                </a:lnTo>
                <a:lnTo>
                  <a:pt x="1692322" y="3957850"/>
                </a:lnTo>
                <a:lnTo>
                  <a:pt x="1583140" y="3725838"/>
                </a:lnTo>
                <a:lnTo>
                  <a:pt x="1760561" y="3657600"/>
                </a:lnTo>
                <a:lnTo>
                  <a:pt x="1774209" y="3179928"/>
                </a:lnTo>
                <a:lnTo>
                  <a:pt x="1774209" y="3002507"/>
                </a:lnTo>
                <a:lnTo>
                  <a:pt x="1897039" y="2715904"/>
                </a:lnTo>
                <a:lnTo>
                  <a:pt x="1992573" y="2497540"/>
                </a:lnTo>
                <a:lnTo>
                  <a:pt x="2088107" y="2333767"/>
                </a:lnTo>
                <a:lnTo>
                  <a:pt x="2169994" y="2320119"/>
                </a:lnTo>
                <a:lnTo>
                  <a:pt x="2183642" y="2210937"/>
                </a:lnTo>
                <a:lnTo>
                  <a:pt x="2292824" y="2115403"/>
                </a:lnTo>
                <a:lnTo>
                  <a:pt x="2361062" y="2279176"/>
                </a:lnTo>
                <a:lnTo>
                  <a:pt x="2429301" y="2279176"/>
                </a:lnTo>
                <a:lnTo>
                  <a:pt x="2442949" y="2156346"/>
                </a:lnTo>
                <a:lnTo>
                  <a:pt x="2456597" y="2074459"/>
                </a:lnTo>
                <a:lnTo>
                  <a:pt x="2620370" y="1924334"/>
                </a:lnTo>
                <a:lnTo>
                  <a:pt x="2825086" y="1965277"/>
                </a:lnTo>
                <a:lnTo>
                  <a:pt x="3016155" y="1910686"/>
                </a:lnTo>
                <a:lnTo>
                  <a:pt x="3084394" y="2047164"/>
                </a:lnTo>
                <a:lnTo>
                  <a:pt x="3234519" y="2224585"/>
                </a:lnTo>
                <a:lnTo>
                  <a:pt x="3384645" y="2361062"/>
                </a:lnTo>
                <a:lnTo>
                  <a:pt x="3411940" y="2402006"/>
                </a:lnTo>
                <a:lnTo>
                  <a:pt x="3425588" y="2183641"/>
                </a:lnTo>
                <a:lnTo>
                  <a:pt x="3411940" y="2074459"/>
                </a:lnTo>
                <a:lnTo>
                  <a:pt x="3302758" y="1965277"/>
                </a:lnTo>
                <a:lnTo>
                  <a:pt x="3220871" y="1897038"/>
                </a:lnTo>
                <a:lnTo>
                  <a:pt x="3220871" y="1801504"/>
                </a:lnTo>
                <a:lnTo>
                  <a:pt x="3302758" y="1733265"/>
                </a:lnTo>
                <a:lnTo>
                  <a:pt x="3330054" y="1596788"/>
                </a:lnTo>
                <a:lnTo>
                  <a:pt x="3439236" y="1624083"/>
                </a:lnTo>
                <a:lnTo>
                  <a:pt x="3439236" y="1514901"/>
                </a:lnTo>
                <a:lnTo>
                  <a:pt x="3330054" y="1501253"/>
                </a:lnTo>
                <a:lnTo>
                  <a:pt x="3289110" y="1405719"/>
                </a:lnTo>
                <a:lnTo>
                  <a:pt x="3234519" y="1405719"/>
                </a:lnTo>
                <a:lnTo>
                  <a:pt x="3370997" y="1214650"/>
                </a:lnTo>
                <a:lnTo>
                  <a:pt x="3370997" y="1132764"/>
                </a:lnTo>
                <a:lnTo>
                  <a:pt x="3193576" y="1132764"/>
                </a:lnTo>
                <a:lnTo>
                  <a:pt x="3166280" y="1050877"/>
                </a:lnTo>
                <a:lnTo>
                  <a:pt x="3316406" y="1023582"/>
                </a:lnTo>
                <a:lnTo>
                  <a:pt x="3398292" y="955343"/>
                </a:lnTo>
                <a:lnTo>
                  <a:pt x="3521122" y="968991"/>
                </a:lnTo>
                <a:lnTo>
                  <a:pt x="3452883" y="873456"/>
                </a:lnTo>
                <a:lnTo>
                  <a:pt x="3357349" y="764274"/>
                </a:lnTo>
                <a:lnTo>
                  <a:pt x="3521122" y="573206"/>
                </a:lnTo>
                <a:lnTo>
                  <a:pt x="3521122" y="354841"/>
                </a:lnTo>
                <a:lnTo>
                  <a:pt x="3725839" y="423080"/>
                </a:lnTo>
                <a:close/>
              </a:path>
            </a:pathLst>
          </a:custGeom>
          <a:solidFill>
            <a:srgbClr val="FAC090">
              <a:alpha val="40000"/>
            </a:srgbClr>
          </a:solidFill>
          <a:ln w="9525" cap="flat" cmpd="sng" algn="ctr">
            <a:solidFill>
              <a:schemeClr val="tx1"/>
            </a:solidFill>
            <a:prstDash val="solid"/>
            <a:round/>
            <a:headEnd type="none" w="med" len="med"/>
            <a:tailEnd type="none" w="med" len="med"/>
          </a:ln>
          <a:effectLst/>
        </p:spPr>
        <p:txBody>
          <a:bodyPr/>
          <a:lstStyle/>
          <a:p>
            <a:pPr eaLnBrk="1" hangingPunct="1">
              <a:spcBef>
                <a:spcPct val="20000"/>
              </a:spcBef>
              <a:buClr>
                <a:schemeClr val="bg1"/>
              </a:buClr>
              <a:buSzPct val="100000"/>
              <a:buFont typeface="Wingdings" panose="05000000000000000000" pitchFamily="2" charset="2"/>
              <a:buChar char="n"/>
              <a:defRPr/>
            </a:pPr>
            <a:endParaRPr lang="ja-JP" altLang="en-US" dirty="0">
              <a:latin typeface="BIZ UDゴシック" panose="020B0400000000000000" pitchFamily="49" charset="-128"/>
              <a:ea typeface="BIZ UDゴシック" panose="020B0400000000000000" pitchFamily="49" charset="-128"/>
            </a:endParaRPr>
          </a:p>
        </p:txBody>
      </p:sp>
      <p:sp>
        <p:nvSpPr>
          <p:cNvPr id="19" name="コンテンツ プレースホルダー 2"/>
          <p:cNvSpPr txBox="1">
            <a:spLocks/>
          </p:cNvSpPr>
          <p:nvPr/>
        </p:nvSpPr>
        <p:spPr bwMode="auto">
          <a:xfrm>
            <a:off x="5301188" y="4020899"/>
            <a:ext cx="3785612" cy="217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・知事選挙（都道府県）</a:t>
            </a:r>
            <a:endParaRPr lang="en-US" altLang="ja-JP"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・市長選挙</a:t>
            </a:r>
            <a:endParaRPr lang="en-US" altLang="ja-JP"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・区長選挙（特別区）</a:t>
            </a:r>
            <a:endParaRPr lang="en-US" altLang="ja-JP"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・町長選挙</a:t>
            </a:r>
            <a:endParaRPr lang="en-US" altLang="ja-JP"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・村長選挙</a:t>
            </a:r>
            <a:endParaRPr lang="en-US" altLang="ja-JP"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p:txBody>
      </p:sp>
    </p:spTree>
    <p:extLst>
      <p:ext uri="{BB962C8B-B14F-4D97-AF65-F5344CB8AC3E}">
        <p14:creationId xmlns:p14="http://schemas.microsoft.com/office/powerpoint/2010/main" val="886847307"/>
      </p:ext>
    </p:extLst>
  </p:cSld>
  <p:clrMapOvr>
    <a:masterClrMapping/>
  </p:clrMapOvr>
  <p:transition spd="slow" advTm="180132"/>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地方選挙（</a:t>
            </a:r>
            <a:r>
              <a:rPr lang="ja-JP" altLang="en-US" sz="3800" u="sng" kern="0" dirty="0">
                <a:solidFill>
                  <a:srgbClr val="002060"/>
                </a:solidFill>
                <a:latin typeface="BIZ UDゴシック" panose="020B0400000000000000" pitchFamily="49" charset="-128"/>
                <a:ea typeface="BIZ UDゴシック" panose="020B0400000000000000" pitchFamily="49" charset="-128"/>
              </a:rPr>
              <a:t>議会議員選挙</a:t>
            </a:r>
            <a:r>
              <a:rPr lang="ja-JP" altLang="en-US" sz="3800" kern="0" dirty="0">
                <a:solidFill>
                  <a:srgbClr val="002060"/>
                </a:solidFill>
                <a:latin typeface="BIZ UDゴシック" panose="020B0400000000000000" pitchFamily="49" charset="-128"/>
                <a:ea typeface="BIZ UDゴシック" panose="020B0400000000000000" pitchFamily="49" charset="-128"/>
              </a:rPr>
              <a:t>）のしくみ</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選挙の制度</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角丸四角形 1"/>
          <p:cNvSpPr>
            <a:spLocks noChangeArrowheads="1"/>
          </p:cNvSpPr>
          <p:nvPr/>
        </p:nvSpPr>
        <p:spPr bwMode="auto">
          <a:xfrm>
            <a:off x="683568" y="2825263"/>
            <a:ext cx="2160000" cy="432000"/>
          </a:xfrm>
          <a:prstGeom prst="roundRect">
            <a:avLst>
              <a:gd name="adj" fmla="val 10324"/>
            </a:avLst>
          </a:prstGeom>
          <a:ln/>
        </p:spPr>
        <p:style>
          <a:lnRef idx="2">
            <a:schemeClr val="accent6">
              <a:shade val="50000"/>
            </a:schemeClr>
          </a:lnRef>
          <a:fillRef idx="1">
            <a:schemeClr val="accent6"/>
          </a:fillRef>
          <a:effectRef idx="0">
            <a:schemeClr val="accent6"/>
          </a:effectRef>
          <a:fontRef idx="minor">
            <a:schemeClr val="lt1"/>
          </a:fontRef>
        </p:style>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2400" b="1" dirty="0">
                <a:solidFill>
                  <a:schemeClr val="bg1"/>
                </a:solidFill>
                <a:latin typeface="BIZ UDゴシック" panose="020B0400000000000000" pitchFamily="49" charset="-128"/>
                <a:ea typeface="BIZ UDゴシック" panose="020B0400000000000000" pitchFamily="49" charset="-128"/>
              </a:rPr>
              <a:t>議会議員選挙</a:t>
            </a:r>
          </a:p>
        </p:txBody>
      </p:sp>
      <p:sp>
        <p:nvSpPr>
          <p:cNvPr id="11" name="コンテンツ プレースホルダー 2"/>
          <p:cNvSpPr txBox="1">
            <a:spLocks/>
          </p:cNvSpPr>
          <p:nvPr/>
        </p:nvSpPr>
        <p:spPr bwMode="auto">
          <a:xfrm>
            <a:off x="119961" y="3446922"/>
            <a:ext cx="560416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選挙区と定数は自治体で異なる</a:t>
            </a:r>
            <a:endParaRPr lang="en-US" altLang="ja-JP"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p:txBody>
      </p:sp>
      <p:sp>
        <p:nvSpPr>
          <p:cNvPr id="12" name="コンテンツ プレースホルダー 2"/>
          <p:cNvSpPr txBox="1">
            <a:spLocks/>
          </p:cNvSpPr>
          <p:nvPr/>
        </p:nvSpPr>
        <p:spPr bwMode="auto">
          <a:xfrm>
            <a:off x="-165896" y="3916047"/>
            <a:ext cx="3525942" cy="1047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marL="0" indent="0">
              <a:buNone/>
              <a:defRPr/>
            </a:pPr>
            <a:r>
              <a:rPr lang="ja-JP" altLang="en-US" sz="20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　例）宮城県は</a:t>
            </a:r>
            <a:r>
              <a:rPr lang="en-US" altLang="ja-JP" sz="20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23</a:t>
            </a:r>
            <a:r>
              <a:rPr lang="ja-JP" altLang="en-US" sz="20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選挙区</a:t>
            </a:r>
            <a:r>
              <a:rPr lang="en-US" altLang="ja-JP" sz="20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59</a:t>
            </a:r>
            <a:r>
              <a:rPr lang="ja-JP" altLang="en-US" sz="20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人</a:t>
            </a:r>
            <a:endParaRPr lang="en-US" altLang="ja-JP" sz="20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0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　　　仙台市は５選挙区</a:t>
            </a:r>
            <a:r>
              <a:rPr lang="en-US" altLang="ja-JP" sz="20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55</a:t>
            </a:r>
            <a:r>
              <a:rPr lang="ja-JP" altLang="en-US" sz="20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人</a:t>
            </a:r>
            <a:endParaRPr lang="en-US" altLang="ja-JP" sz="2000" kern="0" dirty="0">
              <a:latin typeface="BIZ UDゴシック" panose="020B0400000000000000" pitchFamily="49" charset="-128"/>
              <a:ea typeface="BIZ UDゴシック" panose="020B0400000000000000" pitchFamily="49" charset="-128"/>
              <a:cs typeface="メイリオ" pitchFamily="50" charset="-128"/>
            </a:endParaRPr>
          </a:p>
        </p:txBody>
      </p:sp>
      <p:sp>
        <p:nvSpPr>
          <p:cNvPr id="16" name="コンテンツ プレースホルダー 2"/>
          <p:cNvSpPr txBox="1">
            <a:spLocks/>
          </p:cNvSpPr>
          <p:nvPr/>
        </p:nvSpPr>
        <p:spPr bwMode="auto">
          <a:xfrm>
            <a:off x="123460" y="4653558"/>
            <a:ext cx="2947229" cy="60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a:buFont typeface="Wingdings" pitchFamily="2" charset="2"/>
              <a:buChar char="p"/>
              <a:defRPr/>
            </a:pPr>
            <a:r>
              <a:rPr lang="ja-JP" altLang="en-US" sz="2800" b="1" u="sng" kern="0" dirty="0">
                <a:solidFill>
                  <a:srgbClr val="FF00FF"/>
                </a:solidFill>
                <a:latin typeface="BIZ UDゴシック" panose="020B0400000000000000" pitchFamily="49" charset="-128"/>
                <a:ea typeface="BIZ UDゴシック" panose="020B0400000000000000" pitchFamily="49" charset="-128"/>
                <a:cs typeface="メイリオ" pitchFamily="50" charset="-128"/>
              </a:rPr>
              <a:t>候補者</a:t>
            </a:r>
            <a:r>
              <a:rPr lang="ja-JP" altLang="en-US"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に投票</a:t>
            </a:r>
            <a:endParaRPr lang="en-US" altLang="ja-JP" sz="2800" b="1"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Font typeface="Wingdings" pitchFamily="2" charset="2"/>
              <a:buNone/>
              <a:defRPr/>
            </a:pPr>
            <a:endParaRPr lang="en-US" altLang="ja-JP" sz="2800" b="1" kern="0" dirty="0">
              <a:latin typeface="BIZ UDゴシック" panose="020B0400000000000000" pitchFamily="49" charset="-128"/>
              <a:ea typeface="BIZ UDゴシック" panose="020B0400000000000000" pitchFamily="49" charset="-128"/>
              <a:cs typeface="メイリオ" pitchFamily="50" charset="-128"/>
            </a:endParaRPr>
          </a:p>
        </p:txBody>
      </p:sp>
      <p:sp>
        <p:nvSpPr>
          <p:cNvPr id="8" name="フリーフォーム 7"/>
          <p:cNvSpPr>
            <a:spLocks noChangeAspect="1"/>
          </p:cNvSpPr>
          <p:nvPr/>
        </p:nvSpPr>
        <p:spPr bwMode="auto">
          <a:xfrm>
            <a:off x="2853480" y="3979767"/>
            <a:ext cx="2127214" cy="2186168"/>
          </a:xfrm>
          <a:custGeom>
            <a:avLst/>
            <a:gdLst>
              <a:gd name="connsiteX0" fmla="*/ 3725839 w 3725839"/>
              <a:gd name="connsiteY0" fmla="*/ 423080 h 4067032"/>
              <a:gd name="connsiteX1" fmla="*/ 3725839 w 3725839"/>
              <a:gd name="connsiteY1" fmla="*/ 286603 h 4067032"/>
              <a:gd name="connsiteX2" fmla="*/ 3657600 w 3725839"/>
              <a:gd name="connsiteY2" fmla="*/ 218364 h 4067032"/>
              <a:gd name="connsiteX3" fmla="*/ 3643952 w 3725839"/>
              <a:gd name="connsiteY3" fmla="*/ 136477 h 4067032"/>
              <a:gd name="connsiteX4" fmla="*/ 3493827 w 3725839"/>
              <a:gd name="connsiteY4" fmla="*/ 40943 h 4067032"/>
              <a:gd name="connsiteX5" fmla="*/ 3220871 w 3725839"/>
              <a:gd name="connsiteY5" fmla="*/ 0 h 4067032"/>
              <a:gd name="connsiteX6" fmla="*/ 3275462 w 3725839"/>
              <a:gd name="connsiteY6" fmla="*/ 191068 h 4067032"/>
              <a:gd name="connsiteX7" fmla="*/ 3193576 w 3725839"/>
              <a:gd name="connsiteY7" fmla="*/ 286603 h 4067032"/>
              <a:gd name="connsiteX8" fmla="*/ 3207224 w 3725839"/>
              <a:gd name="connsiteY8" fmla="*/ 354841 h 4067032"/>
              <a:gd name="connsiteX9" fmla="*/ 3125337 w 3725839"/>
              <a:gd name="connsiteY9" fmla="*/ 491319 h 4067032"/>
              <a:gd name="connsiteX10" fmla="*/ 3125337 w 3725839"/>
              <a:gd name="connsiteY10" fmla="*/ 586853 h 4067032"/>
              <a:gd name="connsiteX11" fmla="*/ 3057098 w 3725839"/>
              <a:gd name="connsiteY11" fmla="*/ 764274 h 4067032"/>
              <a:gd name="connsiteX12" fmla="*/ 2866030 w 3725839"/>
              <a:gd name="connsiteY12" fmla="*/ 586853 h 4067032"/>
              <a:gd name="connsiteX13" fmla="*/ 2797791 w 3725839"/>
              <a:gd name="connsiteY13" fmla="*/ 614149 h 4067032"/>
              <a:gd name="connsiteX14" fmla="*/ 2797791 w 3725839"/>
              <a:gd name="connsiteY14" fmla="*/ 614149 h 4067032"/>
              <a:gd name="connsiteX15" fmla="*/ 2729552 w 3725839"/>
              <a:gd name="connsiteY15" fmla="*/ 682388 h 4067032"/>
              <a:gd name="connsiteX16" fmla="*/ 2647665 w 3725839"/>
              <a:gd name="connsiteY16" fmla="*/ 668740 h 4067032"/>
              <a:gd name="connsiteX17" fmla="*/ 2579427 w 3725839"/>
              <a:gd name="connsiteY17" fmla="*/ 818865 h 4067032"/>
              <a:gd name="connsiteX18" fmla="*/ 2470245 w 3725839"/>
              <a:gd name="connsiteY18" fmla="*/ 723331 h 4067032"/>
              <a:gd name="connsiteX19" fmla="*/ 2320119 w 3725839"/>
              <a:gd name="connsiteY19" fmla="*/ 696035 h 4067032"/>
              <a:gd name="connsiteX20" fmla="*/ 2265528 w 3725839"/>
              <a:gd name="connsiteY20" fmla="*/ 600501 h 4067032"/>
              <a:gd name="connsiteX21" fmla="*/ 2197289 w 3725839"/>
              <a:gd name="connsiteY21" fmla="*/ 518615 h 4067032"/>
              <a:gd name="connsiteX22" fmla="*/ 2320119 w 3725839"/>
              <a:gd name="connsiteY22" fmla="*/ 423080 h 4067032"/>
              <a:gd name="connsiteX23" fmla="*/ 2197289 w 3725839"/>
              <a:gd name="connsiteY23" fmla="*/ 382137 h 4067032"/>
              <a:gd name="connsiteX24" fmla="*/ 2060812 w 3725839"/>
              <a:gd name="connsiteY24" fmla="*/ 368489 h 4067032"/>
              <a:gd name="connsiteX25" fmla="*/ 1924334 w 3725839"/>
              <a:gd name="connsiteY25" fmla="*/ 423080 h 4067032"/>
              <a:gd name="connsiteX26" fmla="*/ 1760561 w 3725839"/>
              <a:gd name="connsiteY26" fmla="*/ 286603 h 4067032"/>
              <a:gd name="connsiteX27" fmla="*/ 1528549 w 3725839"/>
              <a:gd name="connsiteY27" fmla="*/ 163773 h 4067032"/>
              <a:gd name="connsiteX28" fmla="*/ 1405719 w 3725839"/>
              <a:gd name="connsiteY28" fmla="*/ 109182 h 4067032"/>
              <a:gd name="connsiteX29" fmla="*/ 1173707 w 3725839"/>
              <a:gd name="connsiteY29" fmla="*/ 259307 h 4067032"/>
              <a:gd name="connsiteX30" fmla="*/ 1050877 w 3725839"/>
              <a:gd name="connsiteY30" fmla="*/ 327546 h 4067032"/>
              <a:gd name="connsiteX31" fmla="*/ 982639 w 3725839"/>
              <a:gd name="connsiteY31" fmla="*/ 354841 h 4067032"/>
              <a:gd name="connsiteX32" fmla="*/ 723331 w 3725839"/>
              <a:gd name="connsiteY32" fmla="*/ 368489 h 4067032"/>
              <a:gd name="connsiteX33" fmla="*/ 873456 w 3725839"/>
              <a:gd name="connsiteY33" fmla="*/ 723331 h 4067032"/>
              <a:gd name="connsiteX34" fmla="*/ 941695 w 3725839"/>
              <a:gd name="connsiteY34" fmla="*/ 805218 h 4067032"/>
              <a:gd name="connsiteX35" fmla="*/ 887104 w 3725839"/>
              <a:gd name="connsiteY35" fmla="*/ 928047 h 4067032"/>
              <a:gd name="connsiteX36" fmla="*/ 928048 w 3725839"/>
              <a:gd name="connsiteY36" fmla="*/ 1050877 h 4067032"/>
              <a:gd name="connsiteX37" fmla="*/ 846161 w 3725839"/>
              <a:gd name="connsiteY37" fmla="*/ 1187355 h 4067032"/>
              <a:gd name="connsiteX38" fmla="*/ 709683 w 3725839"/>
              <a:gd name="connsiteY38" fmla="*/ 1160059 h 4067032"/>
              <a:gd name="connsiteX39" fmla="*/ 777922 w 3725839"/>
              <a:gd name="connsiteY39" fmla="*/ 1419367 h 4067032"/>
              <a:gd name="connsiteX40" fmla="*/ 736979 w 3725839"/>
              <a:gd name="connsiteY40" fmla="*/ 1542197 h 4067032"/>
              <a:gd name="connsiteX41" fmla="*/ 900752 w 3725839"/>
              <a:gd name="connsiteY41" fmla="*/ 1774209 h 4067032"/>
              <a:gd name="connsiteX42" fmla="*/ 805218 w 3725839"/>
              <a:gd name="connsiteY42" fmla="*/ 2019868 h 4067032"/>
              <a:gd name="connsiteX43" fmla="*/ 668740 w 3725839"/>
              <a:gd name="connsiteY43" fmla="*/ 2210937 h 4067032"/>
              <a:gd name="connsiteX44" fmla="*/ 573206 w 3725839"/>
              <a:gd name="connsiteY44" fmla="*/ 2361062 h 4067032"/>
              <a:gd name="connsiteX45" fmla="*/ 545910 w 3725839"/>
              <a:gd name="connsiteY45" fmla="*/ 2483892 h 4067032"/>
              <a:gd name="connsiteX46" fmla="*/ 450376 w 3725839"/>
              <a:gd name="connsiteY46" fmla="*/ 2620370 h 4067032"/>
              <a:gd name="connsiteX47" fmla="*/ 545910 w 3725839"/>
              <a:gd name="connsiteY47" fmla="*/ 2756847 h 4067032"/>
              <a:gd name="connsiteX48" fmla="*/ 491319 w 3725839"/>
              <a:gd name="connsiteY48" fmla="*/ 2879677 h 4067032"/>
              <a:gd name="connsiteX49" fmla="*/ 395785 w 3725839"/>
              <a:gd name="connsiteY49" fmla="*/ 2975212 h 4067032"/>
              <a:gd name="connsiteX50" fmla="*/ 395785 w 3725839"/>
              <a:gd name="connsiteY50" fmla="*/ 3111689 h 4067032"/>
              <a:gd name="connsiteX51" fmla="*/ 177421 w 3725839"/>
              <a:gd name="connsiteY51" fmla="*/ 3152632 h 4067032"/>
              <a:gd name="connsiteX52" fmla="*/ 27295 w 3725839"/>
              <a:gd name="connsiteY52" fmla="*/ 3138985 h 4067032"/>
              <a:gd name="connsiteX53" fmla="*/ 0 w 3725839"/>
              <a:gd name="connsiteY53" fmla="*/ 3398292 h 4067032"/>
              <a:gd name="connsiteX54" fmla="*/ 191068 w 3725839"/>
              <a:gd name="connsiteY54" fmla="*/ 3534770 h 4067032"/>
              <a:gd name="connsiteX55" fmla="*/ 286603 w 3725839"/>
              <a:gd name="connsiteY55" fmla="*/ 3534770 h 4067032"/>
              <a:gd name="connsiteX56" fmla="*/ 382137 w 3725839"/>
              <a:gd name="connsiteY56" fmla="*/ 3425588 h 4067032"/>
              <a:gd name="connsiteX57" fmla="*/ 477671 w 3725839"/>
              <a:gd name="connsiteY57" fmla="*/ 3507474 h 4067032"/>
              <a:gd name="connsiteX58" fmla="*/ 532262 w 3725839"/>
              <a:gd name="connsiteY58" fmla="*/ 3521122 h 4067032"/>
              <a:gd name="connsiteX59" fmla="*/ 586854 w 3725839"/>
              <a:gd name="connsiteY59" fmla="*/ 3562065 h 4067032"/>
              <a:gd name="connsiteX60" fmla="*/ 586854 w 3725839"/>
              <a:gd name="connsiteY60" fmla="*/ 3643952 h 4067032"/>
              <a:gd name="connsiteX61" fmla="*/ 846161 w 3725839"/>
              <a:gd name="connsiteY61" fmla="*/ 3712191 h 4067032"/>
              <a:gd name="connsiteX62" fmla="*/ 846161 w 3725839"/>
              <a:gd name="connsiteY62" fmla="*/ 3712191 h 4067032"/>
              <a:gd name="connsiteX63" fmla="*/ 996286 w 3725839"/>
              <a:gd name="connsiteY63" fmla="*/ 3684895 h 4067032"/>
              <a:gd name="connsiteX64" fmla="*/ 1037230 w 3725839"/>
              <a:gd name="connsiteY64" fmla="*/ 3616656 h 4067032"/>
              <a:gd name="connsiteX65" fmla="*/ 1146412 w 3725839"/>
              <a:gd name="connsiteY65" fmla="*/ 3780429 h 4067032"/>
              <a:gd name="connsiteX66" fmla="*/ 1201003 w 3725839"/>
              <a:gd name="connsiteY66" fmla="*/ 3957850 h 4067032"/>
              <a:gd name="connsiteX67" fmla="*/ 1337480 w 3725839"/>
              <a:gd name="connsiteY67" fmla="*/ 4067032 h 4067032"/>
              <a:gd name="connsiteX68" fmla="*/ 1473958 w 3725839"/>
              <a:gd name="connsiteY68" fmla="*/ 4067032 h 4067032"/>
              <a:gd name="connsiteX69" fmla="*/ 1692322 w 3725839"/>
              <a:gd name="connsiteY69" fmla="*/ 3957850 h 4067032"/>
              <a:gd name="connsiteX70" fmla="*/ 1583140 w 3725839"/>
              <a:gd name="connsiteY70" fmla="*/ 3725838 h 4067032"/>
              <a:gd name="connsiteX71" fmla="*/ 1760561 w 3725839"/>
              <a:gd name="connsiteY71" fmla="*/ 3657600 h 4067032"/>
              <a:gd name="connsiteX72" fmla="*/ 1774209 w 3725839"/>
              <a:gd name="connsiteY72" fmla="*/ 3179928 h 4067032"/>
              <a:gd name="connsiteX73" fmla="*/ 1774209 w 3725839"/>
              <a:gd name="connsiteY73" fmla="*/ 3002507 h 4067032"/>
              <a:gd name="connsiteX74" fmla="*/ 1897039 w 3725839"/>
              <a:gd name="connsiteY74" fmla="*/ 2715904 h 4067032"/>
              <a:gd name="connsiteX75" fmla="*/ 1992573 w 3725839"/>
              <a:gd name="connsiteY75" fmla="*/ 2497540 h 4067032"/>
              <a:gd name="connsiteX76" fmla="*/ 2088107 w 3725839"/>
              <a:gd name="connsiteY76" fmla="*/ 2333767 h 4067032"/>
              <a:gd name="connsiteX77" fmla="*/ 2169994 w 3725839"/>
              <a:gd name="connsiteY77" fmla="*/ 2320119 h 4067032"/>
              <a:gd name="connsiteX78" fmla="*/ 2183642 w 3725839"/>
              <a:gd name="connsiteY78" fmla="*/ 2210937 h 4067032"/>
              <a:gd name="connsiteX79" fmla="*/ 2292824 w 3725839"/>
              <a:gd name="connsiteY79" fmla="*/ 2115403 h 4067032"/>
              <a:gd name="connsiteX80" fmla="*/ 2361062 w 3725839"/>
              <a:gd name="connsiteY80" fmla="*/ 2279176 h 4067032"/>
              <a:gd name="connsiteX81" fmla="*/ 2429301 w 3725839"/>
              <a:gd name="connsiteY81" fmla="*/ 2279176 h 4067032"/>
              <a:gd name="connsiteX82" fmla="*/ 2442949 w 3725839"/>
              <a:gd name="connsiteY82" fmla="*/ 2156346 h 4067032"/>
              <a:gd name="connsiteX83" fmla="*/ 2456597 w 3725839"/>
              <a:gd name="connsiteY83" fmla="*/ 2074459 h 4067032"/>
              <a:gd name="connsiteX84" fmla="*/ 2620370 w 3725839"/>
              <a:gd name="connsiteY84" fmla="*/ 1924334 h 4067032"/>
              <a:gd name="connsiteX85" fmla="*/ 2825086 w 3725839"/>
              <a:gd name="connsiteY85" fmla="*/ 1965277 h 4067032"/>
              <a:gd name="connsiteX86" fmla="*/ 3016155 w 3725839"/>
              <a:gd name="connsiteY86" fmla="*/ 1910686 h 4067032"/>
              <a:gd name="connsiteX87" fmla="*/ 3084394 w 3725839"/>
              <a:gd name="connsiteY87" fmla="*/ 2047164 h 4067032"/>
              <a:gd name="connsiteX88" fmla="*/ 3234519 w 3725839"/>
              <a:gd name="connsiteY88" fmla="*/ 2224585 h 4067032"/>
              <a:gd name="connsiteX89" fmla="*/ 3384645 w 3725839"/>
              <a:gd name="connsiteY89" fmla="*/ 2361062 h 4067032"/>
              <a:gd name="connsiteX90" fmla="*/ 3411940 w 3725839"/>
              <a:gd name="connsiteY90" fmla="*/ 2402006 h 4067032"/>
              <a:gd name="connsiteX91" fmla="*/ 3425588 w 3725839"/>
              <a:gd name="connsiteY91" fmla="*/ 2183641 h 4067032"/>
              <a:gd name="connsiteX92" fmla="*/ 3411940 w 3725839"/>
              <a:gd name="connsiteY92" fmla="*/ 2074459 h 4067032"/>
              <a:gd name="connsiteX93" fmla="*/ 3302758 w 3725839"/>
              <a:gd name="connsiteY93" fmla="*/ 1965277 h 4067032"/>
              <a:gd name="connsiteX94" fmla="*/ 3220871 w 3725839"/>
              <a:gd name="connsiteY94" fmla="*/ 1897038 h 4067032"/>
              <a:gd name="connsiteX95" fmla="*/ 3220871 w 3725839"/>
              <a:gd name="connsiteY95" fmla="*/ 1801504 h 4067032"/>
              <a:gd name="connsiteX96" fmla="*/ 3302758 w 3725839"/>
              <a:gd name="connsiteY96" fmla="*/ 1733265 h 4067032"/>
              <a:gd name="connsiteX97" fmla="*/ 3330054 w 3725839"/>
              <a:gd name="connsiteY97" fmla="*/ 1596788 h 4067032"/>
              <a:gd name="connsiteX98" fmla="*/ 3439236 w 3725839"/>
              <a:gd name="connsiteY98" fmla="*/ 1624083 h 4067032"/>
              <a:gd name="connsiteX99" fmla="*/ 3439236 w 3725839"/>
              <a:gd name="connsiteY99" fmla="*/ 1514901 h 4067032"/>
              <a:gd name="connsiteX100" fmla="*/ 3330054 w 3725839"/>
              <a:gd name="connsiteY100" fmla="*/ 1501253 h 4067032"/>
              <a:gd name="connsiteX101" fmla="*/ 3289110 w 3725839"/>
              <a:gd name="connsiteY101" fmla="*/ 1405719 h 4067032"/>
              <a:gd name="connsiteX102" fmla="*/ 3234519 w 3725839"/>
              <a:gd name="connsiteY102" fmla="*/ 1405719 h 4067032"/>
              <a:gd name="connsiteX103" fmla="*/ 3370997 w 3725839"/>
              <a:gd name="connsiteY103" fmla="*/ 1214650 h 4067032"/>
              <a:gd name="connsiteX104" fmla="*/ 3370997 w 3725839"/>
              <a:gd name="connsiteY104" fmla="*/ 1132764 h 4067032"/>
              <a:gd name="connsiteX105" fmla="*/ 3193576 w 3725839"/>
              <a:gd name="connsiteY105" fmla="*/ 1132764 h 4067032"/>
              <a:gd name="connsiteX106" fmla="*/ 3166280 w 3725839"/>
              <a:gd name="connsiteY106" fmla="*/ 1050877 h 4067032"/>
              <a:gd name="connsiteX107" fmla="*/ 3316406 w 3725839"/>
              <a:gd name="connsiteY107" fmla="*/ 1023582 h 4067032"/>
              <a:gd name="connsiteX108" fmla="*/ 3398292 w 3725839"/>
              <a:gd name="connsiteY108" fmla="*/ 955343 h 4067032"/>
              <a:gd name="connsiteX109" fmla="*/ 3521122 w 3725839"/>
              <a:gd name="connsiteY109" fmla="*/ 968991 h 4067032"/>
              <a:gd name="connsiteX110" fmla="*/ 3452883 w 3725839"/>
              <a:gd name="connsiteY110" fmla="*/ 873456 h 4067032"/>
              <a:gd name="connsiteX111" fmla="*/ 3357349 w 3725839"/>
              <a:gd name="connsiteY111" fmla="*/ 764274 h 4067032"/>
              <a:gd name="connsiteX112" fmla="*/ 3521122 w 3725839"/>
              <a:gd name="connsiteY112" fmla="*/ 573206 h 4067032"/>
              <a:gd name="connsiteX113" fmla="*/ 3521122 w 3725839"/>
              <a:gd name="connsiteY113" fmla="*/ 354841 h 4067032"/>
              <a:gd name="connsiteX114" fmla="*/ 3725839 w 3725839"/>
              <a:gd name="connsiteY114" fmla="*/ 423080 h 4067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725839" h="4067032">
                <a:moveTo>
                  <a:pt x="3725839" y="423080"/>
                </a:moveTo>
                <a:lnTo>
                  <a:pt x="3725839" y="286603"/>
                </a:lnTo>
                <a:lnTo>
                  <a:pt x="3657600" y="218364"/>
                </a:lnTo>
                <a:lnTo>
                  <a:pt x="3643952" y="136477"/>
                </a:lnTo>
                <a:lnTo>
                  <a:pt x="3493827" y="40943"/>
                </a:lnTo>
                <a:lnTo>
                  <a:pt x="3220871" y="0"/>
                </a:lnTo>
                <a:lnTo>
                  <a:pt x="3275462" y="191068"/>
                </a:lnTo>
                <a:lnTo>
                  <a:pt x="3193576" y="286603"/>
                </a:lnTo>
                <a:lnTo>
                  <a:pt x="3207224" y="354841"/>
                </a:lnTo>
                <a:lnTo>
                  <a:pt x="3125337" y="491319"/>
                </a:lnTo>
                <a:lnTo>
                  <a:pt x="3125337" y="586853"/>
                </a:lnTo>
                <a:lnTo>
                  <a:pt x="3057098" y="764274"/>
                </a:lnTo>
                <a:lnTo>
                  <a:pt x="2866030" y="586853"/>
                </a:lnTo>
                <a:lnTo>
                  <a:pt x="2797791" y="614149"/>
                </a:lnTo>
                <a:lnTo>
                  <a:pt x="2797791" y="614149"/>
                </a:lnTo>
                <a:lnTo>
                  <a:pt x="2729552" y="682388"/>
                </a:lnTo>
                <a:lnTo>
                  <a:pt x="2647665" y="668740"/>
                </a:lnTo>
                <a:lnTo>
                  <a:pt x="2579427" y="818865"/>
                </a:lnTo>
                <a:lnTo>
                  <a:pt x="2470245" y="723331"/>
                </a:lnTo>
                <a:lnTo>
                  <a:pt x="2320119" y="696035"/>
                </a:lnTo>
                <a:lnTo>
                  <a:pt x="2265528" y="600501"/>
                </a:lnTo>
                <a:lnTo>
                  <a:pt x="2197289" y="518615"/>
                </a:lnTo>
                <a:lnTo>
                  <a:pt x="2320119" y="423080"/>
                </a:lnTo>
                <a:lnTo>
                  <a:pt x="2197289" y="382137"/>
                </a:lnTo>
                <a:lnTo>
                  <a:pt x="2060812" y="368489"/>
                </a:lnTo>
                <a:lnTo>
                  <a:pt x="1924334" y="423080"/>
                </a:lnTo>
                <a:lnTo>
                  <a:pt x="1760561" y="286603"/>
                </a:lnTo>
                <a:lnTo>
                  <a:pt x="1528549" y="163773"/>
                </a:lnTo>
                <a:lnTo>
                  <a:pt x="1405719" y="109182"/>
                </a:lnTo>
                <a:lnTo>
                  <a:pt x="1173707" y="259307"/>
                </a:lnTo>
                <a:lnTo>
                  <a:pt x="1050877" y="327546"/>
                </a:lnTo>
                <a:lnTo>
                  <a:pt x="982639" y="354841"/>
                </a:lnTo>
                <a:lnTo>
                  <a:pt x="723331" y="368489"/>
                </a:lnTo>
                <a:lnTo>
                  <a:pt x="873456" y="723331"/>
                </a:lnTo>
                <a:lnTo>
                  <a:pt x="941695" y="805218"/>
                </a:lnTo>
                <a:lnTo>
                  <a:pt x="887104" y="928047"/>
                </a:lnTo>
                <a:lnTo>
                  <a:pt x="928048" y="1050877"/>
                </a:lnTo>
                <a:lnTo>
                  <a:pt x="846161" y="1187355"/>
                </a:lnTo>
                <a:lnTo>
                  <a:pt x="709683" y="1160059"/>
                </a:lnTo>
                <a:lnTo>
                  <a:pt x="777922" y="1419367"/>
                </a:lnTo>
                <a:lnTo>
                  <a:pt x="736979" y="1542197"/>
                </a:lnTo>
                <a:lnTo>
                  <a:pt x="900752" y="1774209"/>
                </a:lnTo>
                <a:lnTo>
                  <a:pt x="805218" y="2019868"/>
                </a:lnTo>
                <a:lnTo>
                  <a:pt x="668740" y="2210937"/>
                </a:lnTo>
                <a:lnTo>
                  <a:pt x="573206" y="2361062"/>
                </a:lnTo>
                <a:lnTo>
                  <a:pt x="545910" y="2483892"/>
                </a:lnTo>
                <a:lnTo>
                  <a:pt x="450376" y="2620370"/>
                </a:lnTo>
                <a:lnTo>
                  <a:pt x="545910" y="2756847"/>
                </a:lnTo>
                <a:lnTo>
                  <a:pt x="491319" y="2879677"/>
                </a:lnTo>
                <a:lnTo>
                  <a:pt x="395785" y="2975212"/>
                </a:lnTo>
                <a:lnTo>
                  <a:pt x="395785" y="3111689"/>
                </a:lnTo>
                <a:lnTo>
                  <a:pt x="177421" y="3152632"/>
                </a:lnTo>
                <a:lnTo>
                  <a:pt x="27295" y="3138985"/>
                </a:lnTo>
                <a:lnTo>
                  <a:pt x="0" y="3398292"/>
                </a:lnTo>
                <a:lnTo>
                  <a:pt x="191068" y="3534770"/>
                </a:lnTo>
                <a:lnTo>
                  <a:pt x="286603" y="3534770"/>
                </a:lnTo>
                <a:lnTo>
                  <a:pt x="382137" y="3425588"/>
                </a:lnTo>
                <a:lnTo>
                  <a:pt x="477671" y="3507474"/>
                </a:lnTo>
                <a:lnTo>
                  <a:pt x="532262" y="3521122"/>
                </a:lnTo>
                <a:lnTo>
                  <a:pt x="586854" y="3562065"/>
                </a:lnTo>
                <a:lnTo>
                  <a:pt x="586854" y="3643952"/>
                </a:lnTo>
                <a:lnTo>
                  <a:pt x="846161" y="3712191"/>
                </a:lnTo>
                <a:lnTo>
                  <a:pt x="846161" y="3712191"/>
                </a:lnTo>
                <a:lnTo>
                  <a:pt x="996286" y="3684895"/>
                </a:lnTo>
                <a:lnTo>
                  <a:pt x="1037230" y="3616656"/>
                </a:lnTo>
                <a:lnTo>
                  <a:pt x="1146412" y="3780429"/>
                </a:lnTo>
                <a:lnTo>
                  <a:pt x="1201003" y="3957850"/>
                </a:lnTo>
                <a:lnTo>
                  <a:pt x="1337480" y="4067032"/>
                </a:lnTo>
                <a:lnTo>
                  <a:pt x="1473958" y="4067032"/>
                </a:lnTo>
                <a:lnTo>
                  <a:pt x="1692322" y="3957850"/>
                </a:lnTo>
                <a:lnTo>
                  <a:pt x="1583140" y="3725838"/>
                </a:lnTo>
                <a:lnTo>
                  <a:pt x="1760561" y="3657600"/>
                </a:lnTo>
                <a:lnTo>
                  <a:pt x="1774209" y="3179928"/>
                </a:lnTo>
                <a:lnTo>
                  <a:pt x="1774209" y="3002507"/>
                </a:lnTo>
                <a:lnTo>
                  <a:pt x="1897039" y="2715904"/>
                </a:lnTo>
                <a:lnTo>
                  <a:pt x="1992573" y="2497540"/>
                </a:lnTo>
                <a:lnTo>
                  <a:pt x="2088107" y="2333767"/>
                </a:lnTo>
                <a:lnTo>
                  <a:pt x="2169994" y="2320119"/>
                </a:lnTo>
                <a:lnTo>
                  <a:pt x="2183642" y="2210937"/>
                </a:lnTo>
                <a:lnTo>
                  <a:pt x="2292824" y="2115403"/>
                </a:lnTo>
                <a:lnTo>
                  <a:pt x="2361062" y="2279176"/>
                </a:lnTo>
                <a:lnTo>
                  <a:pt x="2429301" y="2279176"/>
                </a:lnTo>
                <a:lnTo>
                  <a:pt x="2442949" y="2156346"/>
                </a:lnTo>
                <a:lnTo>
                  <a:pt x="2456597" y="2074459"/>
                </a:lnTo>
                <a:lnTo>
                  <a:pt x="2620370" y="1924334"/>
                </a:lnTo>
                <a:lnTo>
                  <a:pt x="2825086" y="1965277"/>
                </a:lnTo>
                <a:lnTo>
                  <a:pt x="3016155" y="1910686"/>
                </a:lnTo>
                <a:lnTo>
                  <a:pt x="3084394" y="2047164"/>
                </a:lnTo>
                <a:lnTo>
                  <a:pt x="3234519" y="2224585"/>
                </a:lnTo>
                <a:lnTo>
                  <a:pt x="3384645" y="2361062"/>
                </a:lnTo>
                <a:lnTo>
                  <a:pt x="3411940" y="2402006"/>
                </a:lnTo>
                <a:lnTo>
                  <a:pt x="3425588" y="2183641"/>
                </a:lnTo>
                <a:lnTo>
                  <a:pt x="3411940" y="2074459"/>
                </a:lnTo>
                <a:lnTo>
                  <a:pt x="3302758" y="1965277"/>
                </a:lnTo>
                <a:lnTo>
                  <a:pt x="3220871" y="1897038"/>
                </a:lnTo>
                <a:lnTo>
                  <a:pt x="3220871" y="1801504"/>
                </a:lnTo>
                <a:lnTo>
                  <a:pt x="3302758" y="1733265"/>
                </a:lnTo>
                <a:lnTo>
                  <a:pt x="3330054" y="1596788"/>
                </a:lnTo>
                <a:lnTo>
                  <a:pt x="3439236" y="1624083"/>
                </a:lnTo>
                <a:lnTo>
                  <a:pt x="3439236" y="1514901"/>
                </a:lnTo>
                <a:lnTo>
                  <a:pt x="3330054" y="1501253"/>
                </a:lnTo>
                <a:lnTo>
                  <a:pt x="3289110" y="1405719"/>
                </a:lnTo>
                <a:lnTo>
                  <a:pt x="3234519" y="1405719"/>
                </a:lnTo>
                <a:lnTo>
                  <a:pt x="3370997" y="1214650"/>
                </a:lnTo>
                <a:lnTo>
                  <a:pt x="3370997" y="1132764"/>
                </a:lnTo>
                <a:lnTo>
                  <a:pt x="3193576" y="1132764"/>
                </a:lnTo>
                <a:lnTo>
                  <a:pt x="3166280" y="1050877"/>
                </a:lnTo>
                <a:lnTo>
                  <a:pt x="3316406" y="1023582"/>
                </a:lnTo>
                <a:lnTo>
                  <a:pt x="3398292" y="955343"/>
                </a:lnTo>
                <a:lnTo>
                  <a:pt x="3521122" y="968991"/>
                </a:lnTo>
                <a:lnTo>
                  <a:pt x="3452883" y="873456"/>
                </a:lnTo>
                <a:lnTo>
                  <a:pt x="3357349" y="764274"/>
                </a:lnTo>
                <a:lnTo>
                  <a:pt x="3521122" y="573206"/>
                </a:lnTo>
                <a:lnTo>
                  <a:pt x="3521122" y="354841"/>
                </a:lnTo>
                <a:lnTo>
                  <a:pt x="3725839" y="423080"/>
                </a:lnTo>
                <a:close/>
              </a:path>
            </a:pathLst>
          </a:custGeom>
          <a:solidFill>
            <a:srgbClr val="FAC090">
              <a:alpha val="40000"/>
            </a:srgbClr>
          </a:solidFill>
          <a:ln w="9525" cap="flat" cmpd="sng" algn="ctr">
            <a:solidFill>
              <a:schemeClr val="tx1"/>
            </a:solidFill>
            <a:prstDash val="solid"/>
            <a:round/>
            <a:headEnd type="none" w="med" len="med"/>
            <a:tailEnd type="none" w="med" len="med"/>
          </a:ln>
          <a:effectLst/>
        </p:spPr>
        <p:txBody>
          <a:bodyPr/>
          <a:lstStyle/>
          <a:p>
            <a:pPr eaLnBrk="1" hangingPunct="1">
              <a:spcBef>
                <a:spcPct val="20000"/>
              </a:spcBef>
              <a:buClr>
                <a:schemeClr val="bg1"/>
              </a:buClr>
              <a:buSzPct val="100000"/>
              <a:buFont typeface="Wingdings" panose="05000000000000000000" pitchFamily="2" charset="2"/>
              <a:buChar char="n"/>
              <a:defRPr/>
            </a:pPr>
            <a:endParaRPr lang="ja-JP" altLang="en-US" dirty="0">
              <a:latin typeface="BIZ UDゴシック" panose="020B0400000000000000" pitchFamily="49" charset="-128"/>
              <a:ea typeface="BIZ UDゴシック" panose="020B0400000000000000" pitchFamily="49" charset="-128"/>
            </a:endParaRPr>
          </a:p>
        </p:txBody>
      </p:sp>
      <p:sp>
        <p:nvSpPr>
          <p:cNvPr id="19" name="コンテンツ プレースホルダー 2"/>
          <p:cNvSpPr txBox="1">
            <a:spLocks/>
          </p:cNvSpPr>
          <p:nvPr/>
        </p:nvSpPr>
        <p:spPr bwMode="auto">
          <a:xfrm>
            <a:off x="4932040" y="4020899"/>
            <a:ext cx="4154760" cy="217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・県議会議員選挙</a:t>
            </a:r>
            <a:r>
              <a:rPr lang="ja-JP" altLang="en-US" sz="20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（都道府県）</a:t>
            </a:r>
            <a:endParaRPr lang="en-US" altLang="ja-JP" sz="20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・市議会議員選挙</a:t>
            </a:r>
            <a:endParaRPr lang="en-US" altLang="ja-JP"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・区議会議員選挙（特別区）</a:t>
            </a:r>
            <a:endParaRPr lang="en-US" altLang="ja-JP"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・町議会議員選挙</a:t>
            </a:r>
            <a:endParaRPr lang="en-US" altLang="ja-JP"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a:p>
            <a:pPr marL="0" indent="0">
              <a:buNone/>
              <a:defRPr/>
            </a:pPr>
            <a:r>
              <a:rPr lang="ja-JP" altLang="en-US"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rPr>
              <a:t>・村議会議員選挙</a:t>
            </a:r>
            <a:endParaRPr lang="en-US" altLang="ja-JP" sz="2400" kern="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p:txBody>
      </p:sp>
    </p:spTree>
    <p:extLst>
      <p:ext uri="{BB962C8B-B14F-4D97-AF65-F5344CB8AC3E}">
        <p14:creationId xmlns:p14="http://schemas.microsoft.com/office/powerpoint/2010/main" val="2953972031"/>
      </p:ext>
    </p:extLst>
  </p:cSld>
  <p:clrMapOvr>
    <a:masterClrMapping/>
  </p:clrMapOvr>
  <p:transition spd="slow" advTm="180132"/>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被選挙権（立候補できる条件）</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選挙の制度</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graphicFrame>
        <p:nvGraphicFramePr>
          <p:cNvPr id="13" name="表 12"/>
          <p:cNvGraphicFramePr>
            <a:graphicFrameLocks noGrp="1"/>
          </p:cNvGraphicFramePr>
          <p:nvPr>
            <p:extLst>
              <p:ext uri="{D42A27DB-BD31-4B8C-83A1-F6EECF244321}">
                <p14:modId xmlns:p14="http://schemas.microsoft.com/office/powerpoint/2010/main" val="3951049105"/>
              </p:ext>
            </p:extLst>
          </p:nvPr>
        </p:nvGraphicFramePr>
        <p:xfrm>
          <a:off x="269522" y="2780928"/>
          <a:ext cx="8604955" cy="3420000"/>
        </p:xfrm>
        <a:graphic>
          <a:graphicData uri="http://schemas.openxmlformats.org/drawingml/2006/table">
            <a:tbl>
              <a:tblPr firstRow="1" firstCol="1" bandRow="1">
                <a:tableStyleId>{B301B821-A1FF-4177-AEE7-76D212191A09}</a:tableStyleId>
              </a:tblPr>
              <a:tblGrid>
                <a:gridCol w="1998222">
                  <a:extLst>
                    <a:ext uri="{9D8B030D-6E8A-4147-A177-3AD203B41FA5}">
                      <a16:colId xmlns:a16="http://schemas.microsoft.com/office/drawing/2014/main" val="255073153"/>
                    </a:ext>
                  </a:extLst>
                </a:gridCol>
                <a:gridCol w="4752528">
                  <a:extLst>
                    <a:ext uri="{9D8B030D-6E8A-4147-A177-3AD203B41FA5}">
                      <a16:colId xmlns:a16="http://schemas.microsoft.com/office/drawing/2014/main" val="2326211298"/>
                    </a:ext>
                  </a:extLst>
                </a:gridCol>
                <a:gridCol w="1854205">
                  <a:extLst>
                    <a:ext uri="{9D8B030D-6E8A-4147-A177-3AD203B41FA5}">
                      <a16:colId xmlns:a16="http://schemas.microsoft.com/office/drawing/2014/main" val="2609433503"/>
                    </a:ext>
                  </a:extLst>
                </a:gridCol>
              </a:tblGrid>
              <a:tr h="340514">
                <a:tc>
                  <a:txBody>
                    <a:bodyPr/>
                    <a:lstStyle/>
                    <a:p>
                      <a:pPr algn="ctr">
                        <a:lnSpc>
                          <a:spcPct val="150000"/>
                        </a:lnSpc>
                        <a:spcAft>
                          <a:spcPts val="0"/>
                        </a:spcAft>
                      </a:pPr>
                      <a:r>
                        <a:rPr lang="ja-JP" altLang="en-US" sz="1400" b="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選挙の種類</a:t>
                      </a:r>
                      <a:endParaRPr lang="ja-JP" sz="1400" b="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tc>
                <a:tc>
                  <a:txBody>
                    <a:bodyPr/>
                    <a:lstStyle/>
                    <a:p>
                      <a:pPr algn="ctr">
                        <a:lnSpc>
                          <a:spcPct val="150000"/>
                        </a:lnSpc>
                        <a:spcAft>
                          <a:spcPts val="0"/>
                        </a:spcAft>
                      </a:pPr>
                      <a:r>
                        <a:rPr lang="ja-JP" altLang="en-US" sz="1400" b="0" kern="100" dirty="0">
                          <a:effectLst/>
                          <a:latin typeface="BIZ UDゴシック" panose="020B0400000000000000" pitchFamily="49" charset="-128"/>
                          <a:ea typeface="BIZ UDゴシック" panose="020B0400000000000000" pitchFamily="49" charset="-128"/>
                        </a:rPr>
                        <a:t>備えていなければならない条件</a:t>
                      </a:r>
                      <a:endParaRPr lang="ja-JP" sz="1400" b="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tc>
                <a:tc>
                  <a:txBody>
                    <a:bodyPr/>
                    <a:lstStyle/>
                    <a:p>
                      <a:pPr algn="ctr">
                        <a:lnSpc>
                          <a:spcPct val="150000"/>
                        </a:lnSpc>
                        <a:spcAft>
                          <a:spcPts val="0"/>
                        </a:spcAft>
                      </a:pPr>
                      <a:r>
                        <a:rPr lang="ja-JP" altLang="en-US" sz="1400" b="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供託金</a:t>
                      </a:r>
                      <a:endParaRPr lang="ja-JP" sz="1400" b="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794427953"/>
                  </a:ext>
                </a:extLst>
              </a:tr>
              <a:tr h="383078">
                <a:tc>
                  <a:txBody>
                    <a:bodyPr/>
                    <a:lstStyle/>
                    <a:p>
                      <a:pPr algn="l">
                        <a:lnSpc>
                          <a:spcPct val="150000"/>
                        </a:lnSpc>
                        <a:spcAft>
                          <a:spcPts val="0"/>
                        </a:spcAft>
                      </a:pPr>
                      <a:r>
                        <a:rPr lang="ja-JP" altLang="en-US" sz="1600" b="0" dirty="0">
                          <a:latin typeface="BIZ UDゴシック" panose="020B0400000000000000" pitchFamily="49" charset="-128"/>
                          <a:ea typeface="BIZ UDゴシック" panose="020B0400000000000000" pitchFamily="49" charset="-128"/>
                        </a:rPr>
                        <a:t>衆議院議員</a:t>
                      </a:r>
                      <a:endParaRPr lang="ja-JP" sz="1600" b="0" kern="100" dirty="0">
                        <a:effectLst/>
                        <a:latin typeface="BIZ UDゴシック" panose="020B0400000000000000" pitchFamily="49" charset="-128"/>
                        <a:ea typeface="BIZ UDゴシック" panose="020B0400000000000000" pitchFamily="49" charset="-128"/>
                      </a:endParaRPr>
                    </a:p>
                  </a:txBody>
                  <a:tcPr marL="68580" marR="68580" marT="0" marB="0" anchor="ctr"/>
                </a:tc>
                <a:tc>
                  <a:txBody>
                    <a:bodyPr/>
                    <a:lstStyle/>
                    <a:p>
                      <a:pPr algn="l">
                        <a:lnSpc>
                          <a:spcPct val="150000"/>
                        </a:lnSpc>
                        <a:spcAft>
                          <a:spcPts val="0"/>
                        </a:spcAft>
                      </a:pPr>
                      <a:r>
                        <a:rPr lang="ja-JP" altLang="en-US" sz="1600" b="0" kern="100" dirty="0">
                          <a:effectLst/>
                          <a:latin typeface="BIZ UDゴシック" panose="020B0400000000000000" pitchFamily="49" charset="-128"/>
                          <a:ea typeface="BIZ UDゴシック" panose="020B0400000000000000" pitchFamily="49" charset="-128"/>
                        </a:rPr>
                        <a:t>日本国民で満２５歳以上であること。</a:t>
                      </a:r>
                      <a:endParaRPr lang="ja-JP" sz="1600" b="0" kern="100" dirty="0">
                        <a:effectLst/>
                        <a:latin typeface="BIZ UDゴシック" panose="020B0400000000000000" pitchFamily="49" charset="-128"/>
                        <a:ea typeface="BIZ UDゴシック" panose="020B0400000000000000" pitchFamily="49" charset="-128"/>
                      </a:endParaRPr>
                    </a:p>
                  </a:txBody>
                  <a:tcPr marL="68580" marR="68580" marT="0" marB="0" anchor="ctr"/>
                </a:tc>
                <a:tc>
                  <a:txBody>
                    <a:bodyPr/>
                    <a:lstStyle/>
                    <a:p>
                      <a:pPr algn="r">
                        <a:lnSpc>
                          <a:spcPct val="150000"/>
                        </a:lnSpc>
                        <a:spcAft>
                          <a:spcPts val="0"/>
                        </a:spcAft>
                      </a:pPr>
                      <a:r>
                        <a:rPr lang="en-US" altLang="ja-JP" sz="1600" b="0" kern="100" dirty="0">
                          <a:effectLst/>
                          <a:latin typeface="BIZ UDゴシック" panose="020B0400000000000000" pitchFamily="49" charset="-128"/>
                          <a:ea typeface="BIZ UDゴシック" panose="020B0400000000000000" pitchFamily="49" charset="-128"/>
                        </a:rPr>
                        <a:t>300</a:t>
                      </a:r>
                      <a:r>
                        <a:rPr lang="ja-JP" altLang="en-US" sz="1600" b="0" kern="100" dirty="0">
                          <a:effectLst/>
                          <a:latin typeface="BIZ UDゴシック" panose="020B0400000000000000" pitchFamily="49" charset="-128"/>
                          <a:ea typeface="BIZ UDゴシック" panose="020B0400000000000000" pitchFamily="49" charset="-128"/>
                        </a:rPr>
                        <a:t>万円～</a:t>
                      </a:r>
                      <a:r>
                        <a:rPr lang="en-US" altLang="ja-JP" sz="1600" b="0" kern="100" dirty="0">
                          <a:effectLst/>
                          <a:latin typeface="BIZ UDゴシック" panose="020B0400000000000000" pitchFamily="49" charset="-128"/>
                          <a:ea typeface="BIZ UDゴシック" panose="020B0400000000000000" pitchFamily="49" charset="-128"/>
                        </a:rPr>
                        <a:t>600</a:t>
                      </a:r>
                      <a:r>
                        <a:rPr lang="ja-JP" altLang="en-US" sz="1600" b="0" kern="100" dirty="0">
                          <a:effectLst/>
                          <a:latin typeface="BIZ UDゴシック" panose="020B0400000000000000" pitchFamily="49" charset="-128"/>
                          <a:ea typeface="BIZ UDゴシック" panose="020B0400000000000000" pitchFamily="49" charset="-128"/>
                        </a:rPr>
                        <a:t>万円</a:t>
                      </a:r>
                      <a:endParaRPr lang="ja-JP" sz="1600" b="0" kern="100" dirty="0">
                        <a:effectLst/>
                        <a:latin typeface="BIZ UDゴシック" panose="020B0400000000000000" pitchFamily="49" charset="-128"/>
                        <a:ea typeface="BIZ UDゴシック" panose="020B0400000000000000" pitchFamily="49" charset="-128"/>
                      </a:endParaRPr>
                    </a:p>
                  </a:txBody>
                  <a:tcPr marL="68580" marR="68580" marT="0" marB="0" anchor="ctr"/>
                </a:tc>
                <a:extLst>
                  <a:ext uri="{0D108BD9-81ED-4DB2-BD59-A6C34878D82A}">
                    <a16:rowId xmlns:a16="http://schemas.microsoft.com/office/drawing/2014/main" val="498172693"/>
                  </a:ext>
                </a:extLst>
              </a:tr>
              <a:tr h="383078">
                <a:tc>
                  <a:txBody>
                    <a:bodyPr/>
                    <a:lstStyle/>
                    <a:p>
                      <a:pPr algn="l">
                        <a:lnSpc>
                          <a:spcPct val="150000"/>
                        </a:lnSpc>
                        <a:spcAft>
                          <a:spcPts val="0"/>
                        </a:spcAft>
                      </a:pPr>
                      <a:r>
                        <a:rPr lang="ja-JP" altLang="en-US" sz="1600" b="0" dirty="0">
                          <a:latin typeface="BIZ UDゴシック" panose="020B0400000000000000" pitchFamily="49" charset="-128"/>
                          <a:ea typeface="BIZ UDゴシック" panose="020B0400000000000000" pitchFamily="49" charset="-128"/>
                        </a:rPr>
                        <a:t>参議院議員</a:t>
                      </a:r>
                      <a:endParaRPr lang="ja-JP" sz="1600" b="0" kern="100" dirty="0">
                        <a:effectLst/>
                        <a:latin typeface="BIZ UDゴシック" panose="020B0400000000000000" pitchFamily="49" charset="-128"/>
                        <a:ea typeface="BIZ UDゴシック" panose="020B0400000000000000" pitchFamily="49" charset="-128"/>
                      </a:endParaRPr>
                    </a:p>
                  </a:txBody>
                  <a:tcPr marL="68580" marR="68580" marT="0" marB="0" anchor="ct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ja-JP" altLang="en-US" sz="1600" b="0" kern="100" dirty="0">
                          <a:effectLst/>
                          <a:latin typeface="BIZ UDゴシック" panose="020B0400000000000000" pitchFamily="49" charset="-128"/>
                          <a:ea typeface="BIZ UDゴシック" panose="020B0400000000000000" pitchFamily="49" charset="-128"/>
                        </a:rPr>
                        <a:t>日本国民で</a:t>
                      </a:r>
                      <a:r>
                        <a:rPr lang="ja-JP" altLang="en-US" sz="1600" b="0" u="sng" kern="100" dirty="0">
                          <a:solidFill>
                            <a:srgbClr val="FF00FF"/>
                          </a:solidFill>
                          <a:effectLst/>
                          <a:latin typeface="BIZ UDゴシック" panose="020B0400000000000000" pitchFamily="49" charset="-128"/>
                          <a:ea typeface="BIZ UDゴシック" panose="020B0400000000000000" pitchFamily="49" charset="-128"/>
                        </a:rPr>
                        <a:t>満３０歳</a:t>
                      </a:r>
                      <a:r>
                        <a:rPr lang="ja-JP" altLang="en-US" sz="1600" b="0" kern="100" dirty="0">
                          <a:effectLst/>
                          <a:latin typeface="BIZ UDゴシック" panose="020B0400000000000000" pitchFamily="49" charset="-128"/>
                          <a:ea typeface="BIZ UDゴシック" panose="020B0400000000000000" pitchFamily="49" charset="-128"/>
                        </a:rPr>
                        <a:t>以上であること。</a:t>
                      </a:r>
                      <a:endParaRPr lang="ja-JP" altLang="ja-JP" sz="1600" b="0" kern="100" dirty="0">
                        <a:effectLst/>
                        <a:latin typeface="BIZ UDゴシック" panose="020B0400000000000000" pitchFamily="49" charset="-128"/>
                        <a:ea typeface="BIZ UDゴシック" panose="020B0400000000000000" pitchFamily="49" charset="-128"/>
                      </a:endParaRPr>
                    </a:p>
                  </a:txBody>
                  <a:tcPr marL="68580" marR="68580" marT="0" marB="0"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lang="en-US" altLang="ja-JP" sz="1600" b="0" kern="100" dirty="0">
                          <a:effectLst/>
                          <a:latin typeface="BIZ UDゴシック" panose="020B0400000000000000" pitchFamily="49" charset="-128"/>
                          <a:ea typeface="BIZ UDゴシック" panose="020B0400000000000000" pitchFamily="49" charset="-128"/>
                        </a:rPr>
                        <a:t>300</a:t>
                      </a:r>
                      <a:r>
                        <a:rPr lang="ja-JP" altLang="en-US" sz="1600" b="0" kern="100" dirty="0">
                          <a:effectLst/>
                          <a:latin typeface="BIZ UDゴシック" panose="020B0400000000000000" pitchFamily="49" charset="-128"/>
                          <a:ea typeface="BIZ UDゴシック" panose="020B0400000000000000" pitchFamily="49" charset="-128"/>
                        </a:rPr>
                        <a:t>万円～</a:t>
                      </a:r>
                      <a:r>
                        <a:rPr lang="en-US" altLang="ja-JP" sz="1600" b="0" kern="100" dirty="0">
                          <a:effectLst/>
                          <a:latin typeface="BIZ UDゴシック" panose="020B0400000000000000" pitchFamily="49" charset="-128"/>
                          <a:ea typeface="BIZ UDゴシック" panose="020B0400000000000000" pitchFamily="49" charset="-128"/>
                        </a:rPr>
                        <a:t>600</a:t>
                      </a:r>
                      <a:r>
                        <a:rPr lang="ja-JP" altLang="en-US" sz="1600" b="0" kern="100" dirty="0">
                          <a:effectLst/>
                          <a:latin typeface="BIZ UDゴシック" panose="020B0400000000000000" pitchFamily="49" charset="-128"/>
                          <a:ea typeface="BIZ UDゴシック" panose="020B0400000000000000" pitchFamily="49" charset="-128"/>
                        </a:rPr>
                        <a:t>万円</a:t>
                      </a:r>
                      <a:endParaRPr lang="ja-JP" altLang="ja-JP" sz="1600" b="0" kern="100" dirty="0">
                        <a:effectLst/>
                        <a:latin typeface="BIZ UDゴシック" panose="020B0400000000000000" pitchFamily="49" charset="-128"/>
                        <a:ea typeface="BIZ UDゴシック" panose="020B0400000000000000" pitchFamily="49" charset="-128"/>
                      </a:endParaRPr>
                    </a:p>
                  </a:txBody>
                  <a:tcPr marL="68580" marR="68580" marT="0" marB="0" anchor="ctr"/>
                </a:tc>
                <a:extLst>
                  <a:ext uri="{0D108BD9-81ED-4DB2-BD59-A6C34878D82A}">
                    <a16:rowId xmlns:a16="http://schemas.microsoft.com/office/drawing/2014/main" val="3923568125"/>
                  </a:ext>
                </a:extLst>
              </a:tr>
              <a:tr h="383078">
                <a:tc>
                  <a:txBody>
                    <a:bodyPr/>
                    <a:lstStyle/>
                    <a:p>
                      <a:pPr algn="l">
                        <a:lnSpc>
                          <a:spcPct val="150000"/>
                        </a:lnSpc>
                        <a:spcAft>
                          <a:spcPts val="0"/>
                        </a:spcAft>
                      </a:pPr>
                      <a:r>
                        <a:rPr lang="zh-TW" altLang="en-US" sz="1600" b="0" dirty="0">
                          <a:latin typeface="BIZ UDゴシック" panose="020B0400000000000000" pitchFamily="49" charset="-128"/>
                          <a:ea typeface="BIZ UDゴシック" panose="020B0400000000000000" pitchFamily="49" charset="-128"/>
                        </a:rPr>
                        <a:t>都道府県知事選挙</a:t>
                      </a:r>
                      <a:endParaRPr lang="ja-JP" sz="1600" b="0" kern="100" dirty="0">
                        <a:effectLst/>
                        <a:latin typeface="BIZ UDゴシック" panose="020B0400000000000000" pitchFamily="49" charset="-128"/>
                        <a:ea typeface="BIZ UDゴシック" panose="020B0400000000000000" pitchFamily="49" charset="-128"/>
                      </a:endParaRPr>
                    </a:p>
                  </a:txBody>
                  <a:tcPr marL="68580" marR="68580" marT="0" marB="0" anchor="ctr"/>
                </a:tc>
                <a:tc>
                  <a:txBody>
                    <a:bodyPr/>
                    <a:lstStyle/>
                    <a:p>
                      <a:pPr algn="l">
                        <a:lnSpc>
                          <a:spcPct val="150000"/>
                        </a:lnSpc>
                        <a:spcAft>
                          <a:spcPts val="0"/>
                        </a:spcAft>
                      </a:pPr>
                      <a:r>
                        <a:rPr lang="ja-JP" altLang="en-US" sz="1600" b="0" kern="100" dirty="0">
                          <a:effectLst/>
                          <a:latin typeface="BIZ UDゴシック" panose="020B0400000000000000" pitchFamily="49" charset="-128"/>
                          <a:ea typeface="BIZ UDゴシック" panose="020B0400000000000000" pitchFamily="49" charset="-128"/>
                        </a:rPr>
                        <a:t>日本国民で</a:t>
                      </a:r>
                      <a:r>
                        <a:rPr lang="ja-JP" altLang="en-US" sz="1600" b="0" u="sng" kern="100" dirty="0">
                          <a:solidFill>
                            <a:srgbClr val="FF00FF"/>
                          </a:solidFill>
                          <a:effectLst/>
                          <a:latin typeface="BIZ UDゴシック" panose="020B0400000000000000" pitchFamily="49" charset="-128"/>
                          <a:ea typeface="BIZ UDゴシック" panose="020B0400000000000000" pitchFamily="49" charset="-128"/>
                        </a:rPr>
                        <a:t>満３０歳</a:t>
                      </a:r>
                      <a:r>
                        <a:rPr lang="ja-JP" altLang="en-US" sz="1600" b="0" kern="100" dirty="0">
                          <a:effectLst/>
                          <a:latin typeface="BIZ UDゴシック" panose="020B0400000000000000" pitchFamily="49" charset="-128"/>
                          <a:ea typeface="BIZ UDゴシック" panose="020B0400000000000000" pitchFamily="49" charset="-128"/>
                        </a:rPr>
                        <a:t>以上であること。</a:t>
                      </a:r>
                      <a:endParaRPr lang="ja-JP" sz="1600" b="0" kern="100" dirty="0">
                        <a:effectLst/>
                        <a:latin typeface="BIZ UDゴシック" panose="020B0400000000000000" pitchFamily="49" charset="-128"/>
                        <a:ea typeface="BIZ UDゴシック" panose="020B0400000000000000" pitchFamily="49" charset="-128"/>
                      </a:endParaRPr>
                    </a:p>
                  </a:txBody>
                  <a:tcPr marL="68580" marR="68580" marT="0" marB="0" anchor="ctr"/>
                </a:tc>
                <a:tc>
                  <a:txBody>
                    <a:bodyPr/>
                    <a:lstStyle/>
                    <a:p>
                      <a:pPr algn="r">
                        <a:lnSpc>
                          <a:spcPct val="150000"/>
                        </a:lnSpc>
                        <a:spcAft>
                          <a:spcPts val="0"/>
                        </a:spcAft>
                      </a:pPr>
                      <a:r>
                        <a:rPr lang="en-US" altLang="ja-JP" sz="1600" b="0" kern="100" dirty="0">
                          <a:effectLst/>
                          <a:latin typeface="BIZ UDゴシック" panose="020B0400000000000000" pitchFamily="49" charset="-128"/>
                          <a:ea typeface="BIZ UDゴシック" panose="020B0400000000000000" pitchFamily="49" charset="-128"/>
                        </a:rPr>
                        <a:t>300</a:t>
                      </a:r>
                      <a:r>
                        <a:rPr lang="ja-JP" altLang="en-US" sz="1600" b="0" kern="100" dirty="0">
                          <a:effectLst/>
                          <a:latin typeface="BIZ UDゴシック" panose="020B0400000000000000" pitchFamily="49" charset="-128"/>
                          <a:ea typeface="BIZ UDゴシック" panose="020B0400000000000000" pitchFamily="49" charset="-128"/>
                        </a:rPr>
                        <a:t>万円</a:t>
                      </a:r>
                      <a:endParaRPr lang="ja-JP" sz="1600" b="0" kern="100" dirty="0">
                        <a:effectLst/>
                        <a:latin typeface="BIZ UDゴシック" panose="020B0400000000000000" pitchFamily="49" charset="-128"/>
                        <a:ea typeface="BIZ UDゴシック" panose="020B0400000000000000" pitchFamily="49" charset="-128"/>
                      </a:endParaRPr>
                    </a:p>
                  </a:txBody>
                  <a:tcPr marL="68580" marR="68580" marT="0" marB="0" anchor="ctr"/>
                </a:tc>
                <a:extLst>
                  <a:ext uri="{0D108BD9-81ED-4DB2-BD59-A6C34878D82A}">
                    <a16:rowId xmlns:a16="http://schemas.microsoft.com/office/drawing/2014/main" val="1939433551"/>
                  </a:ext>
                </a:extLst>
              </a:tr>
              <a:tr h="773587">
                <a:tc>
                  <a:txBody>
                    <a:bodyPr/>
                    <a:lstStyle/>
                    <a:p>
                      <a:pPr algn="l">
                        <a:lnSpc>
                          <a:spcPct val="150000"/>
                        </a:lnSpc>
                        <a:spcAft>
                          <a:spcPts val="0"/>
                        </a:spcAft>
                      </a:pPr>
                      <a:r>
                        <a:rPr lang="zh-TW" altLang="en-US" sz="1600" b="0" dirty="0">
                          <a:latin typeface="BIZ UDゴシック" panose="020B0400000000000000" pitchFamily="49" charset="-128"/>
                          <a:ea typeface="BIZ UDゴシック" panose="020B0400000000000000" pitchFamily="49" charset="-128"/>
                        </a:rPr>
                        <a:t>都道府県議会議員</a:t>
                      </a:r>
                      <a:endParaRPr lang="ja-JP" sz="1600" b="0" kern="100" dirty="0">
                        <a:effectLst/>
                        <a:latin typeface="BIZ UDゴシック" panose="020B0400000000000000" pitchFamily="49" charset="-128"/>
                        <a:ea typeface="BIZ UDゴシック" panose="020B0400000000000000" pitchFamily="49" charset="-128"/>
                      </a:endParaRPr>
                    </a:p>
                  </a:txBody>
                  <a:tcPr marL="68580" marR="68580" marT="0" marB="0" anchor="ct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ja-JP" altLang="en-US" sz="1600" b="0" kern="100" dirty="0">
                          <a:effectLst/>
                          <a:latin typeface="BIZ UDゴシック" panose="020B0400000000000000" pitchFamily="49" charset="-128"/>
                          <a:ea typeface="BIZ UDゴシック" panose="020B0400000000000000" pitchFamily="49" charset="-128"/>
                        </a:rPr>
                        <a:t>日本国民で満２５歳以上であること。</a:t>
                      </a:r>
                      <a:endParaRPr lang="ja-JP" altLang="ja-JP" sz="1600" b="0" kern="100" dirty="0">
                        <a:effectLst/>
                        <a:latin typeface="BIZ UDゴシック" panose="020B0400000000000000" pitchFamily="49" charset="-128"/>
                        <a:ea typeface="BIZ UDゴシック" panose="020B0400000000000000" pitchFamily="49" charset="-128"/>
                      </a:endParaRPr>
                    </a:p>
                    <a:p>
                      <a:pPr algn="l">
                        <a:lnSpc>
                          <a:spcPct val="150000"/>
                        </a:lnSpc>
                        <a:spcAft>
                          <a:spcPts val="0"/>
                        </a:spcAft>
                      </a:pPr>
                      <a:r>
                        <a:rPr lang="ja-JP" altLang="en-US" sz="1600" b="0" dirty="0">
                          <a:latin typeface="BIZ UDゴシック" panose="020B0400000000000000" pitchFamily="49" charset="-128"/>
                          <a:ea typeface="BIZ UDゴシック" panose="020B0400000000000000" pitchFamily="49" charset="-128"/>
                        </a:rPr>
                        <a:t>その都道府県議会議員の選挙権を持っていること。</a:t>
                      </a:r>
                      <a:endParaRPr lang="ja-JP" sz="1600" b="0" kern="100" dirty="0">
                        <a:effectLst/>
                        <a:latin typeface="BIZ UDゴシック" panose="020B0400000000000000" pitchFamily="49" charset="-128"/>
                        <a:ea typeface="BIZ UDゴシック" panose="020B0400000000000000" pitchFamily="49" charset="-128"/>
                      </a:endParaRPr>
                    </a:p>
                  </a:txBody>
                  <a:tcPr marL="68580" marR="68580" marT="0" marB="0" anchor="ctr"/>
                </a:tc>
                <a:tc>
                  <a:txBody>
                    <a:bodyPr/>
                    <a:lstStyle/>
                    <a:p>
                      <a:pPr algn="r">
                        <a:lnSpc>
                          <a:spcPct val="150000"/>
                        </a:lnSpc>
                        <a:spcAft>
                          <a:spcPts val="0"/>
                        </a:spcAft>
                      </a:pPr>
                      <a:r>
                        <a:rPr lang="en-US" altLang="ja-JP" sz="1600" b="0" kern="100" dirty="0">
                          <a:effectLst/>
                          <a:latin typeface="BIZ UDゴシック" panose="020B0400000000000000" pitchFamily="49" charset="-128"/>
                          <a:ea typeface="BIZ UDゴシック" panose="020B0400000000000000" pitchFamily="49" charset="-128"/>
                        </a:rPr>
                        <a:t>60</a:t>
                      </a:r>
                      <a:r>
                        <a:rPr lang="ja-JP" altLang="en-US" sz="1600" b="0" kern="100" dirty="0">
                          <a:effectLst/>
                          <a:latin typeface="BIZ UDゴシック" panose="020B0400000000000000" pitchFamily="49" charset="-128"/>
                          <a:ea typeface="BIZ UDゴシック" panose="020B0400000000000000" pitchFamily="49" charset="-128"/>
                        </a:rPr>
                        <a:t>万円</a:t>
                      </a:r>
                      <a:endParaRPr lang="ja-JP" sz="1600" b="0" kern="100" dirty="0">
                        <a:effectLst/>
                        <a:latin typeface="BIZ UDゴシック" panose="020B0400000000000000" pitchFamily="49" charset="-128"/>
                        <a:ea typeface="BIZ UDゴシック" panose="020B0400000000000000" pitchFamily="49" charset="-128"/>
                      </a:endParaRPr>
                    </a:p>
                  </a:txBody>
                  <a:tcPr marL="68580" marR="68580" marT="0" marB="0" anchor="ctr"/>
                </a:tc>
                <a:extLst>
                  <a:ext uri="{0D108BD9-81ED-4DB2-BD59-A6C34878D82A}">
                    <a16:rowId xmlns:a16="http://schemas.microsoft.com/office/drawing/2014/main" val="3349646048"/>
                  </a:ext>
                </a:extLst>
              </a:tr>
              <a:tr h="383078">
                <a:tc>
                  <a:txBody>
                    <a:bodyPr/>
                    <a:lstStyle/>
                    <a:p>
                      <a:pPr algn="l">
                        <a:lnSpc>
                          <a:spcPct val="150000"/>
                        </a:lnSpc>
                        <a:spcAft>
                          <a:spcPts val="0"/>
                        </a:spcAft>
                      </a:pPr>
                      <a:r>
                        <a:rPr lang="ja-JP" altLang="en-US" sz="1600" b="0" dirty="0">
                          <a:latin typeface="BIZ UDゴシック" panose="020B0400000000000000" pitchFamily="49" charset="-128"/>
                          <a:ea typeface="BIZ UDゴシック" panose="020B0400000000000000" pitchFamily="49" charset="-128"/>
                        </a:rPr>
                        <a:t>市区町村長</a:t>
                      </a:r>
                      <a:endParaRPr lang="ja-JP" sz="1600" b="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ja-JP" altLang="en-US" sz="1600" b="0" kern="100" dirty="0">
                          <a:effectLst/>
                          <a:latin typeface="BIZ UDゴシック" panose="020B0400000000000000" pitchFamily="49" charset="-128"/>
                          <a:ea typeface="BIZ UDゴシック" panose="020B0400000000000000" pitchFamily="49" charset="-128"/>
                        </a:rPr>
                        <a:t>日本国民で満２５歳以上であること。</a:t>
                      </a:r>
                      <a:endParaRPr lang="ja-JP" altLang="ja-JP" sz="1600" b="0" kern="100" dirty="0">
                        <a:effectLst/>
                        <a:latin typeface="BIZ UDゴシック" panose="020B0400000000000000" pitchFamily="49" charset="-128"/>
                        <a:ea typeface="BIZ UDゴシック" panose="020B0400000000000000" pitchFamily="49" charset="-128"/>
                      </a:endParaRPr>
                    </a:p>
                  </a:txBody>
                  <a:tcPr marL="68580" marR="68580" marT="0" marB="0"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lang="en-US" altLang="ja-JP" sz="1600" b="0" kern="100" dirty="0">
                          <a:effectLst/>
                          <a:latin typeface="BIZ UDゴシック" panose="020B0400000000000000" pitchFamily="49" charset="-128"/>
                          <a:ea typeface="BIZ UDゴシック" panose="020B0400000000000000" pitchFamily="49" charset="-128"/>
                        </a:rPr>
                        <a:t>50</a:t>
                      </a:r>
                      <a:r>
                        <a:rPr lang="ja-JP" altLang="en-US" sz="1600" b="0" kern="100" dirty="0">
                          <a:effectLst/>
                          <a:latin typeface="BIZ UDゴシック" panose="020B0400000000000000" pitchFamily="49" charset="-128"/>
                          <a:ea typeface="BIZ UDゴシック" panose="020B0400000000000000" pitchFamily="49" charset="-128"/>
                        </a:rPr>
                        <a:t>万円～</a:t>
                      </a:r>
                      <a:r>
                        <a:rPr lang="en-US" altLang="ja-JP" sz="1600" b="0" kern="100" dirty="0">
                          <a:effectLst/>
                          <a:latin typeface="BIZ UDゴシック" panose="020B0400000000000000" pitchFamily="49" charset="-128"/>
                          <a:ea typeface="BIZ UDゴシック" panose="020B0400000000000000" pitchFamily="49" charset="-128"/>
                        </a:rPr>
                        <a:t>240</a:t>
                      </a:r>
                      <a:r>
                        <a:rPr lang="ja-JP" altLang="en-US" sz="1600" b="0" kern="100" dirty="0">
                          <a:effectLst/>
                          <a:latin typeface="BIZ UDゴシック" panose="020B0400000000000000" pitchFamily="49" charset="-128"/>
                          <a:ea typeface="BIZ UDゴシック" panose="020B0400000000000000" pitchFamily="49" charset="-128"/>
                        </a:rPr>
                        <a:t>万円</a:t>
                      </a:r>
                      <a:endParaRPr lang="ja-JP" altLang="ja-JP" sz="1600" b="0" kern="100" dirty="0">
                        <a:effectLst/>
                        <a:latin typeface="BIZ UDゴシック" panose="020B0400000000000000" pitchFamily="49" charset="-128"/>
                        <a:ea typeface="BIZ UDゴシック" panose="020B0400000000000000" pitchFamily="49" charset="-128"/>
                      </a:endParaRPr>
                    </a:p>
                  </a:txBody>
                  <a:tcPr marL="68580" marR="68580" marT="0" marB="0" anchor="ctr"/>
                </a:tc>
                <a:extLst>
                  <a:ext uri="{0D108BD9-81ED-4DB2-BD59-A6C34878D82A}">
                    <a16:rowId xmlns:a16="http://schemas.microsoft.com/office/drawing/2014/main" val="1716263631"/>
                  </a:ext>
                </a:extLst>
              </a:tr>
              <a:tr h="773587">
                <a:tc>
                  <a:txBody>
                    <a:bodyPr/>
                    <a:lstStyle/>
                    <a:p>
                      <a:pPr algn="l">
                        <a:lnSpc>
                          <a:spcPct val="150000"/>
                        </a:lnSpc>
                        <a:spcAft>
                          <a:spcPts val="0"/>
                        </a:spcAft>
                      </a:pPr>
                      <a:r>
                        <a:rPr lang="zh-TW" altLang="en-US" sz="1600" b="0" dirty="0">
                          <a:latin typeface="BIZ UDゴシック" panose="020B0400000000000000" pitchFamily="49" charset="-128"/>
                          <a:ea typeface="BIZ UDゴシック" panose="020B0400000000000000" pitchFamily="49" charset="-128"/>
                        </a:rPr>
                        <a:t>市区町村議会議員</a:t>
                      </a:r>
                      <a:endParaRPr lang="en-US" altLang="zh-TW" sz="1600" b="0" dirty="0">
                        <a:latin typeface="BIZ UDゴシック" panose="020B0400000000000000" pitchFamily="49" charset="-128"/>
                        <a:ea typeface="BIZ UDゴシック" panose="020B0400000000000000" pitchFamily="49" charset="-128"/>
                      </a:endParaRPr>
                    </a:p>
                  </a:txBody>
                  <a:tcPr marL="68580" marR="68580" marT="0" marB="0" anchor="ct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ja-JP" altLang="en-US" sz="1600" b="0" kern="100" dirty="0">
                          <a:effectLst/>
                          <a:latin typeface="BIZ UDゴシック" panose="020B0400000000000000" pitchFamily="49" charset="-128"/>
                          <a:ea typeface="BIZ UDゴシック" panose="020B0400000000000000" pitchFamily="49" charset="-128"/>
                        </a:rPr>
                        <a:t>日本国民で満２５歳以上であること。</a:t>
                      </a:r>
                      <a:endParaRPr lang="en-US" altLang="ja-JP" sz="1600" b="0" kern="100" dirty="0">
                        <a:effectLst/>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ja-JP" altLang="en-US" sz="1600" b="0" dirty="0">
                          <a:latin typeface="BIZ UDゴシック" panose="020B0400000000000000" pitchFamily="49" charset="-128"/>
                          <a:ea typeface="BIZ UDゴシック" panose="020B0400000000000000" pitchFamily="49" charset="-128"/>
                        </a:rPr>
                        <a:t>その市区町村議会議員の選挙権を持っていること。</a:t>
                      </a:r>
                      <a:endParaRPr lang="en-US" altLang="ja-JP" sz="1600" b="0" dirty="0">
                        <a:latin typeface="BIZ UDゴシック" panose="020B0400000000000000" pitchFamily="49" charset="-128"/>
                        <a:ea typeface="BIZ UDゴシック" panose="020B0400000000000000" pitchFamily="49" charset="-128"/>
                      </a:endParaRPr>
                    </a:p>
                  </a:txBody>
                  <a:tcPr marL="68580" marR="68580" marT="0" marB="0"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lang="en-US" altLang="ja-JP" sz="1600" b="0" dirty="0">
                          <a:latin typeface="BIZ UDゴシック" panose="020B0400000000000000" pitchFamily="49" charset="-128"/>
                          <a:ea typeface="BIZ UDゴシック" panose="020B0400000000000000" pitchFamily="49" charset="-128"/>
                        </a:rPr>
                        <a:t>15</a:t>
                      </a:r>
                      <a:r>
                        <a:rPr lang="ja-JP" altLang="en-US" sz="1600" b="0" dirty="0">
                          <a:latin typeface="BIZ UDゴシック" panose="020B0400000000000000" pitchFamily="49" charset="-128"/>
                          <a:ea typeface="BIZ UDゴシック" panose="020B0400000000000000" pitchFamily="49" charset="-128"/>
                        </a:rPr>
                        <a:t>万円～</a:t>
                      </a:r>
                      <a:r>
                        <a:rPr lang="en-US" altLang="ja-JP" sz="1600" b="0" dirty="0">
                          <a:latin typeface="BIZ UDゴシック" panose="020B0400000000000000" pitchFamily="49" charset="-128"/>
                          <a:ea typeface="BIZ UDゴシック" panose="020B0400000000000000" pitchFamily="49" charset="-128"/>
                        </a:rPr>
                        <a:t>50</a:t>
                      </a:r>
                      <a:r>
                        <a:rPr lang="ja-JP" altLang="en-US" sz="1600" b="0" dirty="0">
                          <a:latin typeface="BIZ UDゴシック" panose="020B0400000000000000" pitchFamily="49" charset="-128"/>
                          <a:ea typeface="BIZ UDゴシック" panose="020B0400000000000000" pitchFamily="49" charset="-128"/>
                        </a:rPr>
                        <a:t>万円</a:t>
                      </a:r>
                      <a:endParaRPr lang="en-US" altLang="ja-JP" sz="1600" b="0" dirty="0">
                        <a:latin typeface="BIZ UDゴシック" panose="020B0400000000000000" pitchFamily="49" charset="-128"/>
                        <a:ea typeface="BIZ UDゴシック" panose="020B0400000000000000" pitchFamily="49" charset="-128"/>
                      </a:endParaRPr>
                    </a:p>
                  </a:txBody>
                  <a:tcPr marL="68580" marR="68580" marT="0" marB="0" anchor="ctr"/>
                </a:tc>
                <a:extLst>
                  <a:ext uri="{0D108BD9-81ED-4DB2-BD59-A6C34878D82A}">
                    <a16:rowId xmlns:a16="http://schemas.microsoft.com/office/drawing/2014/main" val="1979946421"/>
                  </a:ext>
                </a:extLst>
              </a:tr>
            </a:tbl>
          </a:graphicData>
        </a:graphic>
      </p:graphicFrame>
      <p:sp>
        <p:nvSpPr>
          <p:cNvPr id="6" name="角丸四角形吹き出し 5"/>
          <p:cNvSpPr/>
          <p:nvPr/>
        </p:nvSpPr>
        <p:spPr bwMode="auto">
          <a:xfrm>
            <a:off x="7164288" y="1702122"/>
            <a:ext cx="1872208" cy="856494"/>
          </a:xfrm>
          <a:prstGeom prst="wedgeRoundRectCallout">
            <a:avLst>
              <a:gd name="adj1" fmla="val -44046"/>
              <a:gd name="adj2" fmla="val 65934"/>
              <a:gd name="adj3" fmla="val 16667"/>
            </a:avLst>
          </a:prstGeom>
          <a:ln>
            <a:solidFill>
              <a:srgbClr val="FF00FF"/>
            </a:solidFill>
            <a:headEnd/>
            <a:tailEnd/>
          </a:ln>
        </p:spPr>
        <p:style>
          <a:lnRef idx="2">
            <a:schemeClr val="accent2"/>
          </a:lnRef>
          <a:fillRef idx="1">
            <a:schemeClr val="lt1"/>
          </a:fillRef>
          <a:effectRef idx="0">
            <a:schemeClr val="accent2"/>
          </a:effectRef>
          <a:fontRef idx="minor">
            <a:schemeClr val="dk1"/>
          </a:fontRef>
        </p:style>
        <p:txBody>
          <a:bodyPr vert="horz" wrap="square" lIns="72000" tIns="36000" rIns="72000" bIns="0" numCol="1" rtlCol="0" anchor="ctr" anchorCtr="0" compatLnSpc="1">
            <a:prstTxWarp prst="textNoShape">
              <a:avLst/>
            </a:prstTxWarp>
          </a:bodyPr>
          <a:lstStyle/>
          <a:p>
            <a:pPr marL="0" marR="0" indent="0" algn="l" defTabSz="914400" rtl="0" eaLnBrk="1" fontAlgn="base" latinLnBrk="0" hangingPunct="1">
              <a:spcBef>
                <a:spcPts val="0"/>
              </a:spcBef>
              <a:spcAft>
                <a:spcPct val="0"/>
              </a:spcAft>
              <a:buClr>
                <a:schemeClr val="bg1"/>
              </a:buClr>
              <a:buSzPct val="100000"/>
              <a:tabLst/>
            </a:pPr>
            <a:r>
              <a:rPr kumimoji="1" lang="ja-JP" altLang="en-US" sz="1600" i="0"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立候補するために必要なお金</a:t>
            </a:r>
            <a:endParaRPr kumimoji="1" lang="en-US" altLang="ja-JP" sz="1600" i="0"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spcBef>
                <a:spcPts val="0"/>
              </a:spcBef>
              <a:spcAft>
                <a:spcPct val="0"/>
              </a:spcAft>
              <a:buClr>
                <a:schemeClr val="bg1"/>
              </a:buClr>
              <a:buSzPct val="100000"/>
              <a:tabLst/>
            </a:pPr>
            <a:r>
              <a:rPr lang="ja-JP" altLang="en-US" sz="1600" dirty="0">
                <a:solidFill>
                  <a:srgbClr val="002060"/>
                </a:solidFill>
                <a:latin typeface="BIZ UDゴシック" panose="020B0400000000000000" pitchFamily="49" charset="-128"/>
                <a:ea typeface="BIZ UDゴシック" panose="020B0400000000000000" pitchFamily="49" charset="-128"/>
              </a:rPr>
              <a:t>いわば、本気度！</a:t>
            </a:r>
            <a:endParaRPr kumimoji="1" lang="ja-JP" altLang="en-US" sz="1600" i="0"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126757476"/>
      </p:ext>
    </p:extLst>
  </p:cSld>
  <p:clrMapOvr>
    <a:masterClrMapping/>
  </p:clrMapOvr>
  <p:transition spd="slow" advTm="180132"/>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・投票の方法は主に３種類</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984250" indent="-984250">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◎当日投票</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984250" indent="-984250">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a:t>
            </a:r>
            <a:r>
              <a:rPr lang="ja-JP" altLang="en-US" sz="3200" b="0" kern="0" dirty="0">
                <a:solidFill>
                  <a:srgbClr val="002060"/>
                </a:solidFill>
                <a:latin typeface="BIZ UDゴシック" panose="020B0400000000000000" pitchFamily="49" charset="-128"/>
                <a:ea typeface="BIZ UDゴシック" panose="020B0400000000000000" pitchFamily="49" charset="-128"/>
              </a:rPr>
              <a:t>選挙の基本、選挙当日に投票</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984250" indent="-984250">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ja-JP" altLang="en-US" sz="3800" kern="0" dirty="0">
                <a:solidFill>
                  <a:srgbClr val="002060"/>
                </a:solidFill>
                <a:latin typeface="BIZ UDゴシック" panose="020B0400000000000000" pitchFamily="49" charset="-128"/>
                <a:ea typeface="BIZ UDゴシック" panose="020B0400000000000000" pitchFamily="49" charset="-128"/>
              </a:rPr>
              <a:t>◎期日前投票</a:t>
            </a:r>
            <a:r>
              <a:rPr lang="ja-JP" altLang="en-US" sz="2400" b="0" u="sng" kern="0" dirty="0">
                <a:solidFill>
                  <a:srgbClr val="FF00FF"/>
                </a:solidFill>
                <a:latin typeface="BIZ UDゴシック" panose="020B0400000000000000" pitchFamily="49" charset="-128"/>
                <a:ea typeface="BIZ UDゴシック" panose="020B0400000000000000" pitchFamily="49" charset="-128"/>
              </a:rPr>
              <a:t>（選挙当日が忙しくて行けないなど！）</a:t>
            </a:r>
            <a:endParaRPr lang="en-US" altLang="ja-JP" sz="3800" b="0" u="sng" kern="0" dirty="0">
              <a:solidFill>
                <a:srgbClr val="FF00FF"/>
              </a:solidFill>
              <a:latin typeface="BIZ UDゴシック" panose="020B0400000000000000" pitchFamily="49" charset="-128"/>
              <a:ea typeface="BIZ UDゴシック" panose="020B0400000000000000" pitchFamily="49" charset="-128"/>
            </a:endParaRPr>
          </a:p>
          <a:p>
            <a:pPr marL="984250" indent="-984250">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ja-JP" altLang="en-US" sz="3200" b="0" kern="0" dirty="0">
                <a:solidFill>
                  <a:srgbClr val="002060"/>
                </a:solidFill>
                <a:latin typeface="BIZ UDゴシック" panose="020B0400000000000000" pitchFamily="49" charset="-128"/>
                <a:ea typeface="BIZ UDゴシック" panose="020B0400000000000000" pitchFamily="49" charset="-128"/>
              </a:rPr>
              <a:t>最近多い、選挙前の一定期間に投票</a:t>
            </a:r>
            <a:endParaRPr lang="en-US" altLang="ja-JP" sz="3600" b="0" kern="0" dirty="0">
              <a:solidFill>
                <a:srgbClr val="002060"/>
              </a:solidFill>
              <a:latin typeface="BIZ UDゴシック" panose="020B0400000000000000" pitchFamily="49" charset="-128"/>
              <a:ea typeface="BIZ UDゴシック" panose="020B0400000000000000" pitchFamily="49" charset="-128"/>
            </a:endParaRPr>
          </a:p>
          <a:p>
            <a:pPr marL="984250" indent="-984250">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◎不在者投票</a:t>
            </a:r>
            <a:r>
              <a:rPr lang="ja-JP" altLang="en-US" sz="2400" b="0" u="sng" kern="0" dirty="0">
                <a:solidFill>
                  <a:srgbClr val="FF00FF"/>
                </a:solidFill>
                <a:latin typeface="BIZ UDゴシック" panose="020B0400000000000000" pitchFamily="49" charset="-128"/>
                <a:ea typeface="BIZ UDゴシック" panose="020B0400000000000000" pitchFamily="49" charset="-128"/>
              </a:rPr>
              <a:t>（選挙期間中に他県にいるなど！）</a:t>
            </a:r>
            <a:endParaRPr lang="en-US" altLang="ja-JP" sz="4800" b="0" u="sng" kern="0" dirty="0">
              <a:solidFill>
                <a:srgbClr val="FF00FF"/>
              </a:solidFill>
              <a:latin typeface="BIZ UDゴシック" panose="020B0400000000000000" pitchFamily="49" charset="-128"/>
              <a:ea typeface="BIZ UDゴシック" panose="020B0400000000000000" pitchFamily="49" charset="-128"/>
            </a:endParaRPr>
          </a:p>
          <a:p>
            <a:pPr marL="984250" indent="-984250">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ja-JP" altLang="en-US" sz="3200" b="0" kern="0" dirty="0">
                <a:solidFill>
                  <a:srgbClr val="002060"/>
                </a:solidFill>
                <a:latin typeface="BIZ UDゴシック" panose="020B0400000000000000" pitchFamily="49" charset="-128"/>
                <a:ea typeface="BIZ UDゴシック" panose="020B0400000000000000" pitchFamily="49" charset="-128"/>
              </a:rPr>
              <a:t>市区町村選管への問い合わせ等が必要　</a:t>
            </a:r>
            <a:endParaRPr lang="en-US" altLang="ja-JP" sz="3600" b="0" kern="0" dirty="0">
              <a:solidFill>
                <a:srgbClr val="002060"/>
              </a:solidFill>
              <a:latin typeface="BIZ UDゴシック" panose="020B0400000000000000" pitchFamily="49" charset="-128"/>
              <a:ea typeface="BIZ UDゴシック" panose="020B0400000000000000" pitchFamily="49" charset="-128"/>
            </a:endParaRPr>
          </a:p>
          <a:p>
            <a:pPr marL="984250" indent="-984250">
              <a:defRPr/>
            </a:pPr>
            <a:endParaRPr lang="en-US" altLang="ja-JP" sz="36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選挙の制度</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左カーブ矢印 2"/>
          <p:cNvSpPr/>
          <p:nvPr/>
        </p:nvSpPr>
        <p:spPr bwMode="auto">
          <a:xfrm>
            <a:off x="8460432" y="2564904"/>
            <a:ext cx="626368" cy="3096344"/>
          </a:xfrm>
          <a:prstGeom prst="curvedLeftArrow">
            <a:avLst>
              <a:gd name="adj1" fmla="val 25000"/>
              <a:gd name="adj2" fmla="val 70927"/>
              <a:gd name="adj3" fmla="val 38067"/>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6" name="角丸四角形吹き出し 5"/>
          <p:cNvSpPr/>
          <p:nvPr/>
        </p:nvSpPr>
        <p:spPr bwMode="auto">
          <a:xfrm>
            <a:off x="6732240" y="1714041"/>
            <a:ext cx="2354561" cy="1269678"/>
          </a:xfrm>
          <a:prstGeom prst="wedgeRoundRectCallout">
            <a:avLst>
              <a:gd name="adj1" fmla="val -42528"/>
              <a:gd name="adj2" fmla="val 47367"/>
              <a:gd name="adj3" fmla="val 16667"/>
            </a:avLst>
          </a:prstGeom>
          <a:ln>
            <a:solidFill>
              <a:srgbClr val="FF00FF"/>
            </a:solidFill>
            <a:headEnd/>
            <a:tailEnd/>
          </a:ln>
        </p:spPr>
        <p:style>
          <a:lnRef idx="2">
            <a:schemeClr val="accent2"/>
          </a:lnRef>
          <a:fillRef idx="1">
            <a:schemeClr val="lt1"/>
          </a:fillRef>
          <a:effectRef idx="0">
            <a:schemeClr val="accent2"/>
          </a:effectRef>
          <a:fontRef idx="minor">
            <a:schemeClr val="dk1"/>
          </a:fontRef>
        </p:style>
        <p:txBody>
          <a:bodyPr vert="horz" wrap="square" lIns="72000" tIns="36000" rIns="72000" bIns="0" numCol="1" rtlCol="0" anchor="ctr" anchorCtr="0" compatLnSpc="1">
            <a:prstTxWarp prst="textNoShape">
              <a:avLst/>
            </a:prstTxWarp>
          </a:bodyPr>
          <a:lstStyle/>
          <a:p>
            <a:pPr marL="0" marR="0" indent="0" algn="l" defTabSz="914400" rtl="0" eaLnBrk="1" fontAlgn="base" latinLnBrk="0" hangingPunct="1">
              <a:spcBef>
                <a:spcPct val="20000"/>
              </a:spcBef>
              <a:spcAft>
                <a:spcPct val="0"/>
              </a:spcAft>
              <a:buClr>
                <a:schemeClr val="bg1"/>
              </a:buClr>
              <a:buSzPct val="100000"/>
              <a:tabLst/>
            </a:pPr>
            <a:r>
              <a:rPr kumimoji="1" lang="ja-JP" altLang="en-US" sz="2000" i="0" u="sng"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住民票</a:t>
            </a:r>
            <a:r>
              <a:rPr kumimoji="1" lang="ja-JP" altLang="en-US" sz="2000" i="0"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を移していないと地元での投票になります！</a:t>
            </a:r>
          </a:p>
        </p:txBody>
      </p:sp>
    </p:spTree>
    <p:extLst>
      <p:ext uri="{BB962C8B-B14F-4D97-AF65-F5344CB8AC3E}">
        <p14:creationId xmlns:p14="http://schemas.microsoft.com/office/powerpoint/2010/main" val="4054402187"/>
      </p:ext>
    </p:extLst>
  </p:cSld>
  <p:clrMapOvr>
    <a:masterClrMapping/>
  </p:clrMapOvr>
  <p:transition spd="slow" advTm="180132"/>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AFB82-5CA6-4EF1-47E3-8AE002FE2341}"/>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160AD415-747C-AFA5-0D3B-7F51D7AAA199}"/>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・誰でも投票できるのは当たり前？</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E7B5A12D-0A49-E499-76B5-87B6E78F1CF7}"/>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選挙の歴史</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14" name="図 13">
            <a:extLst>
              <a:ext uri="{FF2B5EF4-FFF2-40B4-BE49-F238E27FC236}">
                <a16:creationId xmlns:a16="http://schemas.microsoft.com/office/drawing/2014/main" id="{BBC8793A-5BDC-639C-20FC-32ECFA099C39}"/>
              </a:ext>
            </a:extLst>
          </p:cNvPr>
          <p:cNvPicPr>
            <a:picLocks noChangeAspect="1"/>
          </p:cNvPicPr>
          <p:nvPr/>
        </p:nvPicPr>
        <p:blipFill>
          <a:blip r:embed="rId3"/>
          <a:stretch>
            <a:fillRect/>
          </a:stretch>
        </p:blipFill>
        <p:spPr>
          <a:xfrm>
            <a:off x="1" y="2237707"/>
            <a:ext cx="9144000" cy="3863250"/>
          </a:xfrm>
          <a:prstGeom prst="rect">
            <a:avLst/>
          </a:prstGeom>
        </p:spPr>
      </p:pic>
    </p:spTree>
    <p:extLst>
      <p:ext uri="{BB962C8B-B14F-4D97-AF65-F5344CB8AC3E}">
        <p14:creationId xmlns:p14="http://schemas.microsoft.com/office/powerpoint/2010/main" val="1043004152"/>
      </p:ext>
    </p:extLst>
  </p:cSld>
  <p:clrMapOvr>
    <a:masterClrMapping/>
  </p:clrMapOvr>
  <p:transition spd="slow" advTm="180132"/>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A5A06-6C9D-5CE2-BB4D-CD5CB9FE206C}"/>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22F78D0A-7184-375A-1D98-8871D6663CAB}"/>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・誰でも投票できるのは当たり前？</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7F374E91-AD9F-4C4B-D6A5-A5DD44DFC8B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選挙の歴史</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14" name="図 13">
            <a:extLst>
              <a:ext uri="{FF2B5EF4-FFF2-40B4-BE49-F238E27FC236}">
                <a16:creationId xmlns:a16="http://schemas.microsoft.com/office/drawing/2014/main" id="{68F827F4-6B3D-840A-5272-59FB0C0BDF08}"/>
              </a:ext>
            </a:extLst>
          </p:cNvPr>
          <p:cNvPicPr>
            <a:picLocks noChangeAspect="1"/>
          </p:cNvPicPr>
          <p:nvPr/>
        </p:nvPicPr>
        <p:blipFill>
          <a:blip r:embed="rId3"/>
          <a:stretch>
            <a:fillRect/>
          </a:stretch>
        </p:blipFill>
        <p:spPr>
          <a:xfrm>
            <a:off x="1" y="2237707"/>
            <a:ext cx="9144000" cy="3863250"/>
          </a:xfrm>
          <a:prstGeom prst="rect">
            <a:avLst/>
          </a:prstGeom>
        </p:spPr>
      </p:pic>
      <p:sp>
        <p:nvSpPr>
          <p:cNvPr id="3" name="正方形/長方形 2">
            <a:extLst>
              <a:ext uri="{FF2B5EF4-FFF2-40B4-BE49-F238E27FC236}">
                <a16:creationId xmlns:a16="http://schemas.microsoft.com/office/drawing/2014/main" id="{F08D03F5-FE5B-3E0E-3A15-53F9FE926F4E}"/>
              </a:ext>
            </a:extLst>
          </p:cNvPr>
          <p:cNvSpPr/>
          <p:nvPr/>
        </p:nvSpPr>
        <p:spPr bwMode="auto">
          <a:xfrm>
            <a:off x="4716016" y="2780928"/>
            <a:ext cx="4370784" cy="3392037"/>
          </a:xfrm>
          <a:prstGeom prst="rect">
            <a:avLst/>
          </a:prstGeom>
          <a:solidFill>
            <a:schemeClr val="bg1"/>
          </a:solidFill>
          <a:ln w="57150">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・今から約</a:t>
            </a:r>
            <a:r>
              <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100</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年以上前の話</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a:t>
            </a:r>
            <a:r>
              <a:rPr kumimoji="1" lang="ja-JP" altLang="en-US" sz="2400" b="0" i="0" u="sng"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制限選挙</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の時代</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lang="ja-JP" altLang="en-US" dirty="0">
                <a:solidFill>
                  <a:schemeClr val="tx1"/>
                </a:solidFill>
                <a:latin typeface="BIZ UDゴシック" panose="020B0400000000000000" pitchFamily="49" charset="-128"/>
                <a:ea typeface="BIZ UDゴシック" panose="020B0400000000000000" pitchFamily="49" charset="-128"/>
              </a:rPr>
              <a:t>・</a:t>
            </a:r>
            <a:r>
              <a:rPr lang="ja-JP" altLang="en-US" u="wavyHeavy" dirty="0">
                <a:solidFill>
                  <a:srgbClr val="FF00FF"/>
                </a:solidFill>
                <a:latin typeface="BIZ UDゴシック" panose="020B0400000000000000" pitchFamily="49" charset="-128"/>
                <a:ea typeface="BIZ UDゴシック" panose="020B0400000000000000" pitchFamily="49" charset="-128"/>
              </a:rPr>
              <a:t>そもそも女性は選挙権無し</a:t>
            </a:r>
            <a:endParaRPr lang="en-US" altLang="ja-JP" u="wavyHeavy" dirty="0">
              <a:solidFill>
                <a:srgbClr val="FF00FF"/>
              </a:solidFill>
              <a:latin typeface="BIZ UDゴシック" panose="020B0400000000000000" pitchFamily="49" charset="-128"/>
              <a:ea typeface="BIZ UDゴシック" panose="020B0400000000000000" pitchFamily="49" charset="-128"/>
            </a:endParaRPr>
          </a:p>
          <a:p>
            <a:pPr marL="0" marR="0" indent="0" algn="r" defTabSz="914400" rtl="0" eaLnBrk="1" fontAlgn="base" latinLnBrk="0" hangingPunct="1">
              <a:lnSpc>
                <a:spcPct val="100000"/>
              </a:lnSpc>
              <a:spcBef>
                <a:spcPct val="20000"/>
              </a:spcBef>
              <a:spcAft>
                <a:spcPct val="0"/>
              </a:spcAft>
              <a:buClr>
                <a:schemeClr val="bg1"/>
              </a:buClr>
              <a:buSzPct val="100000"/>
              <a:tabLst/>
            </a:pPr>
            <a:r>
              <a:rPr lang="ja-JP" altLang="en-US" sz="1400" dirty="0">
                <a:solidFill>
                  <a:srgbClr val="FF00FF"/>
                </a:solidFill>
                <a:latin typeface="BIZ UDゴシック" panose="020B0400000000000000" pitchFamily="49" charset="-128"/>
                <a:ea typeface="BIZ UDゴシック" panose="020B0400000000000000" pitchFamily="49" charset="-128"/>
              </a:rPr>
              <a:t>　（被選挙権もありません）</a:t>
            </a:r>
            <a:endParaRPr lang="en-US" altLang="ja-JP" sz="1400" dirty="0">
              <a:solidFill>
                <a:srgbClr val="FF00FF"/>
              </a:solidFill>
              <a:latin typeface="BIZ UDゴシック" panose="020B0400000000000000" pitchFamily="49" charset="-128"/>
              <a:ea typeface="BIZ UDゴシック" panose="020B0400000000000000" pitchFamily="49" charset="-128"/>
            </a:endParaRPr>
          </a:p>
          <a:p>
            <a:pPr marL="273050" marR="0" indent="-273050" algn="l"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・一定の納税額を収めた</a:t>
            </a:r>
            <a:r>
              <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25</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歳以上の男性のみ選挙権有り</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273050" marR="0" indent="-273050" algn="l"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・人口の約５％以下</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826767769"/>
      </p:ext>
    </p:extLst>
  </p:cSld>
  <p:clrMapOvr>
    <a:masterClrMapping/>
  </p:clrMapOvr>
  <p:transition spd="slow" advTm="180132"/>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EAC53-F3A6-ED69-863A-6F26BE574707}"/>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DB3B7954-98CC-8FD9-E3AD-67421284541A}"/>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・誰でも投票できるのは当たり前？</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65877265-F90E-BE0F-383E-47556C6EFAAA}"/>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選挙の歴史</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14" name="図 13">
            <a:extLst>
              <a:ext uri="{FF2B5EF4-FFF2-40B4-BE49-F238E27FC236}">
                <a16:creationId xmlns:a16="http://schemas.microsoft.com/office/drawing/2014/main" id="{F22DEA82-A641-A3F5-35A5-CE9807505ACE}"/>
              </a:ext>
            </a:extLst>
          </p:cNvPr>
          <p:cNvPicPr>
            <a:picLocks noChangeAspect="1"/>
          </p:cNvPicPr>
          <p:nvPr/>
        </p:nvPicPr>
        <p:blipFill>
          <a:blip r:embed="rId3"/>
          <a:stretch>
            <a:fillRect/>
          </a:stretch>
        </p:blipFill>
        <p:spPr>
          <a:xfrm>
            <a:off x="1" y="2237707"/>
            <a:ext cx="9144000" cy="3863250"/>
          </a:xfrm>
          <a:prstGeom prst="rect">
            <a:avLst/>
          </a:prstGeom>
        </p:spPr>
      </p:pic>
      <p:sp>
        <p:nvSpPr>
          <p:cNvPr id="3" name="正方形/長方形 2">
            <a:extLst>
              <a:ext uri="{FF2B5EF4-FFF2-40B4-BE49-F238E27FC236}">
                <a16:creationId xmlns:a16="http://schemas.microsoft.com/office/drawing/2014/main" id="{E1520F4D-9F5B-522C-1968-4EB1D8B53093}"/>
              </a:ext>
            </a:extLst>
          </p:cNvPr>
          <p:cNvSpPr/>
          <p:nvPr/>
        </p:nvSpPr>
        <p:spPr bwMode="auto">
          <a:xfrm>
            <a:off x="273224" y="2777097"/>
            <a:ext cx="4370784" cy="3392037"/>
          </a:xfrm>
          <a:prstGeom prst="rect">
            <a:avLst/>
          </a:prstGeom>
          <a:solidFill>
            <a:schemeClr val="bg1"/>
          </a:solidFill>
          <a:ln w="57150">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・今から約</a:t>
            </a:r>
            <a:r>
              <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100</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年前の話</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a:t>
            </a:r>
            <a:r>
              <a:rPr kumimoji="1" lang="ja-JP" altLang="en-US" sz="2400" b="0" i="0" u="sng"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男子普通選挙</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の実現</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lang="ja-JP" altLang="en-US" dirty="0">
                <a:solidFill>
                  <a:schemeClr val="tx1"/>
                </a:solidFill>
                <a:latin typeface="BIZ UDゴシック" panose="020B0400000000000000" pitchFamily="49" charset="-128"/>
                <a:ea typeface="BIZ UDゴシック" panose="020B0400000000000000" pitchFamily="49" charset="-128"/>
              </a:rPr>
              <a:t>・</a:t>
            </a:r>
            <a:r>
              <a:rPr lang="ja-JP" altLang="en-US" u="wavyHeavy" dirty="0">
                <a:solidFill>
                  <a:srgbClr val="FF00FF"/>
                </a:solidFill>
                <a:latin typeface="BIZ UDゴシック" panose="020B0400000000000000" pitchFamily="49" charset="-128"/>
                <a:ea typeface="BIZ UDゴシック" panose="020B0400000000000000" pitchFamily="49" charset="-128"/>
              </a:rPr>
              <a:t>まだ女性は選挙権無し</a:t>
            </a:r>
            <a:endParaRPr lang="en-US" altLang="ja-JP" u="wavyHeavy" dirty="0">
              <a:solidFill>
                <a:srgbClr val="FF00FF"/>
              </a:solidFill>
              <a:latin typeface="BIZ UDゴシック" panose="020B0400000000000000" pitchFamily="49" charset="-128"/>
              <a:ea typeface="BIZ UDゴシック" panose="020B0400000000000000" pitchFamily="49" charset="-128"/>
            </a:endParaRPr>
          </a:p>
          <a:p>
            <a:pPr algn="r" eaLnBrk="1" hangingPunct="1">
              <a:spcBef>
                <a:spcPct val="20000"/>
              </a:spcBef>
              <a:buClr>
                <a:schemeClr val="bg1"/>
              </a:buClr>
              <a:buSzPct val="100000"/>
            </a:pPr>
            <a:r>
              <a:rPr lang="ja-JP" altLang="en-US" sz="1400" dirty="0">
                <a:solidFill>
                  <a:srgbClr val="FF00FF"/>
                </a:solidFill>
                <a:latin typeface="BIZ UDゴシック" panose="020B0400000000000000" pitchFamily="49" charset="-128"/>
                <a:ea typeface="BIZ UDゴシック" panose="020B0400000000000000" pitchFamily="49" charset="-128"/>
              </a:rPr>
              <a:t>（被選挙権もありません）</a:t>
            </a:r>
            <a:endParaRPr lang="en-US" altLang="ja-JP" sz="1400" dirty="0">
              <a:solidFill>
                <a:schemeClr val="tx1"/>
              </a:solidFill>
              <a:latin typeface="BIZ UDゴシック" panose="020B0400000000000000" pitchFamily="49" charset="-128"/>
              <a:ea typeface="BIZ UDゴシック" panose="020B0400000000000000" pitchFamily="49" charset="-128"/>
            </a:endParaRPr>
          </a:p>
          <a:p>
            <a:pPr marL="273050" marR="0" indent="-273050" algn="l"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a:t>
            </a:r>
            <a:r>
              <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25</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歳以上の男性</a:t>
            </a:r>
            <a:r>
              <a:rPr lang="ja-JP" altLang="en-US" dirty="0">
                <a:solidFill>
                  <a:schemeClr val="tx1"/>
                </a:solidFill>
                <a:latin typeface="BIZ UDゴシック" panose="020B0400000000000000" pitchFamily="49" charset="-128"/>
                <a:ea typeface="BIZ UDゴシック" panose="020B0400000000000000" pitchFamily="49" charset="-128"/>
              </a:rPr>
              <a:t>であればだれでも</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選挙権有り</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273050" marR="0" indent="-273050" algn="l" defTabSz="914400" rtl="0" eaLnBrk="1" fontAlgn="base" latinLnBrk="0" hangingPunct="1">
              <a:lnSpc>
                <a:spcPct val="100000"/>
              </a:lnSpc>
              <a:spcBef>
                <a:spcPct val="20000"/>
              </a:spcBef>
              <a:spcAft>
                <a:spcPct val="0"/>
              </a:spcAft>
              <a:buClr>
                <a:schemeClr val="bg1"/>
              </a:buClr>
              <a:buSzPct val="100000"/>
              <a:tabLst/>
            </a:pPr>
            <a:r>
              <a:rPr lang="ja-JP" altLang="en-US" dirty="0">
                <a:solidFill>
                  <a:schemeClr val="tx1"/>
                </a:solidFill>
                <a:latin typeface="BIZ UDゴシック" panose="020B0400000000000000" pitchFamily="49" charset="-128"/>
                <a:ea typeface="BIZ UDゴシック" panose="020B0400000000000000" pitchFamily="49" charset="-128"/>
              </a:rPr>
              <a:t>・人口の約</a:t>
            </a:r>
            <a:r>
              <a:rPr lang="en-US" altLang="ja-JP" dirty="0">
                <a:solidFill>
                  <a:schemeClr val="tx1"/>
                </a:solidFill>
                <a:latin typeface="BIZ UDゴシック" panose="020B0400000000000000" pitchFamily="49" charset="-128"/>
                <a:ea typeface="BIZ UDゴシック" panose="020B0400000000000000" pitchFamily="49" charset="-128"/>
              </a:rPr>
              <a:t>20%</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p:txBody>
      </p:sp>
      <p:sp>
        <p:nvSpPr>
          <p:cNvPr id="4" name="正方形/長方形 3">
            <a:extLst>
              <a:ext uri="{FF2B5EF4-FFF2-40B4-BE49-F238E27FC236}">
                <a16:creationId xmlns:a16="http://schemas.microsoft.com/office/drawing/2014/main" id="{58997ACF-236D-035E-D025-1E69CD7193E1}"/>
              </a:ext>
            </a:extLst>
          </p:cNvPr>
          <p:cNvSpPr/>
          <p:nvPr/>
        </p:nvSpPr>
        <p:spPr bwMode="auto">
          <a:xfrm>
            <a:off x="6156176" y="2708920"/>
            <a:ext cx="2930624" cy="3460213"/>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430322886"/>
      </p:ext>
    </p:extLst>
  </p:cSld>
  <p:clrMapOvr>
    <a:masterClrMapping/>
  </p:clrMapOvr>
  <p:transition spd="slow" advTm="180132"/>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7DCEE-0F29-F8AA-0F08-B2E790187352}"/>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419E3417-A2D9-71C2-A809-A3D62092DBDC}"/>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・誰でも投票できるのは当たり前？</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3A6A0891-FC0C-C249-946F-6DA1EA4AA2ED}"/>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選挙の歴史</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14" name="図 13">
            <a:extLst>
              <a:ext uri="{FF2B5EF4-FFF2-40B4-BE49-F238E27FC236}">
                <a16:creationId xmlns:a16="http://schemas.microsoft.com/office/drawing/2014/main" id="{EA9C3BA2-57D5-A4ED-F583-0328BC2E9A23}"/>
              </a:ext>
            </a:extLst>
          </p:cNvPr>
          <p:cNvPicPr>
            <a:picLocks noChangeAspect="1"/>
          </p:cNvPicPr>
          <p:nvPr/>
        </p:nvPicPr>
        <p:blipFill>
          <a:blip r:embed="rId3"/>
          <a:stretch>
            <a:fillRect/>
          </a:stretch>
        </p:blipFill>
        <p:spPr>
          <a:xfrm>
            <a:off x="1" y="2237707"/>
            <a:ext cx="9144000" cy="3863250"/>
          </a:xfrm>
          <a:prstGeom prst="rect">
            <a:avLst/>
          </a:prstGeom>
        </p:spPr>
      </p:pic>
      <p:sp>
        <p:nvSpPr>
          <p:cNvPr id="3" name="正方形/長方形 2">
            <a:extLst>
              <a:ext uri="{FF2B5EF4-FFF2-40B4-BE49-F238E27FC236}">
                <a16:creationId xmlns:a16="http://schemas.microsoft.com/office/drawing/2014/main" id="{C6855879-D3ED-1779-2CE8-F011DD032DF2}"/>
              </a:ext>
            </a:extLst>
          </p:cNvPr>
          <p:cNvSpPr/>
          <p:nvPr/>
        </p:nvSpPr>
        <p:spPr bwMode="auto">
          <a:xfrm>
            <a:off x="308720" y="2777097"/>
            <a:ext cx="5775448" cy="3392037"/>
          </a:xfrm>
          <a:prstGeom prst="rect">
            <a:avLst/>
          </a:prstGeom>
          <a:solidFill>
            <a:schemeClr val="bg1"/>
          </a:solidFill>
          <a:ln w="57150">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・今から約</a:t>
            </a:r>
            <a:r>
              <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80</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年前の話</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a:t>
            </a:r>
            <a:r>
              <a:rPr lang="ja-JP" altLang="en-US" u="sng" dirty="0">
                <a:solidFill>
                  <a:srgbClr val="FF00FF"/>
                </a:solidFill>
                <a:latin typeface="BIZ UDゴシック" panose="020B0400000000000000" pitchFamily="49" charset="-128"/>
                <a:ea typeface="BIZ UDゴシック" panose="020B0400000000000000" pitchFamily="49" charset="-128"/>
              </a:rPr>
              <a:t>完全</a:t>
            </a:r>
            <a:r>
              <a:rPr kumimoji="1" lang="ja-JP" altLang="en-US" sz="2400" b="0" i="0" u="sng"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普通選挙</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の実現</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lang="ja-JP" altLang="en-US" dirty="0">
                <a:solidFill>
                  <a:schemeClr val="tx1"/>
                </a:solidFill>
                <a:latin typeface="BIZ UDゴシック" panose="020B0400000000000000" pitchFamily="49" charset="-128"/>
                <a:ea typeface="BIZ UDゴシック" panose="020B0400000000000000" pitchFamily="49" charset="-128"/>
              </a:rPr>
              <a:t>・</a:t>
            </a:r>
            <a:r>
              <a:rPr lang="ja-JP" altLang="en-US" u="wavyHeavy" dirty="0">
                <a:solidFill>
                  <a:srgbClr val="FF00FF"/>
                </a:solidFill>
                <a:latin typeface="BIZ UDゴシック" panose="020B0400000000000000" pitchFamily="49" charset="-128"/>
                <a:ea typeface="BIZ UDゴシック" panose="020B0400000000000000" pitchFamily="49" charset="-128"/>
              </a:rPr>
              <a:t>ようやく女性参政権の実現</a:t>
            </a:r>
            <a:endParaRPr lang="en-US" altLang="ja-JP" u="wavyHeavy" dirty="0">
              <a:solidFill>
                <a:srgbClr val="FF00FF"/>
              </a:solidFill>
              <a:latin typeface="BIZ UDゴシック" panose="020B0400000000000000" pitchFamily="49" charset="-128"/>
              <a:ea typeface="BIZ UDゴシック" panose="020B0400000000000000" pitchFamily="49" charset="-128"/>
            </a:endParaRPr>
          </a:p>
          <a:p>
            <a:pPr algn="r" eaLnBrk="1" hangingPunct="1">
              <a:spcBef>
                <a:spcPct val="20000"/>
              </a:spcBef>
              <a:buClr>
                <a:schemeClr val="bg1"/>
              </a:buClr>
              <a:buSzPct val="100000"/>
            </a:pPr>
            <a:r>
              <a:rPr lang="ja-JP" altLang="en-US" sz="1400" dirty="0">
                <a:solidFill>
                  <a:srgbClr val="FF00FF"/>
                </a:solidFill>
                <a:latin typeface="BIZ UDゴシック" panose="020B0400000000000000" pitchFamily="49" charset="-128"/>
                <a:ea typeface="BIZ UDゴシック" panose="020B0400000000000000" pitchFamily="49" charset="-128"/>
              </a:rPr>
              <a:t>（選挙権・被選挙権の実現）</a:t>
            </a:r>
            <a:endParaRPr lang="en-US" altLang="ja-JP" sz="1400" dirty="0">
              <a:solidFill>
                <a:schemeClr val="tx1"/>
              </a:solidFill>
              <a:latin typeface="BIZ UDゴシック" panose="020B0400000000000000" pitchFamily="49" charset="-128"/>
              <a:ea typeface="BIZ UDゴシック" panose="020B0400000000000000" pitchFamily="49" charset="-128"/>
            </a:endParaRPr>
          </a:p>
          <a:p>
            <a:pPr marL="273050" marR="0" indent="-273050" algn="l"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a:t>
            </a:r>
            <a:r>
              <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20</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歳以上</a:t>
            </a:r>
            <a:r>
              <a:rPr lang="ja-JP" altLang="en-US" dirty="0">
                <a:solidFill>
                  <a:schemeClr val="tx1"/>
                </a:solidFill>
                <a:latin typeface="BIZ UDゴシック" panose="020B0400000000000000" pitchFamily="49" charset="-128"/>
                <a:ea typeface="BIZ UDゴシック" panose="020B0400000000000000" pitchFamily="49" charset="-128"/>
              </a:rPr>
              <a:t>であればだれでも</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選挙権有り</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273050" marR="0" indent="-273050" algn="l" defTabSz="914400" rtl="0" eaLnBrk="1" fontAlgn="base" latinLnBrk="0" hangingPunct="1">
              <a:lnSpc>
                <a:spcPct val="100000"/>
              </a:lnSpc>
              <a:spcBef>
                <a:spcPct val="20000"/>
              </a:spcBef>
              <a:spcAft>
                <a:spcPct val="0"/>
              </a:spcAft>
              <a:buClr>
                <a:schemeClr val="bg1"/>
              </a:buClr>
              <a:buSzPct val="100000"/>
              <a:tabLst/>
            </a:pPr>
            <a:r>
              <a:rPr lang="ja-JP" altLang="en-US" dirty="0">
                <a:solidFill>
                  <a:schemeClr val="tx1"/>
                </a:solidFill>
                <a:latin typeface="BIZ UDゴシック" panose="020B0400000000000000" pitchFamily="49" charset="-128"/>
                <a:ea typeface="BIZ UDゴシック" panose="020B0400000000000000" pitchFamily="49" charset="-128"/>
              </a:rPr>
              <a:t>・人口の約</a:t>
            </a:r>
            <a:r>
              <a:rPr lang="en-US" altLang="ja-JP" dirty="0">
                <a:solidFill>
                  <a:schemeClr val="tx1"/>
                </a:solidFill>
                <a:latin typeface="BIZ UDゴシック" panose="020B0400000000000000" pitchFamily="49" charset="-128"/>
                <a:ea typeface="BIZ UDゴシック" panose="020B0400000000000000" pitchFamily="49" charset="-128"/>
              </a:rPr>
              <a:t>51%</a:t>
            </a:r>
          </a:p>
          <a:p>
            <a:pPr marL="273050" marR="0" indent="-273050" algn="l" defTabSz="914400" rtl="0" eaLnBrk="1" fontAlgn="base" latinLnBrk="0" hangingPunct="1">
              <a:lnSpc>
                <a:spcPct val="100000"/>
              </a:lnSpc>
              <a:spcBef>
                <a:spcPct val="20000"/>
              </a:spcBef>
              <a:spcAft>
                <a:spcPct val="0"/>
              </a:spcAft>
              <a:buClr>
                <a:schemeClr val="bg1"/>
              </a:buClr>
              <a:buSzPct val="100000"/>
              <a:tabLst/>
            </a:pP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p:txBody>
      </p:sp>
      <p:sp>
        <p:nvSpPr>
          <p:cNvPr id="4" name="正方形/長方形 3">
            <a:extLst>
              <a:ext uri="{FF2B5EF4-FFF2-40B4-BE49-F238E27FC236}">
                <a16:creationId xmlns:a16="http://schemas.microsoft.com/office/drawing/2014/main" id="{F126ABD1-9E99-34F5-9E16-AC9EE32B69B4}"/>
              </a:ext>
            </a:extLst>
          </p:cNvPr>
          <p:cNvSpPr/>
          <p:nvPr/>
        </p:nvSpPr>
        <p:spPr bwMode="auto">
          <a:xfrm>
            <a:off x="7668344" y="2708920"/>
            <a:ext cx="1418456" cy="3460213"/>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842616651"/>
      </p:ext>
    </p:extLst>
  </p:cSld>
  <p:clrMapOvr>
    <a:masterClrMapping/>
  </p:clrMapOvr>
  <p:transition spd="slow" advTm="180132"/>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B923B-347C-90FB-2DD2-03F6F6260B4D}"/>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334EF5C5-33F4-1033-A836-ECA1E45C2E68}"/>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・誰でも投票できるのは当たり前？</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5509DA43-CA02-C706-78AB-E2C4C4F448AB}"/>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選挙の歴史</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14" name="図 13">
            <a:extLst>
              <a:ext uri="{FF2B5EF4-FFF2-40B4-BE49-F238E27FC236}">
                <a16:creationId xmlns:a16="http://schemas.microsoft.com/office/drawing/2014/main" id="{0BBCF9F4-2C1C-0E37-9960-A774430F3A0F}"/>
              </a:ext>
            </a:extLst>
          </p:cNvPr>
          <p:cNvPicPr>
            <a:picLocks noChangeAspect="1"/>
          </p:cNvPicPr>
          <p:nvPr/>
        </p:nvPicPr>
        <p:blipFill>
          <a:blip r:embed="rId3"/>
          <a:stretch>
            <a:fillRect/>
          </a:stretch>
        </p:blipFill>
        <p:spPr>
          <a:xfrm>
            <a:off x="1" y="2237707"/>
            <a:ext cx="9144000" cy="3863250"/>
          </a:xfrm>
          <a:prstGeom prst="rect">
            <a:avLst/>
          </a:prstGeom>
        </p:spPr>
      </p:pic>
      <p:sp>
        <p:nvSpPr>
          <p:cNvPr id="3" name="正方形/長方形 2">
            <a:extLst>
              <a:ext uri="{FF2B5EF4-FFF2-40B4-BE49-F238E27FC236}">
                <a16:creationId xmlns:a16="http://schemas.microsoft.com/office/drawing/2014/main" id="{60E8B542-3ADA-43B0-32F3-EBAAA81A7824}"/>
              </a:ext>
            </a:extLst>
          </p:cNvPr>
          <p:cNvSpPr/>
          <p:nvPr/>
        </p:nvSpPr>
        <p:spPr bwMode="auto">
          <a:xfrm>
            <a:off x="323528" y="2777097"/>
            <a:ext cx="7272808" cy="3392037"/>
          </a:xfrm>
          <a:prstGeom prst="rect">
            <a:avLst/>
          </a:prstGeom>
          <a:solidFill>
            <a:schemeClr val="bg1"/>
          </a:solidFill>
          <a:ln w="57150">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・今から約</a:t>
            </a:r>
            <a:r>
              <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10</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年前の話</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a:t>
            </a:r>
            <a:r>
              <a:rPr kumimoji="1" lang="en-US" altLang="ja-JP" sz="2400" b="0" i="0" u="sng"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18</a:t>
            </a:r>
            <a:r>
              <a:rPr lang="ja-JP" altLang="en-US" u="sng" dirty="0">
                <a:solidFill>
                  <a:srgbClr val="FF00FF"/>
                </a:solidFill>
                <a:latin typeface="BIZ UDゴシック" panose="020B0400000000000000" pitchFamily="49" charset="-128"/>
                <a:ea typeface="BIZ UDゴシック" panose="020B0400000000000000" pitchFamily="49" charset="-128"/>
              </a:rPr>
              <a:t>歳</a:t>
            </a:r>
            <a:r>
              <a:rPr kumimoji="1" lang="ja-JP" altLang="en-US" sz="2400" b="0" i="0" u="sng"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選挙権</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の実現</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a:t>
            </a:r>
            <a:r>
              <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18</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歳以上</a:t>
            </a:r>
            <a:r>
              <a:rPr lang="ja-JP" altLang="en-US" dirty="0">
                <a:solidFill>
                  <a:schemeClr val="tx1"/>
                </a:solidFill>
                <a:latin typeface="BIZ UDゴシック" panose="020B0400000000000000" pitchFamily="49" charset="-128"/>
                <a:ea typeface="BIZ UDゴシック" panose="020B0400000000000000" pitchFamily="49" charset="-128"/>
              </a:rPr>
              <a:t>であればだれでも</a:t>
            </a:r>
            <a:r>
              <a:rPr kumimoji="1" lang="ja-JP" altLang="en-US"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選挙権有り</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273050" marR="0" indent="-273050" algn="l" defTabSz="914400" rtl="0" eaLnBrk="1" fontAlgn="base" latinLnBrk="0" hangingPunct="1">
              <a:lnSpc>
                <a:spcPct val="100000"/>
              </a:lnSpc>
              <a:spcBef>
                <a:spcPct val="20000"/>
              </a:spcBef>
              <a:spcAft>
                <a:spcPct val="0"/>
              </a:spcAft>
              <a:buClr>
                <a:schemeClr val="bg1"/>
              </a:buClr>
              <a:buSzPct val="100000"/>
              <a:tabLst/>
            </a:pPr>
            <a:r>
              <a:rPr lang="ja-JP" altLang="en-US" dirty="0">
                <a:solidFill>
                  <a:schemeClr val="tx1"/>
                </a:solidFill>
                <a:latin typeface="BIZ UDゴシック" panose="020B0400000000000000" pitchFamily="49" charset="-128"/>
                <a:ea typeface="BIZ UDゴシック" panose="020B0400000000000000" pitchFamily="49" charset="-128"/>
              </a:rPr>
              <a:t>・人口の約</a:t>
            </a:r>
            <a:r>
              <a:rPr lang="en-US" altLang="ja-JP" dirty="0">
                <a:solidFill>
                  <a:schemeClr val="tx1"/>
                </a:solidFill>
                <a:latin typeface="BIZ UDゴシック" panose="020B0400000000000000" pitchFamily="49" charset="-128"/>
                <a:ea typeface="BIZ UDゴシック" panose="020B0400000000000000" pitchFamily="49" charset="-128"/>
              </a:rPr>
              <a:t>84.5%</a:t>
            </a:r>
          </a:p>
          <a:p>
            <a:pPr marL="273050" marR="0" indent="-273050" algn="l" defTabSz="914400" rtl="0" eaLnBrk="1" fontAlgn="base" latinLnBrk="0" hangingPunct="1">
              <a:lnSpc>
                <a:spcPct val="100000"/>
              </a:lnSpc>
              <a:spcBef>
                <a:spcPct val="20000"/>
              </a:spcBef>
              <a:spcAft>
                <a:spcPct val="0"/>
              </a:spcAft>
              <a:buClr>
                <a:schemeClr val="bg1"/>
              </a:buClr>
              <a:buSzPct val="100000"/>
              <a:tabLst/>
            </a:pPr>
            <a:r>
              <a:rPr lang="ja-JP" altLang="en-US" sz="1600" dirty="0">
                <a:solidFill>
                  <a:schemeClr val="tx1"/>
                </a:solidFill>
                <a:latin typeface="BIZ UDゴシック" panose="020B0400000000000000" pitchFamily="49" charset="-128"/>
                <a:ea typeface="BIZ UDゴシック" panose="020B0400000000000000" pitchFamily="49" charset="-128"/>
              </a:rPr>
              <a:t>　選挙権の世界基準は</a:t>
            </a:r>
            <a:r>
              <a:rPr lang="en-US" altLang="ja-JP" sz="1600" dirty="0">
                <a:solidFill>
                  <a:schemeClr val="tx1"/>
                </a:solidFill>
                <a:latin typeface="BIZ UDゴシック" panose="020B0400000000000000" pitchFamily="49" charset="-128"/>
                <a:ea typeface="BIZ UDゴシック" panose="020B0400000000000000" pitchFamily="49" charset="-128"/>
              </a:rPr>
              <a:t>18</a:t>
            </a:r>
            <a:r>
              <a:rPr lang="ja-JP" altLang="en-US" sz="1600" dirty="0">
                <a:solidFill>
                  <a:schemeClr val="tx1"/>
                </a:solidFill>
                <a:latin typeface="BIZ UDゴシック" panose="020B0400000000000000" pitchFamily="49" charset="-128"/>
                <a:ea typeface="BIZ UDゴシック" panose="020B0400000000000000" pitchFamily="49" charset="-128"/>
              </a:rPr>
              <a:t>歳（約</a:t>
            </a:r>
            <a:r>
              <a:rPr lang="en-US" altLang="ja-JP" sz="1600" dirty="0">
                <a:solidFill>
                  <a:schemeClr val="tx1"/>
                </a:solidFill>
                <a:latin typeface="BIZ UDゴシック" panose="020B0400000000000000" pitchFamily="49" charset="-128"/>
                <a:ea typeface="BIZ UDゴシック" panose="020B0400000000000000" pitchFamily="49" charset="-128"/>
              </a:rPr>
              <a:t>92</a:t>
            </a:r>
            <a:r>
              <a:rPr lang="ja-JP" altLang="en-US" sz="1600" dirty="0">
                <a:solidFill>
                  <a:schemeClr val="tx1"/>
                </a:solidFill>
                <a:latin typeface="BIZ UDゴシック" panose="020B0400000000000000" pitchFamily="49" charset="-128"/>
                <a:ea typeface="BIZ UDゴシック" panose="020B0400000000000000" pitchFamily="49" charset="-128"/>
              </a:rPr>
              <a:t>％）</a:t>
            </a:r>
          </a:p>
          <a:p>
            <a:pPr marL="273050" marR="0" indent="-273050" algn="l" defTabSz="914400" rtl="0" eaLnBrk="1" fontAlgn="base" latinLnBrk="0" hangingPunct="1">
              <a:lnSpc>
                <a:spcPct val="100000"/>
              </a:lnSpc>
              <a:spcBef>
                <a:spcPct val="20000"/>
              </a:spcBef>
              <a:spcAft>
                <a:spcPct val="0"/>
              </a:spcAft>
              <a:buClr>
                <a:schemeClr val="bg1"/>
              </a:buClr>
              <a:buSzPct val="100000"/>
              <a:tabLst/>
            </a:pPr>
            <a:r>
              <a:rPr lang="ja-JP" altLang="en-US" sz="1600" dirty="0">
                <a:solidFill>
                  <a:schemeClr val="tx1"/>
                </a:solidFill>
                <a:latin typeface="BIZ UDゴシック" panose="020B0400000000000000" pitchFamily="49" charset="-128"/>
                <a:ea typeface="BIZ UDゴシック" panose="020B0400000000000000" pitchFamily="49" charset="-128"/>
              </a:rPr>
              <a:t>　　</a:t>
            </a:r>
            <a:r>
              <a:rPr lang="en-US" altLang="ja-JP" sz="1600" dirty="0">
                <a:solidFill>
                  <a:schemeClr val="tx1"/>
                </a:solidFill>
                <a:latin typeface="BIZ UDゴシック" panose="020B0400000000000000" pitchFamily="49" charset="-128"/>
                <a:ea typeface="BIZ UDゴシック" panose="020B0400000000000000" pitchFamily="49" charset="-128"/>
              </a:rPr>
              <a:t>16</a:t>
            </a:r>
            <a:r>
              <a:rPr lang="ja-JP" altLang="en-US" sz="1600" dirty="0">
                <a:solidFill>
                  <a:schemeClr val="tx1"/>
                </a:solidFill>
                <a:latin typeface="BIZ UDゴシック" panose="020B0400000000000000" pitchFamily="49" charset="-128"/>
                <a:ea typeface="BIZ UDゴシック" panose="020B0400000000000000" pitchFamily="49" charset="-128"/>
              </a:rPr>
              <a:t>歳　アルゼンチン、オーストリア、ブラジル　　</a:t>
            </a:r>
            <a:r>
              <a:rPr lang="en-US" altLang="ja-JP" sz="1600" dirty="0">
                <a:solidFill>
                  <a:schemeClr val="tx1"/>
                </a:solidFill>
                <a:latin typeface="BIZ UDゴシック" panose="020B0400000000000000" pitchFamily="49" charset="-128"/>
                <a:ea typeface="BIZ UDゴシック" panose="020B0400000000000000" pitchFamily="49" charset="-128"/>
              </a:rPr>
              <a:t>17</a:t>
            </a:r>
            <a:r>
              <a:rPr lang="ja-JP" altLang="en-US" sz="1600" dirty="0">
                <a:solidFill>
                  <a:schemeClr val="tx1"/>
                </a:solidFill>
                <a:latin typeface="BIZ UDゴシック" panose="020B0400000000000000" pitchFamily="49" charset="-128"/>
                <a:ea typeface="BIZ UDゴシック" panose="020B0400000000000000" pitchFamily="49" charset="-128"/>
              </a:rPr>
              <a:t>歳　インドネシア</a:t>
            </a:r>
          </a:p>
          <a:p>
            <a:pPr marL="273050" marR="0" indent="-273050" algn="l" defTabSz="914400" rtl="0" eaLnBrk="1" fontAlgn="base" latinLnBrk="0" hangingPunct="1">
              <a:lnSpc>
                <a:spcPct val="100000"/>
              </a:lnSpc>
              <a:spcBef>
                <a:spcPct val="20000"/>
              </a:spcBef>
              <a:spcAft>
                <a:spcPct val="0"/>
              </a:spcAft>
              <a:buClr>
                <a:schemeClr val="bg1"/>
              </a:buClr>
              <a:buSzPct val="100000"/>
              <a:tabLst/>
            </a:pPr>
            <a:r>
              <a:rPr lang="ja-JP" altLang="en-US" sz="1600" dirty="0">
                <a:solidFill>
                  <a:schemeClr val="tx1"/>
                </a:solidFill>
                <a:latin typeface="BIZ UDゴシック" panose="020B0400000000000000" pitchFamily="49" charset="-128"/>
                <a:ea typeface="BIZ UDゴシック" panose="020B0400000000000000" pitchFamily="49" charset="-128"/>
              </a:rPr>
              <a:t>　　</a:t>
            </a:r>
            <a:r>
              <a:rPr lang="en-US" altLang="ja-JP" sz="1600" dirty="0">
                <a:solidFill>
                  <a:schemeClr val="tx1"/>
                </a:solidFill>
                <a:latin typeface="BIZ UDゴシック" panose="020B0400000000000000" pitchFamily="49" charset="-128"/>
                <a:ea typeface="BIZ UDゴシック" panose="020B0400000000000000" pitchFamily="49" charset="-128"/>
              </a:rPr>
              <a:t>19</a:t>
            </a:r>
            <a:r>
              <a:rPr lang="ja-JP" altLang="en-US" sz="1600" dirty="0">
                <a:solidFill>
                  <a:schemeClr val="tx1"/>
                </a:solidFill>
                <a:latin typeface="BIZ UDゴシック" panose="020B0400000000000000" pitchFamily="49" charset="-128"/>
                <a:ea typeface="BIZ UDゴシック" panose="020B0400000000000000" pitchFamily="49" charset="-128"/>
              </a:rPr>
              <a:t>歳　韓国</a:t>
            </a:r>
          </a:p>
          <a:p>
            <a:pPr marL="273050" marR="0" indent="-273050" algn="l" defTabSz="914400" rtl="0" eaLnBrk="1" fontAlgn="base" latinLnBrk="0" hangingPunct="1">
              <a:lnSpc>
                <a:spcPct val="100000"/>
              </a:lnSpc>
              <a:spcBef>
                <a:spcPct val="20000"/>
              </a:spcBef>
              <a:spcAft>
                <a:spcPct val="0"/>
              </a:spcAft>
              <a:buClr>
                <a:schemeClr val="bg1"/>
              </a:buClr>
              <a:buSzPct val="100000"/>
              <a:tabLst/>
            </a:pPr>
            <a:r>
              <a:rPr lang="ja-JP" altLang="en-US" sz="1600" dirty="0">
                <a:solidFill>
                  <a:schemeClr val="tx1"/>
                </a:solidFill>
                <a:latin typeface="BIZ UDゴシック" panose="020B0400000000000000" pitchFamily="49" charset="-128"/>
                <a:ea typeface="BIZ UDゴシック" panose="020B0400000000000000" pitchFamily="49" charset="-128"/>
              </a:rPr>
              <a:t>　　</a:t>
            </a:r>
            <a:r>
              <a:rPr lang="en-US" altLang="ja-JP" sz="1600" dirty="0">
                <a:solidFill>
                  <a:schemeClr val="tx1"/>
                </a:solidFill>
                <a:latin typeface="BIZ UDゴシック" panose="020B0400000000000000" pitchFamily="49" charset="-128"/>
                <a:ea typeface="BIZ UDゴシック" panose="020B0400000000000000" pitchFamily="49" charset="-128"/>
              </a:rPr>
              <a:t>21</a:t>
            </a:r>
            <a:r>
              <a:rPr lang="ja-JP" altLang="en-US" sz="1600" dirty="0">
                <a:solidFill>
                  <a:schemeClr val="tx1"/>
                </a:solidFill>
                <a:latin typeface="BIZ UDゴシック" panose="020B0400000000000000" pitchFamily="49" charset="-128"/>
                <a:ea typeface="BIZ UDゴシック" panose="020B0400000000000000" pitchFamily="49" charset="-128"/>
              </a:rPr>
              <a:t>歳　シンガポール、マレーシア</a:t>
            </a:r>
          </a:p>
          <a:p>
            <a:pPr marL="273050" marR="0" indent="-273050" algn="l" defTabSz="914400" rtl="0" eaLnBrk="1" fontAlgn="base" latinLnBrk="0" hangingPunct="1">
              <a:lnSpc>
                <a:spcPct val="100000"/>
              </a:lnSpc>
              <a:spcBef>
                <a:spcPct val="20000"/>
              </a:spcBef>
              <a:spcAft>
                <a:spcPct val="0"/>
              </a:spcAft>
              <a:buClr>
                <a:schemeClr val="bg1"/>
              </a:buClr>
              <a:buSzPct val="100000"/>
              <a:tabLst/>
            </a:pPr>
            <a:r>
              <a:rPr lang="ja-JP" altLang="en-US" sz="1600" dirty="0">
                <a:solidFill>
                  <a:schemeClr val="tx1"/>
                </a:solidFill>
                <a:latin typeface="BIZ UDゴシック" panose="020B0400000000000000" pitchFamily="49" charset="-128"/>
                <a:ea typeface="BIZ UDゴシック" panose="020B0400000000000000" pitchFamily="49" charset="-128"/>
              </a:rPr>
              <a:t>　◎日本の未来を生きる若い世代に積極的に政治に関わってほしい</a:t>
            </a:r>
            <a:endParaRPr kumimoji="1" lang="en-US" altLang="ja-JP" sz="2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033477636"/>
      </p:ext>
    </p:extLst>
  </p:cSld>
  <p:clrMapOvr>
    <a:masterClrMapping/>
  </p:clrMapOvr>
  <p:transition spd="slow" advTm="180132"/>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9D7DD-3F03-95FB-D476-5774040E6B2E}"/>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8252B304-47C7-E195-AFF4-9D9A5632625B}"/>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・誰でも投票できるのは当たり前？</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C216B9F-610B-652C-B647-11C7ADAD9DA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選挙の歴史</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14" name="図 13">
            <a:extLst>
              <a:ext uri="{FF2B5EF4-FFF2-40B4-BE49-F238E27FC236}">
                <a16:creationId xmlns:a16="http://schemas.microsoft.com/office/drawing/2014/main" id="{5FCAD38A-F8CD-45BD-2C1A-9E44F4FF40FC}"/>
              </a:ext>
            </a:extLst>
          </p:cNvPr>
          <p:cNvPicPr>
            <a:picLocks noChangeAspect="1"/>
          </p:cNvPicPr>
          <p:nvPr/>
        </p:nvPicPr>
        <p:blipFill>
          <a:blip r:embed="rId3"/>
          <a:stretch>
            <a:fillRect/>
          </a:stretch>
        </p:blipFill>
        <p:spPr>
          <a:xfrm>
            <a:off x="1" y="2237707"/>
            <a:ext cx="9144000" cy="3863250"/>
          </a:xfrm>
          <a:prstGeom prst="rect">
            <a:avLst/>
          </a:prstGeom>
        </p:spPr>
      </p:pic>
      <p:sp>
        <p:nvSpPr>
          <p:cNvPr id="3" name="正方形/長方形 2">
            <a:extLst>
              <a:ext uri="{FF2B5EF4-FFF2-40B4-BE49-F238E27FC236}">
                <a16:creationId xmlns:a16="http://schemas.microsoft.com/office/drawing/2014/main" id="{229B0D76-F09C-1A08-4754-B969E6751D0F}"/>
              </a:ext>
            </a:extLst>
          </p:cNvPr>
          <p:cNvSpPr/>
          <p:nvPr/>
        </p:nvSpPr>
        <p:spPr bwMode="auto">
          <a:xfrm>
            <a:off x="107504" y="2777097"/>
            <a:ext cx="8928992" cy="3392037"/>
          </a:xfrm>
          <a:prstGeom prst="rect">
            <a:avLst/>
          </a:prstGeom>
          <a:solidFill>
            <a:srgbClr val="FFFFFF">
              <a:alpha val="80000"/>
            </a:srgbClr>
          </a:solidFill>
          <a:ln w="57150">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32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・今年は</a:t>
            </a:r>
            <a:endParaRPr kumimoji="1" lang="en-US" altLang="ja-JP" sz="32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lang="ja-JP" altLang="en-US" sz="3200" dirty="0">
                <a:solidFill>
                  <a:schemeClr val="tx1"/>
                </a:solidFill>
                <a:latin typeface="BIZ UDゴシック" panose="020B0400000000000000" pitchFamily="49" charset="-128"/>
                <a:ea typeface="BIZ UDゴシック" panose="020B0400000000000000" pitchFamily="49" charset="-128"/>
              </a:rPr>
              <a:t>　　</a:t>
            </a:r>
            <a:r>
              <a:rPr kumimoji="1" lang="ja-JP" altLang="en-US" sz="3200" b="0" i="0" u="sng"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男子普通選挙</a:t>
            </a:r>
            <a:r>
              <a:rPr kumimoji="1" lang="ja-JP" altLang="en-US" sz="3200" b="0" i="0"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　</a:t>
            </a:r>
            <a:r>
              <a:rPr kumimoji="1" lang="ja-JP" altLang="en-US" sz="32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の実現から　</a:t>
            </a:r>
            <a:r>
              <a:rPr kumimoji="1" lang="en-US" altLang="ja-JP" sz="32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101</a:t>
            </a:r>
            <a:r>
              <a:rPr kumimoji="1" lang="ja-JP" altLang="en-US" sz="32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年</a:t>
            </a:r>
            <a:endParaRPr kumimoji="1" lang="en-US" altLang="ja-JP" sz="32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lang="ja-JP" altLang="en-US" sz="3200" dirty="0">
                <a:solidFill>
                  <a:schemeClr val="tx1"/>
                </a:solidFill>
                <a:latin typeface="BIZ UDゴシック" panose="020B0400000000000000" pitchFamily="49" charset="-128"/>
                <a:ea typeface="BIZ UDゴシック" panose="020B0400000000000000" pitchFamily="49" charset="-128"/>
              </a:rPr>
              <a:t>　　</a:t>
            </a:r>
            <a:r>
              <a:rPr kumimoji="1" lang="ja-JP" altLang="en-US" sz="3200" b="0" i="0" u="sng"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完全普通選挙</a:t>
            </a:r>
            <a:r>
              <a:rPr kumimoji="1" lang="ja-JP" altLang="en-US" sz="3200" b="0" i="0"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　</a:t>
            </a:r>
            <a:r>
              <a:rPr kumimoji="1" lang="ja-JP" altLang="en-US" sz="32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の実現から　 </a:t>
            </a:r>
            <a:r>
              <a:rPr kumimoji="1" lang="en-US" altLang="ja-JP" sz="32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81</a:t>
            </a:r>
            <a:r>
              <a:rPr kumimoji="1" lang="ja-JP" altLang="en-US" sz="32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年</a:t>
            </a:r>
            <a:endParaRPr kumimoji="1" lang="en-US" altLang="ja-JP" sz="32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32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　　</a:t>
            </a:r>
            <a:r>
              <a:rPr lang="ja-JP" altLang="en-US" sz="3200" u="sng" dirty="0">
                <a:solidFill>
                  <a:srgbClr val="FF00FF"/>
                </a:solidFill>
                <a:latin typeface="BIZ UDゴシック" panose="020B0400000000000000" pitchFamily="49" charset="-128"/>
                <a:ea typeface="BIZ UDゴシック" panose="020B0400000000000000" pitchFamily="49" charset="-128"/>
              </a:rPr>
              <a:t>１８</a:t>
            </a:r>
            <a:r>
              <a:rPr kumimoji="1" lang="ja-JP" altLang="en-US" sz="3200" b="0" i="0" u="sng"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歳選挙権</a:t>
            </a:r>
            <a:r>
              <a:rPr kumimoji="1" lang="ja-JP" altLang="en-US" sz="3200" b="0" i="0"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　</a:t>
            </a:r>
            <a:r>
              <a:rPr kumimoji="1" lang="ja-JP" altLang="en-US" sz="32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の実現から　 </a:t>
            </a:r>
            <a:r>
              <a:rPr lang="en-US" altLang="ja-JP" sz="3200" dirty="0">
                <a:solidFill>
                  <a:schemeClr val="tx1"/>
                </a:solidFill>
                <a:latin typeface="BIZ UDゴシック" panose="020B0400000000000000" pitchFamily="49" charset="-128"/>
                <a:ea typeface="BIZ UDゴシック" panose="020B0400000000000000" pitchFamily="49" charset="-128"/>
              </a:rPr>
              <a:t>11</a:t>
            </a:r>
            <a:r>
              <a:rPr kumimoji="1" lang="ja-JP" altLang="en-US" sz="32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年</a:t>
            </a:r>
            <a:endParaRPr kumimoji="1" lang="en-US" altLang="ja-JP" sz="32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30575023"/>
      </p:ext>
    </p:extLst>
  </p:cSld>
  <p:clrMapOvr>
    <a:masterClrMapping/>
  </p:clrMapOvr>
  <p:transition spd="slow" advTm="180132"/>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DE0C8-CDFE-0BF9-7573-798113E2811B}"/>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BDF65599-9390-182D-5422-9538049DFE85}"/>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＜選挙運動とは？＞</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・特定の選挙で特定の</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候補者の当選を目的として、投票をしてもらうための活動</a:t>
            </a:r>
            <a:r>
              <a:rPr lang="ja-JP" altLang="en-US" sz="3800" b="0" kern="0" dirty="0">
                <a:solidFill>
                  <a:srgbClr val="002060"/>
                </a:solidFill>
                <a:latin typeface="BIZ UDゴシック" panose="020B0400000000000000" pitchFamily="49" charset="-128"/>
                <a:ea typeface="BIZ UDゴシック" panose="020B0400000000000000" pitchFamily="49" charset="-128"/>
              </a:rPr>
              <a:t>のことです。</a:t>
            </a:r>
          </a:p>
          <a:p>
            <a:pPr marL="447675" indent="-447675">
              <a:defRPr/>
            </a:pP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2D36CBEC-8A9B-E9F9-E496-795570D39C23}"/>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選挙運動</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678213037"/>
      </p:ext>
    </p:extLst>
  </p:cSld>
  <p:clrMapOvr>
    <a:masterClrMapping/>
  </p:clrMapOvr>
  <p:transition spd="slow" advTm="180132"/>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02D53-2B87-626D-C591-A111F33BFA03}"/>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CF1DBC7D-D0D1-6605-2C7B-2E496B05BE34}"/>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＜選挙運動とは？＞</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・特定の選挙で特定の</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候補者の当選を目的として、投票をしてもらうための活動</a:t>
            </a:r>
            <a:r>
              <a:rPr lang="ja-JP" altLang="en-US" sz="3800" b="0" kern="0" dirty="0">
                <a:solidFill>
                  <a:srgbClr val="002060"/>
                </a:solidFill>
                <a:latin typeface="BIZ UDゴシック" panose="020B0400000000000000" pitchFamily="49" charset="-128"/>
                <a:ea typeface="BIZ UDゴシック" panose="020B0400000000000000" pitchFamily="49" charset="-128"/>
              </a:rPr>
              <a:t>のことです。</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・ただし、選挙が公正に行われるよう</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一定のルール</a:t>
            </a:r>
            <a:r>
              <a:rPr lang="ja-JP" altLang="en-US" sz="3800" b="0" kern="0" dirty="0">
                <a:solidFill>
                  <a:srgbClr val="002060"/>
                </a:solidFill>
                <a:latin typeface="BIZ UDゴシック" panose="020B0400000000000000" pitchFamily="49" charset="-128"/>
                <a:ea typeface="BIZ UDゴシック" panose="020B0400000000000000" pitchFamily="49" charset="-128"/>
              </a:rPr>
              <a:t>が定められています。</a:t>
            </a:r>
          </a:p>
          <a:p>
            <a:pPr marL="447675" indent="-447675">
              <a:defRPr/>
            </a:pP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E372A076-FB88-72EA-B5F3-E6C4F3EFB111}"/>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選挙運動</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4013693535"/>
      </p:ext>
    </p:extLst>
  </p:cSld>
  <p:clrMapOvr>
    <a:masterClrMapping/>
  </p:clrMapOvr>
  <p:transition spd="slow" advTm="180132"/>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2B8F4-A773-92D3-B42B-AF0A3060943A}"/>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CD0579DE-C3EB-FD6E-5B26-7A0D2D38EE46}"/>
              </a:ext>
            </a:extLst>
          </p:cNvPr>
          <p:cNvSpPr txBox="1">
            <a:spLocks/>
          </p:cNvSpPr>
          <p:nvPr/>
        </p:nvSpPr>
        <p:spPr>
          <a:xfrm>
            <a:off x="3760" y="1543224"/>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＜選挙運動の例＞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8966F4C4-2F66-8410-AF2F-6729199A930A}"/>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選挙運動</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AutoShape 2" descr="earth2">
            <a:extLst>
              <a:ext uri="{FF2B5EF4-FFF2-40B4-BE49-F238E27FC236}">
                <a16:creationId xmlns:a16="http://schemas.microsoft.com/office/drawing/2014/main" id="{14870704-FDFD-1FF6-BCE6-D6AF2D5C72CA}"/>
              </a:ext>
            </a:extLst>
          </p:cNvPr>
          <p:cNvSpPr>
            <a:spLocks noChangeArrowheads="1"/>
          </p:cNvSpPr>
          <p:nvPr/>
        </p:nvSpPr>
        <p:spPr bwMode="auto">
          <a:xfrm>
            <a:off x="1056481" y="2392834"/>
            <a:ext cx="7031037" cy="3700462"/>
          </a:xfrm>
          <a:prstGeom prst="roundRect">
            <a:avLst>
              <a:gd name="adj" fmla="val 1365"/>
            </a:avLst>
          </a:prstGeom>
          <a:blipFill dpi="0" rotWithShape="0">
            <a:blip r:embed="rId3"/>
            <a:srcRect/>
            <a:tile tx="0" ty="0" sx="100000" sy="100000" flip="none" algn="tl"/>
          </a:blipFill>
          <a:ln>
            <a:noFill/>
          </a:ln>
          <a:effectLst>
            <a:outerShdw blurRad="50800" dist="38100" dir="2700000" algn="tl" rotWithShape="0">
              <a:prstClr val="black">
                <a:alpha val="40000"/>
              </a:prstClr>
            </a:outerShdw>
          </a:effectLst>
        </p:spPr>
        <p:txBody>
          <a:bodyPr anchor="ctr"/>
          <a:lstStyle/>
          <a:p>
            <a:pPr eaLnBrk="1" hangingPunct="1">
              <a:spcBef>
                <a:spcPct val="20000"/>
              </a:spcBef>
              <a:buClr>
                <a:schemeClr val="bg1"/>
              </a:buClr>
              <a:buSzPct val="100000"/>
              <a:buFont typeface="Wingdings" panose="05000000000000000000" pitchFamily="2" charset="2"/>
              <a:buChar char="n"/>
              <a:defRPr/>
            </a:pPr>
            <a:endParaRPr lang="ja-JP" altLang="en-US"/>
          </a:p>
        </p:txBody>
      </p:sp>
      <p:pic>
        <p:nvPicPr>
          <p:cNvPr id="4" name="Picture 2" descr="C:\Users\T0521154\Desktop\net_senkyo.png">
            <a:extLst>
              <a:ext uri="{FF2B5EF4-FFF2-40B4-BE49-F238E27FC236}">
                <a16:creationId xmlns:a16="http://schemas.microsoft.com/office/drawing/2014/main" id="{DC3DEEB5-B848-2DD2-3FEF-AC2BE77EDC31}"/>
              </a:ext>
            </a:extLst>
          </p:cNvPr>
          <p:cNvPicPr>
            <a:picLocks noChangeAspect="1" noChangeArrowheads="1"/>
          </p:cNvPicPr>
          <p:nvPr/>
        </p:nvPicPr>
        <p:blipFill>
          <a:blip r:embed="rId4"/>
          <a:srcRect/>
          <a:stretch>
            <a:fillRect/>
          </a:stretch>
        </p:blipFill>
        <p:spPr bwMode="auto">
          <a:xfrm>
            <a:off x="6065043" y="4493096"/>
            <a:ext cx="1701800" cy="1506538"/>
          </a:xfrm>
          <a:prstGeom prst="rect">
            <a:avLst/>
          </a:prstGeom>
          <a:solidFill>
            <a:schemeClr val="bg1"/>
          </a:solidFill>
          <a:ln>
            <a:noFill/>
          </a:ln>
          <a:effectLst>
            <a:outerShdw blurRad="50800" dist="38100" dir="2700000" algn="tl" rotWithShape="0">
              <a:prstClr val="black">
                <a:alpha val="40000"/>
              </a:prstClr>
            </a:outerShdw>
          </a:effectLst>
        </p:spPr>
      </p:pic>
      <p:pic>
        <p:nvPicPr>
          <p:cNvPr id="6" name="Picture 10" descr="C:\Users\T0521154\Desktop\shinbun_man.png">
            <a:extLst>
              <a:ext uri="{FF2B5EF4-FFF2-40B4-BE49-F238E27FC236}">
                <a16:creationId xmlns:a16="http://schemas.microsoft.com/office/drawing/2014/main" id="{C37F8AB7-2B76-6870-0B05-AA7D31ECC594}"/>
              </a:ext>
            </a:extLst>
          </p:cNvPr>
          <p:cNvPicPr>
            <a:picLocks noChangeAspect="1" noChangeArrowheads="1"/>
          </p:cNvPicPr>
          <p:nvPr/>
        </p:nvPicPr>
        <p:blipFill>
          <a:blip r:embed="rId5"/>
          <a:srcRect/>
          <a:stretch>
            <a:fillRect/>
          </a:stretch>
        </p:blipFill>
        <p:spPr bwMode="auto">
          <a:xfrm>
            <a:off x="4169568" y="4510559"/>
            <a:ext cx="1270000" cy="1447800"/>
          </a:xfrm>
          <a:prstGeom prst="rect">
            <a:avLst/>
          </a:prstGeom>
          <a:solidFill>
            <a:schemeClr val="bg1"/>
          </a:solidFill>
          <a:ln>
            <a:noFill/>
          </a:ln>
          <a:effectLst>
            <a:outerShdw blurRad="50800" dist="38100" dir="2700000" algn="tl" rotWithShape="0">
              <a:prstClr val="black">
                <a:alpha val="40000"/>
              </a:prstClr>
            </a:outerShdw>
          </a:effectLst>
        </p:spPr>
      </p:pic>
      <p:pic>
        <p:nvPicPr>
          <p:cNvPr id="7" name="Picture 2" descr="C:\Users\2000362fa\Desktop\AC\IMG_0651.jpg">
            <a:extLst>
              <a:ext uri="{FF2B5EF4-FFF2-40B4-BE49-F238E27FC236}">
                <a16:creationId xmlns:a16="http://schemas.microsoft.com/office/drawing/2014/main" id="{097BDB8C-C724-7491-B696-2DE9202F3E78}"/>
              </a:ext>
            </a:extLst>
          </p:cNvPr>
          <p:cNvPicPr>
            <a:picLocks noChangeAspect="1" noChangeArrowheads="1"/>
          </p:cNvPicPr>
          <p:nvPr/>
        </p:nvPicPr>
        <p:blipFill>
          <a:blip r:embed="rId6"/>
          <a:srcRect/>
          <a:stretch>
            <a:fillRect/>
          </a:stretch>
        </p:blipFill>
        <p:spPr bwMode="auto">
          <a:xfrm>
            <a:off x="1688306" y="4288309"/>
            <a:ext cx="1806575" cy="173672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角丸四角形 1">
            <a:extLst>
              <a:ext uri="{FF2B5EF4-FFF2-40B4-BE49-F238E27FC236}">
                <a16:creationId xmlns:a16="http://schemas.microsoft.com/office/drawing/2014/main" id="{5478FBD8-F1CA-2AB4-8E76-60086290038A}"/>
              </a:ext>
            </a:extLst>
          </p:cNvPr>
          <p:cNvSpPr>
            <a:spLocks noChangeArrowheads="1"/>
          </p:cNvSpPr>
          <p:nvPr/>
        </p:nvSpPr>
        <p:spPr bwMode="auto">
          <a:xfrm rot="-840000">
            <a:off x="1129506" y="4154959"/>
            <a:ext cx="1330325" cy="349250"/>
          </a:xfrm>
          <a:prstGeom prst="roundRect">
            <a:avLst>
              <a:gd name="adj" fmla="val 10319"/>
            </a:avLst>
          </a:prstGeom>
          <a:solidFill>
            <a:srgbClr val="008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1600" b="1">
                <a:solidFill>
                  <a:schemeClr val="bg1"/>
                </a:solidFill>
                <a:latin typeface="メイリオ" panose="020B0604030504040204" pitchFamily="50" charset="-128"/>
                <a:ea typeface="メイリオ" panose="020B0604030504040204" pitchFamily="50" charset="-128"/>
                <a:sym typeface="メイリオ" panose="020B0604030504040204" pitchFamily="50" charset="-128"/>
              </a:rPr>
              <a:t>政見放送</a:t>
            </a:r>
            <a:endParaRPr lang="ja-JP" altLang="en-US" sz="1600">
              <a:latin typeface="Tahoma" panose="020B0604030504040204" pitchFamily="34" charset="0"/>
              <a:ea typeface="ＭＳ Ｐゴシック" panose="020B0600070205080204" pitchFamily="50" charset="-128"/>
            </a:endParaRPr>
          </a:p>
        </p:txBody>
      </p:sp>
      <p:pic>
        <p:nvPicPr>
          <p:cNvPr id="9" name="Picture 39" descr="\\172.20.33.16\市町村課共通\70選挙\選挙啓発\■H29冊子作り（高校生版）\AC\IMG_0682.JPG">
            <a:extLst>
              <a:ext uri="{FF2B5EF4-FFF2-40B4-BE49-F238E27FC236}">
                <a16:creationId xmlns:a16="http://schemas.microsoft.com/office/drawing/2014/main" id="{E07AD787-F0CA-B8ED-A3B8-287357BD2A81}"/>
              </a:ext>
            </a:extLst>
          </p:cNvPr>
          <p:cNvPicPr>
            <a:picLocks noChangeAspect="1" noChangeArrowheads="1"/>
          </p:cNvPicPr>
          <p:nvPr/>
        </p:nvPicPr>
        <p:blipFill>
          <a:blip r:embed="rId7"/>
          <a:srcRect/>
          <a:stretch>
            <a:fillRect/>
          </a:stretch>
        </p:blipFill>
        <p:spPr bwMode="auto">
          <a:xfrm>
            <a:off x="3839368" y="2800821"/>
            <a:ext cx="1443038" cy="144145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40" descr="\\172.20.33.16\市町村課共通\70選挙\選挙啓発\■H29冊子作り（高校生版）\AC\IMG_0683.jpg">
            <a:extLst>
              <a:ext uri="{FF2B5EF4-FFF2-40B4-BE49-F238E27FC236}">
                <a16:creationId xmlns:a16="http://schemas.microsoft.com/office/drawing/2014/main" id="{A26E655B-6475-AF48-6E12-1BF7C8554667}"/>
              </a:ext>
            </a:extLst>
          </p:cNvPr>
          <p:cNvPicPr>
            <a:picLocks noChangeAspect="1" noChangeArrowheads="1"/>
          </p:cNvPicPr>
          <p:nvPr/>
        </p:nvPicPr>
        <p:blipFill>
          <a:blip r:embed="rId8"/>
          <a:srcRect/>
          <a:stretch>
            <a:fillRect/>
          </a:stretch>
        </p:blipFill>
        <p:spPr bwMode="auto">
          <a:xfrm>
            <a:off x="1688306" y="2703984"/>
            <a:ext cx="1771650" cy="132715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41" descr="\\172.20.33.16\市町村課共通\70選挙\選挙啓発\■H29冊子作り（高校生版）\AC\IMG_0667.jpg">
            <a:extLst>
              <a:ext uri="{FF2B5EF4-FFF2-40B4-BE49-F238E27FC236}">
                <a16:creationId xmlns:a16="http://schemas.microsoft.com/office/drawing/2014/main" id="{1E8FC35A-048C-57CE-26DF-437276FD82C5}"/>
              </a:ext>
            </a:extLst>
          </p:cNvPr>
          <p:cNvPicPr>
            <a:picLocks noChangeAspect="1" noChangeArrowheads="1"/>
          </p:cNvPicPr>
          <p:nvPr/>
        </p:nvPicPr>
        <p:blipFill>
          <a:blip r:embed="rId9"/>
          <a:srcRect/>
          <a:stretch>
            <a:fillRect/>
          </a:stretch>
        </p:blipFill>
        <p:spPr bwMode="auto">
          <a:xfrm>
            <a:off x="6153943" y="2759546"/>
            <a:ext cx="1524000" cy="1524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角丸四角形 1">
            <a:extLst>
              <a:ext uri="{FF2B5EF4-FFF2-40B4-BE49-F238E27FC236}">
                <a16:creationId xmlns:a16="http://schemas.microsoft.com/office/drawing/2014/main" id="{22320219-DF62-94D1-248E-ECDF07D9AFAD}"/>
              </a:ext>
            </a:extLst>
          </p:cNvPr>
          <p:cNvSpPr>
            <a:spLocks noChangeArrowheads="1"/>
          </p:cNvSpPr>
          <p:nvPr/>
        </p:nvSpPr>
        <p:spPr bwMode="auto">
          <a:xfrm rot="-840000">
            <a:off x="1023143" y="2529359"/>
            <a:ext cx="1331913" cy="349250"/>
          </a:xfrm>
          <a:prstGeom prst="roundRect">
            <a:avLst>
              <a:gd name="adj" fmla="val 10319"/>
            </a:avLst>
          </a:prstGeom>
          <a:solidFill>
            <a:srgbClr val="008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1600" b="1">
                <a:solidFill>
                  <a:schemeClr val="bg1"/>
                </a:solidFill>
                <a:latin typeface="メイリオ" panose="020B0604030504040204" pitchFamily="50" charset="-128"/>
                <a:ea typeface="メイリオ" panose="020B0604030504040204" pitchFamily="50" charset="-128"/>
                <a:sym typeface="メイリオ" panose="020B0604030504040204" pitchFamily="50" charset="-128"/>
              </a:rPr>
              <a:t>選挙カー</a:t>
            </a:r>
            <a:endParaRPr lang="ja-JP" altLang="en-US" sz="1600">
              <a:latin typeface="Tahoma" panose="020B0604030504040204" pitchFamily="34" charset="0"/>
              <a:ea typeface="ＭＳ Ｐゴシック" panose="020B0600070205080204" pitchFamily="50" charset="-128"/>
            </a:endParaRPr>
          </a:p>
        </p:txBody>
      </p:sp>
      <p:sp>
        <p:nvSpPr>
          <p:cNvPr id="14" name="角丸四角形 1">
            <a:extLst>
              <a:ext uri="{FF2B5EF4-FFF2-40B4-BE49-F238E27FC236}">
                <a16:creationId xmlns:a16="http://schemas.microsoft.com/office/drawing/2014/main" id="{B3912B13-0E7E-A978-2E9D-667681A54DED}"/>
              </a:ext>
            </a:extLst>
          </p:cNvPr>
          <p:cNvSpPr>
            <a:spLocks noChangeArrowheads="1"/>
          </p:cNvSpPr>
          <p:nvPr/>
        </p:nvSpPr>
        <p:spPr bwMode="auto">
          <a:xfrm rot="-840000">
            <a:off x="3436143" y="2529359"/>
            <a:ext cx="1595438" cy="349250"/>
          </a:xfrm>
          <a:prstGeom prst="roundRect">
            <a:avLst>
              <a:gd name="adj" fmla="val 10319"/>
            </a:avLst>
          </a:prstGeom>
          <a:solidFill>
            <a:srgbClr val="008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1600" b="1">
                <a:solidFill>
                  <a:schemeClr val="bg1"/>
                </a:solidFill>
                <a:latin typeface="メイリオ" panose="020B0604030504040204" pitchFamily="50" charset="-128"/>
                <a:ea typeface="メイリオ" panose="020B0604030504040204" pitchFamily="50" charset="-128"/>
                <a:sym typeface="メイリオ" panose="020B0604030504040204" pitchFamily="50" charset="-128"/>
              </a:rPr>
              <a:t>選挙ポスター</a:t>
            </a:r>
            <a:endParaRPr lang="ja-JP" altLang="en-US" sz="1600">
              <a:latin typeface="Tahoma" panose="020B0604030504040204" pitchFamily="34" charset="0"/>
              <a:ea typeface="ＭＳ Ｐゴシック" panose="020B0600070205080204" pitchFamily="50" charset="-128"/>
            </a:endParaRPr>
          </a:p>
        </p:txBody>
      </p:sp>
      <p:sp>
        <p:nvSpPr>
          <p:cNvPr id="15" name="角丸四角形 1">
            <a:extLst>
              <a:ext uri="{FF2B5EF4-FFF2-40B4-BE49-F238E27FC236}">
                <a16:creationId xmlns:a16="http://schemas.microsoft.com/office/drawing/2014/main" id="{BF859959-BF5F-1983-1DA6-A5C7CEC31B40}"/>
              </a:ext>
            </a:extLst>
          </p:cNvPr>
          <p:cNvSpPr>
            <a:spLocks noChangeArrowheads="1"/>
          </p:cNvSpPr>
          <p:nvPr/>
        </p:nvSpPr>
        <p:spPr bwMode="auto">
          <a:xfrm rot="-840000">
            <a:off x="5523706" y="2475384"/>
            <a:ext cx="2143125" cy="349250"/>
          </a:xfrm>
          <a:prstGeom prst="roundRect">
            <a:avLst>
              <a:gd name="adj" fmla="val 10319"/>
            </a:avLst>
          </a:prstGeom>
          <a:solidFill>
            <a:srgbClr val="008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1600" b="1">
                <a:solidFill>
                  <a:schemeClr val="bg1"/>
                </a:solidFill>
                <a:latin typeface="メイリオ" panose="020B0604030504040204" pitchFamily="50" charset="-128"/>
                <a:ea typeface="メイリオ" panose="020B0604030504040204" pitchFamily="50" charset="-128"/>
                <a:sym typeface="メイリオ" panose="020B0604030504040204" pitchFamily="50" charset="-128"/>
              </a:rPr>
              <a:t>街頭／個人演説会</a:t>
            </a:r>
            <a:endParaRPr lang="ja-JP" altLang="en-US" sz="1600">
              <a:latin typeface="Tahoma" panose="020B0604030504040204" pitchFamily="34" charset="0"/>
              <a:ea typeface="ＭＳ Ｐゴシック" panose="020B0600070205080204" pitchFamily="50" charset="-128"/>
            </a:endParaRPr>
          </a:p>
        </p:txBody>
      </p:sp>
      <p:sp>
        <p:nvSpPr>
          <p:cNvPr id="16" name="角丸四角形 1">
            <a:extLst>
              <a:ext uri="{FF2B5EF4-FFF2-40B4-BE49-F238E27FC236}">
                <a16:creationId xmlns:a16="http://schemas.microsoft.com/office/drawing/2014/main" id="{528B7294-99A1-638E-415D-B6CC4FDFF873}"/>
              </a:ext>
            </a:extLst>
          </p:cNvPr>
          <p:cNvSpPr>
            <a:spLocks noChangeArrowheads="1"/>
          </p:cNvSpPr>
          <p:nvPr/>
        </p:nvSpPr>
        <p:spPr bwMode="auto">
          <a:xfrm rot="-840000">
            <a:off x="5295106" y="4316884"/>
            <a:ext cx="1908175" cy="350837"/>
          </a:xfrm>
          <a:prstGeom prst="roundRect">
            <a:avLst>
              <a:gd name="adj" fmla="val 10319"/>
            </a:avLst>
          </a:prstGeom>
          <a:solidFill>
            <a:srgbClr val="008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1600" b="1">
                <a:solidFill>
                  <a:schemeClr val="bg1"/>
                </a:solidFill>
                <a:latin typeface="メイリオ" panose="020B0604030504040204" pitchFamily="50" charset="-128"/>
                <a:ea typeface="メイリオ" panose="020B0604030504040204" pitchFamily="50" charset="-128"/>
                <a:sym typeface="メイリオ" panose="020B0604030504040204" pitchFamily="50" charset="-128"/>
              </a:rPr>
              <a:t>候補者・政党SNS</a:t>
            </a:r>
            <a:endParaRPr lang="ja-JP" altLang="en-US" sz="1600">
              <a:latin typeface="Tahoma" panose="020B0604030504040204" pitchFamily="34" charset="0"/>
              <a:ea typeface="ＭＳ Ｐゴシック" panose="020B0600070205080204" pitchFamily="50" charset="-128"/>
            </a:endParaRPr>
          </a:p>
        </p:txBody>
      </p:sp>
      <p:sp>
        <p:nvSpPr>
          <p:cNvPr id="17" name="角丸四角形 1">
            <a:extLst>
              <a:ext uri="{FF2B5EF4-FFF2-40B4-BE49-F238E27FC236}">
                <a16:creationId xmlns:a16="http://schemas.microsoft.com/office/drawing/2014/main" id="{D32CA38A-111A-AD39-9078-5823AFBC2CA2}"/>
              </a:ext>
            </a:extLst>
          </p:cNvPr>
          <p:cNvSpPr>
            <a:spLocks noChangeArrowheads="1"/>
          </p:cNvSpPr>
          <p:nvPr/>
        </p:nvSpPr>
        <p:spPr bwMode="auto">
          <a:xfrm rot="-840000">
            <a:off x="3569493" y="4316884"/>
            <a:ext cx="1328738" cy="349250"/>
          </a:xfrm>
          <a:prstGeom prst="roundRect">
            <a:avLst>
              <a:gd name="adj" fmla="val 10319"/>
            </a:avLst>
          </a:prstGeom>
          <a:solidFill>
            <a:srgbClr val="008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1600" b="1">
                <a:solidFill>
                  <a:schemeClr val="bg1"/>
                </a:solidFill>
                <a:latin typeface="メイリオ" panose="020B0604030504040204" pitchFamily="50" charset="-128"/>
                <a:ea typeface="メイリオ" panose="020B0604030504040204" pitchFamily="50" charset="-128"/>
                <a:sym typeface="メイリオ" panose="020B0604030504040204" pitchFamily="50" charset="-128"/>
              </a:rPr>
              <a:t>選挙公報</a:t>
            </a:r>
            <a:endParaRPr lang="ja-JP" altLang="en-US" sz="1600">
              <a:latin typeface="Tahoma" panose="020B0604030504040204" pitchFamily="34" charset="0"/>
              <a:ea typeface="ＭＳ Ｐゴシック" panose="020B0600070205080204" pitchFamily="50" charset="-128"/>
            </a:endParaRPr>
          </a:p>
        </p:txBody>
      </p:sp>
    </p:spTree>
    <p:extLst>
      <p:ext uri="{BB962C8B-B14F-4D97-AF65-F5344CB8AC3E}">
        <p14:creationId xmlns:p14="http://schemas.microsoft.com/office/powerpoint/2010/main" val="2435172293"/>
      </p:ext>
    </p:extLst>
  </p:cSld>
  <p:clrMapOvr>
    <a:masterClrMapping/>
  </p:clrMapOvr>
  <p:transition spd="slow" advTm="180132"/>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F6D9F-516B-5362-B5F7-EF8F6D65585A}"/>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78F52D71-B01C-0F94-F966-9498A8E8B5A8}"/>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AD6D1452-C9F6-2881-BE88-186FB884B25D}"/>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選挙運動</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18" name="タイトル 3">
            <a:extLst>
              <a:ext uri="{FF2B5EF4-FFF2-40B4-BE49-F238E27FC236}">
                <a16:creationId xmlns:a16="http://schemas.microsoft.com/office/drawing/2014/main" id="{BB9BB2FA-D8D5-EE0F-CA2C-B24B91176353}"/>
              </a:ext>
            </a:extLst>
          </p:cNvPr>
          <p:cNvSpPr txBox="1">
            <a:spLocks/>
          </p:cNvSpPr>
          <p:nvPr/>
        </p:nvSpPr>
        <p:spPr>
          <a:xfrm>
            <a:off x="3760" y="1543224"/>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＜選挙運動の期間＞</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立候補届出</a:t>
            </a:r>
            <a:r>
              <a:rPr lang="ja-JP" altLang="en-US" sz="3800" b="0" kern="0" dirty="0">
                <a:solidFill>
                  <a:srgbClr val="002060"/>
                </a:solidFill>
                <a:latin typeface="BIZ UDゴシック" panose="020B0400000000000000" pitchFamily="49" charset="-128"/>
                <a:ea typeface="BIZ UDゴシック" panose="020B0400000000000000" pitchFamily="49" charset="-128"/>
              </a:rPr>
              <a:t>（届出期間は１日のみ）をしてから</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投票日の前日まで</a:t>
            </a:r>
            <a:endParaRPr lang="en-US" altLang="ja-JP" sz="3800" b="0" u="sng" kern="0" dirty="0">
              <a:solidFill>
                <a:srgbClr val="FF00FF"/>
              </a:solidFill>
              <a:latin typeface="BIZ UDゴシック" panose="020B0400000000000000" pitchFamily="49" charset="-128"/>
              <a:ea typeface="BIZ UDゴシック" panose="020B0400000000000000" pitchFamily="49" charset="-128"/>
            </a:endParaRPr>
          </a:p>
        </p:txBody>
      </p:sp>
      <p:sp>
        <p:nvSpPr>
          <p:cNvPr id="20" name="コンテンツ プレースホルダー 2">
            <a:extLst>
              <a:ext uri="{FF2B5EF4-FFF2-40B4-BE49-F238E27FC236}">
                <a16:creationId xmlns:a16="http://schemas.microsoft.com/office/drawing/2014/main" id="{29DF222C-C1B5-6B40-D274-8837C603F7E3}"/>
              </a:ext>
            </a:extLst>
          </p:cNvPr>
          <p:cNvSpPr txBox="1">
            <a:spLocks/>
          </p:cNvSpPr>
          <p:nvPr/>
        </p:nvSpPr>
        <p:spPr bwMode="auto">
          <a:xfrm>
            <a:off x="240928" y="3610421"/>
            <a:ext cx="8291512" cy="246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0000"/>
              <a:buFont typeface="Wingdings"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a:lstStyle>
          <a:p>
            <a:pPr marL="0" indent="0">
              <a:buNone/>
              <a:defRPr/>
            </a:pPr>
            <a:r>
              <a:rPr lang="ja-JP" altLang="en-US" sz="2800" b="1" dirty="0">
                <a:solidFill>
                  <a:srgbClr val="002060"/>
                </a:solidFill>
                <a:latin typeface="BIZ UDゴシック" panose="020B0400000000000000" pitchFamily="49" charset="-128"/>
                <a:ea typeface="BIZ UDゴシック" panose="020B0400000000000000" pitchFamily="49" charset="-128"/>
                <a:cs typeface="メイリオ" pitchFamily="50" charset="-128"/>
              </a:rPr>
              <a:t>◎選挙ごとの選挙運動期間（最低日数）</a:t>
            </a:r>
          </a:p>
          <a:p>
            <a:pPr marL="0" indent="0">
              <a:buFont typeface="Wingdings" pitchFamily="2" charset="2"/>
              <a:buNone/>
              <a:defRPr/>
            </a:pPr>
            <a:r>
              <a:rPr lang="ja-JP" altLang="en-US" sz="4400" dirty="0">
                <a:solidFill>
                  <a:srgbClr val="002060"/>
                </a:solidFill>
                <a:latin typeface="BIZ UDゴシック" panose="020B0400000000000000" pitchFamily="49" charset="-128"/>
                <a:ea typeface="BIZ UDゴシック" panose="020B0400000000000000" pitchFamily="49" charset="-128"/>
                <a:cs typeface="メイリオ" pitchFamily="50" charset="-128"/>
              </a:rPr>
              <a:t>　</a:t>
            </a:r>
            <a:endParaRPr lang="ja-JP" altLang="en-US" sz="3600" dirty="0">
              <a:solidFill>
                <a:srgbClr val="002060"/>
              </a:solidFill>
              <a:latin typeface="BIZ UDゴシック" panose="020B0400000000000000" pitchFamily="49" charset="-128"/>
              <a:ea typeface="BIZ UDゴシック" panose="020B0400000000000000" pitchFamily="49" charset="-128"/>
              <a:cs typeface="メイリオ" pitchFamily="50" charset="-128"/>
            </a:endParaRPr>
          </a:p>
        </p:txBody>
      </p:sp>
      <p:sp>
        <p:nvSpPr>
          <p:cNvPr id="21" name="右矢印 1">
            <a:extLst>
              <a:ext uri="{FF2B5EF4-FFF2-40B4-BE49-F238E27FC236}">
                <a16:creationId xmlns:a16="http://schemas.microsoft.com/office/drawing/2014/main" id="{646109BA-52D1-39F2-8D4B-160B3FE509DF}"/>
              </a:ext>
            </a:extLst>
          </p:cNvPr>
          <p:cNvSpPr/>
          <p:nvPr/>
        </p:nvSpPr>
        <p:spPr bwMode="auto">
          <a:xfrm>
            <a:off x="744165" y="3913633"/>
            <a:ext cx="7129463" cy="1008063"/>
          </a:xfrm>
          <a:prstGeom prst="rightArrow">
            <a:avLst>
              <a:gd name="adj1" fmla="val 62269"/>
              <a:gd name="adj2" fmla="val 122843"/>
            </a:avLst>
          </a:prstGeom>
          <a:gradFill>
            <a:gsLst>
              <a:gs pos="0">
                <a:schemeClr val="accent1">
                  <a:lumMod val="40000"/>
                  <a:lumOff val="60000"/>
                </a:schemeClr>
              </a:gs>
              <a:gs pos="28000">
                <a:schemeClr val="accent1">
                  <a:tint val="44500"/>
                  <a:satMod val="160000"/>
                </a:schemeClr>
              </a:gs>
              <a:gs pos="100000">
                <a:srgbClr val="008000"/>
              </a:gs>
            </a:gsLst>
            <a:lin ang="5400000" scaled="0"/>
          </a:gradFill>
          <a:ln w="9525" cap="flat" cmpd="sng" algn="ctr">
            <a:noFill/>
            <a:prstDash val="solid"/>
            <a:round/>
            <a:headEnd type="none" w="med" len="med"/>
            <a:tailEnd type="none" w="med" len="med"/>
          </a:ln>
          <a:effectLst/>
        </p:spPr>
        <p:txBody>
          <a:bodyPr/>
          <a:lstStyle/>
          <a:p>
            <a:pPr eaLnBrk="1" hangingPunct="1">
              <a:spcBef>
                <a:spcPct val="20000"/>
              </a:spcBef>
              <a:buClr>
                <a:schemeClr val="bg1"/>
              </a:buClr>
              <a:buSzPct val="100000"/>
              <a:buFont typeface="Wingdings" panose="05000000000000000000" pitchFamily="2" charset="2"/>
              <a:buChar char="n"/>
              <a:defRPr/>
            </a:pPr>
            <a:endParaRPr lang="ja-JP" altLang="en-US" dirty="0">
              <a:latin typeface="BIZ UDゴシック" panose="020B0400000000000000" pitchFamily="49" charset="-128"/>
              <a:ea typeface="BIZ UDゴシック" panose="020B0400000000000000" pitchFamily="49" charset="-128"/>
            </a:endParaRPr>
          </a:p>
        </p:txBody>
      </p:sp>
      <p:sp>
        <p:nvSpPr>
          <p:cNvPr id="22" name="テキスト ボックス 21">
            <a:extLst>
              <a:ext uri="{FF2B5EF4-FFF2-40B4-BE49-F238E27FC236}">
                <a16:creationId xmlns:a16="http://schemas.microsoft.com/office/drawing/2014/main" id="{B539EB71-3D7C-122D-8A03-991FEB7D1BAB}"/>
              </a:ext>
            </a:extLst>
          </p:cNvPr>
          <p:cNvSpPr txBox="1">
            <a:spLocks noChangeArrowheads="1"/>
          </p:cNvSpPr>
          <p:nvPr/>
        </p:nvSpPr>
        <p:spPr bwMode="auto">
          <a:xfrm>
            <a:off x="7728332" y="3624708"/>
            <a:ext cx="677108"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eaLnBrk="1" hangingPunct="1">
              <a:buClr>
                <a:schemeClr val="bg1"/>
              </a:buClr>
              <a:buSzPct val="100000"/>
              <a:buFont typeface="Wingdings" panose="05000000000000000000" pitchFamily="2" charset="2"/>
              <a:buNone/>
            </a:pPr>
            <a:r>
              <a:rPr lang="ja-JP" altLang="en-US" b="1" dirty="0">
                <a:solidFill>
                  <a:srgbClr val="002060"/>
                </a:solidFill>
                <a:latin typeface="BIZ UDゴシック" panose="020B0400000000000000" pitchFamily="49" charset="-128"/>
                <a:ea typeface="BIZ UDゴシック" panose="020B0400000000000000" pitchFamily="49" charset="-128"/>
              </a:rPr>
              <a:t>投票日当日</a:t>
            </a:r>
          </a:p>
        </p:txBody>
      </p:sp>
      <p:sp>
        <p:nvSpPr>
          <p:cNvPr id="23" name="テキスト ボックス 22">
            <a:extLst>
              <a:ext uri="{FF2B5EF4-FFF2-40B4-BE49-F238E27FC236}">
                <a16:creationId xmlns:a16="http://schemas.microsoft.com/office/drawing/2014/main" id="{F0AE91A3-26EB-94E6-76C9-7A4599FB76C4}"/>
              </a:ext>
            </a:extLst>
          </p:cNvPr>
          <p:cNvSpPr txBox="1">
            <a:spLocks noChangeArrowheads="1"/>
          </p:cNvSpPr>
          <p:nvPr/>
        </p:nvSpPr>
        <p:spPr bwMode="auto">
          <a:xfrm>
            <a:off x="983012" y="4842321"/>
            <a:ext cx="72635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eaLnBrk="1" hangingPunct="1">
              <a:buClr>
                <a:schemeClr val="bg1"/>
              </a:buClr>
              <a:buSzPct val="100000"/>
              <a:buFont typeface="Wingdings" panose="05000000000000000000" pitchFamily="2" charset="2"/>
              <a:buNone/>
            </a:pPr>
            <a:r>
              <a:rPr lang="ja-JP" altLang="en-US" sz="1600" b="1" dirty="0">
                <a:solidFill>
                  <a:srgbClr val="003399"/>
                </a:solidFill>
                <a:latin typeface="BIZ UDゴシック" panose="020B0400000000000000" pitchFamily="49" charset="-128"/>
                <a:ea typeface="BIZ UDゴシック" panose="020B0400000000000000" pitchFamily="49" charset="-128"/>
              </a:rPr>
              <a:t>知事</a:t>
            </a:r>
          </a:p>
          <a:p>
            <a:pPr eaLnBrk="1" hangingPunct="1">
              <a:buClr>
                <a:schemeClr val="bg1"/>
              </a:buClr>
              <a:buSzPct val="100000"/>
              <a:buFont typeface="Wingdings" panose="05000000000000000000" pitchFamily="2" charset="2"/>
              <a:buNone/>
            </a:pPr>
            <a:r>
              <a:rPr lang="ja-JP" altLang="en-US" sz="1600" b="1" dirty="0">
                <a:solidFill>
                  <a:srgbClr val="003399"/>
                </a:solidFill>
                <a:latin typeface="BIZ UDゴシック" panose="020B0400000000000000" pitchFamily="49" charset="-128"/>
                <a:ea typeface="BIZ UDゴシック" panose="020B0400000000000000" pitchFamily="49" charset="-128"/>
              </a:rPr>
              <a:t>参議院議員</a:t>
            </a:r>
          </a:p>
        </p:txBody>
      </p:sp>
      <p:sp>
        <p:nvSpPr>
          <p:cNvPr id="24" name="テキスト ボックス 23">
            <a:extLst>
              <a:ext uri="{FF2B5EF4-FFF2-40B4-BE49-F238E27FC236}">
                <a16:creationId xmlns:a16="http://schemas.microsoft.com/office/drawing/2014/main" id="{60B96675-1B58-60E6-C909-AC4A1C0725BB}"/>
              </a:ext>
            </a:extLst>
          </p:cNvPr>
          <p:cNvSpPr txBox="1">
            <a:spLocks noChangeArrowheads="1"/>
          </p:cNvSpPr>
          <p:nvPr/>
        </p:nvSpPr>
        <p:spPr bwMode="auto">
          <a:xfrm>
            <a:off x="2039017" y="4841527"/>
            <a:ext cx="43088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eaLnBrk="1" hangingPunct="1">
              <a:buClr>
                <a:schemeClr val="bg1"/>
              </a:buClr>
              <a:buSzPct val="100000"/>
              <a:buFont typeface="Wingdings" panose="05000000000000000000" pitchFamily="2" charset="2"/>
              <a:buNone/>
            </a:pPr>
            <a:r>
              <a:rPr lang="ja-JP" altLang="en-US" sz="1600" b="1" dirty="0">
                <a:solidFill>
                  <a:srgbClr val="7C231A"/>
                </a:solidFill>
                <a:latin typeface="BIZ UDゴシック" panose="020B0400000000000000" pitchFamily="49" charset="-128"/>
                <a:ea typeface="BIZ UDゴシック" panose="020B0400000000000000" pitchFamily="49" charset="-128"/>
              </a:rPr>
              <a:t>仙台市長</a:t>
            </a:r>
          </a:p>
        </p:txBody>
      </p:sp>
      <p:sp>
        <p:nvSpPr>
          <p:cNvPr id="25" name="テキスト ボックス 24">
            <a:extLst>
              <a:ext uri="{FF2B5EF4-FFF2-40B4-BE49-F238E27FC236}">
                <a16:creationId xmlns:a16="http://schemas.microsoft.com/office/drawing/2014/main" id="{EA7706C3-FD55-4227-A078-B69C308EB1E0}"/>
              </a:ext>
            </a:extLst>
          </p:cNvPr>
          <p:cNvSpPr txBox="1">
            <a:spLocks noChangeArrowheads="1"/>
          </p:cNvSpPr>
          <p:nvPr/>
        </p:nvSpPr>
        <p:spPr bwMode="auto">
          <a:xfrm>
            <a:off x="2954397" y="4841527"/>
            <a:ext cx="43088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eaLnBrk="1" hangingPunct="1">
              <a:buClr>
                <a:schemeClr val="bg1"/>
              </a:buClr>
              <a:buSzPct val="100000"/>
              <a:buFont typeface="Wingdings" panose="05000000000000000000" pitchFamily="2" charset="2"/>
              <a:buNone/>
            </a:pPr>
            <a:r>
              <a:rPr lang="ja-JP" altLang="en-US" sz="1600" b="1" dirty="0">
                <a:solidFill>
                  <a:srgbClr val="FF0000"/>
                </a:solidFill>
                <a:latin typeface="BIZ UDゴシック" panose="020B0400000000000000" pitchFamily="49" charset="-128"/>
                <a:ea typeface="BIZ UDゴシック" panose="020B0400000000000000" pitchFamily="49" charset="-128"/>
              </a:rPr>
              <a:t>衆議院議員</a:t>
            </a:r>
          </a:p>
        </p:txBody>
      </p:sp>
      <p:sp>
        <p:nvSpPr>
          <p:cNvPr id="26" name="テキスト ボックス 25">
            <a:extLst>
              <a:ext uri="{FF2B5EF4-FFF2-40B4-BE49-F238E27FC236}">
                <a16:creationId xmlns:a16="http://schemas.microsoft.com/office/drawing/2014/main" id="{09E27D59-1CA1-1B5F-6C8B-2970ACBBEE9B}"/>
              </a:ext>
            </a:extLst>
          </p:cNvPr>
          <p:cNvSpPr txBox="1"/>
          <p:nvPr/>
        </p:nvSpPr>
        <p:spPr>
          <a:xfrm>
            <a:off x="3766091" y="4848671"/>
            <a:ext cx="430887" cy="1368425"/>
          </a:xfrm>
          <a:prstGeom prst="rect">
            <a:avLst/>
          </a:prstGeom>
          <a:noFill/>
        </p:spPr>
        <p:txBody>
          <a:bodyPr vert="eaVert">
            <a:spAutoFit/>
          </a:bodyPr>
          <a:lstStyle/>
          <a:p>
            <a:pPr eaLnBrk="1" hangingPunct="1">
              <a:spcBef>
                <a:spcPct val="20000"/>
              </a:spcBef>
              <a:buClr>
                <a:schemeClr val="bg1"/>
              </a:buClr>
              <a:buSzPct val="100000"/>
              <a:buFont typeface="Wingdings" panose="05000000000000000000" pitchFamily="2" charset="2"/>
              <a:buNone/>
              <a:defRPr/>
            </a:pPr>
            <a:r>
              <a:rPr lang="ja-JP" altLang="en-US" sz="1600" b="1" dirty="0">
                <a:solidFill>
                  <a:schemeClr val="accent5">
                    <a:lumMod val="25000"/>
                  </a:schemeClr>
                </a:solidFill>
                <a:latin typeface="BIZ UDゴシック" panose="020B0400000000000000" pitchFamily="49" charset="-128"/>
                <a:ea typeface="BIZ UDゴシック" panose="020B0400000000000000" pitchFamily="49" charset="-128"/>
                <a:cs typeface="メイリオ" pitchFamily="50" charset="-128"/>
              </a:rPr>
              <a:t>県議会議員</a:t>
            </a:r>
          </a:p>
        </p:txBody>
      </p:sp>
      <p:sp>
        <p:nvSpPr>
          <p:cNvPr id="27" name="テキスト ボックス 26">
            <a:extLst>
              <a:ext uri="{FF2B5EF4-FFF2-40B4-BE49-F238E27FC236}">
                <a16:creationId xmlns:a16="http://schemas.microsoft.com/office/drawing/2014/main" id="{97BAE103-5C33-DD82-7F7E-8ECFFCD28005}"/>
              </a:ext>
            </a:extLst>
          </p:cNvPr>
          <p:cNvSpPr txBox="1">
            <a:spLocks noChangeArrowheads="1"/>
          </p:cNvSpPr>
          <p:nvPr/>
        </p:nvSpPr>
        <p:spPr bwMode="auto">
          <a:xfrm>
            <a:off x="4481862" y="4842321"/>
            <a:ext cx="72635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eaLnBrk="1" hangingPunct="1">
              <a:buClr>
                <a:schemeClr val="bg1"/>
              </a:buClr>
              <a:buSzPct val="100000"/>
              <a:buFont typeface="Wingdings" panose="05000000000000000000" pitchFamily="2" charset="2"/>
              <a:buNone/>
            </a:pPr>
            <a:r>
              <a:rPr lang="ja-JP" altLang="en-US" sz="1600" b="1" dirty="0">
                <a:solidFill>
                  <a:srgbClr val="FFC000"/>
                </a:solidFill>
                <a:latin typeface="BIZ UDゴシック" panose="020B0400000000000000" pitchFamily="49" charset="-128"/>
                <a:ea typeface="BIZ UDゴシック" panose="020B0400000000000000" pitchFamily="49" charset="-128"/>
              </a:rPr>
              <a:t>市長</a:t>
            </a:r>
          </a:p>
          <a:p>
            <a:pPr eaLnBrk="1" hangingPunct="1">
              <a:buClr>
                <a:schemeClr val="bg1"/>
              </a:buClr>
              <a:buSzPct val="100000"/>
              <a:buFont typeface="Wingdings" panose="05000000000000000000" pitchFamily="2" charset="2"/>
              <a:buNone/>
            </a:pPr>
            <a:r>
              <a:rPr lang="ja-JP" altLang="en-US" sz="1600" b="1" dirty="0">
                <a:solidFill>
                  <a:srgbClr val="FFC000"/>
                </a:solidFill>
                <a:latin typeface="BIZ UDゴシック" panose="020B0400000000000000" pitchFamily="49" charset="-128"/>
                <a:ea typeface="BIZ UDゴシック" panose="020B0400000000000000" pitchFamily="49" charset="-128"/>
              </a:rPr>
              <a:t>市議員</a:t>
            </a:r>
          </a:p>
        </p:txBody>
      </p:sp>
      <p:sp>
        <p:nvSpPr>
          <p:cNvPr id="28" name="テキスト ボックス 27">
            <a:extLst>
              <a:ext uri="{FF2B5EF4-FFF2-40B4-BE49-F238E27FC236}">
                <a16:creationId xmlns:a16="http://schemas.microsoft.com/office/drawing/2014/main" id="{EAF870B3-CB02-3CB6-A6DA-A9D49C823957}"/>
              </a:ext>
            </a:extLst>
          </p:cNvPr>
          <p:cNvSpPr txBox="1"/>
          <p:nvPr/>
        </p:nvSpPr>
        <p:spPr>
          <a:xfrm>
            <a:off x="5308950" y="4842321"/>
            <a:ext cx="726353" cy="1368425"/>
          </a:xfrm>
          <a:prstGeom prst="rect">
            <a:avLst/>
          </a:prstGeom>
          <a:noFill/>
        </p:spPr>
        <p:txBody>
          <a:bodyPr vert="eaVert">
            <a:spAutoFit/>
          </a:bodyPr>
          <a:lstStyle/>
          <a:p>
            <a:pPr eaLnBrk="1" hangingPunct="1">
              <a:spcBef>
                <a:spcPct val="20000"/>
              </a:spcBef>
              <a:buClr>
                <a:schemeClr val="bg1"/>
              </a:buClr>
              <a:buSzPct val="100000"/>
              <a:buFont typeface="Wingdings" panose="05000000000000000000" pitchFamily="2" charset="2"/>
              <a:buNone/>
              <a:defRPr/>
            </a:pPr>
            <a:r>
              <a:rPr lang="ja-JP" altLang="en-US" sz="1600" b="1" dirty="0">
                <a:solidFill>
                  <a:schemeClr val="tx2">
                    <a:lumMod val="60000"/>
                    <a:lumOff val="40000"/>
                  </a:schemeClr>
                </a:solidFill>
                <a:latin typeface="BIZ UDゴシック" panose="020B0400000000000000" pitchFamily="49" charset="-128"/>
                <a:ea typeface="BIZ UDゴシック" panose="020B0400000000000000" pitchFamily="49" charset="-128"/>
                <a:cs typeface="メイリオ" pitchFamily="50" charset="-128"/>
              </a:rPr>
              <a:t>町村長</a:t>
            </a:r>
          </a:p>
          <a:p>
            <a:pPr eaLnBrk="1" hangingPunct="1">
              <a:spcBef>
                <a:spcPct val="20000"/>
              </a:spcBef>
              <a:buClr>
                <a:schemeClr val="bg1"/>
              </a:buClr>
              <a:buSzPct val="100000"/>
              <a:buFont typeface="Wingdings" panose="05000000000000000000" pitchFamily="2" charset="2"/>
              <a:buNone/>
              <a:defRPr/>
            </a:pPr>
            <a:r>
              <a:rPr lang="ja-JP" altLang="en-US" sz="1600" b="1" dirty="0">
                <a:solidFill>
                  <a:schemeClr val="tx2">
                    <a:lumMod val="60000"/>
                    <a:lumOff val="40000"/>
                  </a:schemeClr>
                </a:solidFill>
                <a:latin typeface="BIZ UDゴシック" panose="020B0400000000000000" pitchFamily="49" charset="-128"/>
                <a:ea typeface="BIZ UDゴシック" panose="020B0400000000000000" pitchFamily="49" charset="-128"/>
                <a:cs typeface="メイリオ" pitchFamily="50" charset="-128"/>
              </a:rPr>
              <a:t>町村議員</a:t>
            </a:r>
          </a:p>
        </p:txBody>
      </p:sp>
      <p:sp>
        <p:nvSpPr>
          <p:cNvPr id="29" name="正方形/長方形 28">
            <a:extLst>
              <a:ext uri="{FF2B5EF4-FFF2-40B4-BE49-F238E27FC236}">
                <a16:creationId xmlns:a16="http://schemas.microsoft.com/office/drawing/2014/main" id="{760AE4E3-23D9-8F89-359E-DE59FAC8FF4A}"/>
              </a:ext>
            </a:extLst>
          </p:cNvPr>
          <p:cNvSpPr>
            <a:spLocks noChangeArrowheads="1"/>
          </p:cNvSpPr>
          <p:nvPr/>
        </p:nvSpPr>
        <p:spPr bwMode="auto">
          <a:xfrm>
            <a:off x="1061365" y="4200971"/>
            <a:ext cx="648000" cy="431800"/>
          </a:xfrm>
          <a:prstGeom prst="rect">
            <a:avLst/>
          </a:prstGeom>
          <a:solidFill>
            <a:srgbClr val="0033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en-US" altLang="ja-JP" sz="2400" b="1" dirty="0">
                <a:solidFill>
                  <a:schemeClr val="bg1"/>
                </a:solidFill>
                <a:latin typeface="BIZ UDゴシック" panose="020B0400000000000000" pitchFamily="49" charset="-128"/>
                <a:ea typeface="BIZ UDゴシック" panose="020B0400000000000000" pitchFamily="49" charset="-128"/>
                <a:cs typeface="メイリオ" panose="020B0604030504040204" pitchFamily="50" charset="-128"/>
              </a:rPr>
              <a:t>17</a:t>
            </a:r>
            <a:endParaRPr lang="ja-JP" altLang="en-US" sz="2400" b="1" dirty="0">
              <a:solidFill>
                <a:schemeClr val="bg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30" name="正方形/長方形 29">
            <a:extLst>
              <a:ext uri="{FF2B5EF4-FFF2-40B4-BE49-F238E27FC236}">
                <a16:creationId xmlns:a16="http://schemas.microsoft.com/office/drawing/2014/main" id="{02B09B0A-8BEC-ED18-2EF2-613C01180A2C}"/>
              </a:ext>
            </a:extLst>
          </p:cNvPr>
          <p:cNvSpPr>
            <a:spLocks noChangeArrowheads="1"/>
          </p:cNvSpPr>
          <p:nvPr/>
        </p:nvSpPr>
        <p:spPr bwMode="auto">
          <a:xfrm>
            <a:off x="1952702" y="4187837"/>
            <a:ext cx="648000" cy="431800"/>
          </a:xfrm>
          <a:prstGeom prst="rect">
            <a:avLst/>
          </a:prstGeom>
          <a:solidFill>
            <a:srgbClr val="7C23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en-US" altLang="ja-JP" sz="2400" b="1" dirty="0">
                <a:solidFill>
                  <a:schemeClr val="bg1"/>
                </a:solidFill>
                <a:latin typeface="BIZ UDゴシック" panose="020B0400000000000000" pitchFamily="49" charset="-128"/>
                <a:ea typeface="BIZ UDゴシック" panose="020B0400000000000000" pitchFamily="49" charset="-128"/>
                <a:cs typeface="メイリオ" panose="020B0604030504040204" pitchFamily="50" charset="-128"/>
              </a:rPr>
              <a:t>14</a:t>
            </a:r>
            <a:endParaRPr lang="ja-JP" altLang="en-US" sz="2400" b="1" dirty="0">
              <a:solidFill>
                <a:schemeClr val="bg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31" name="正方形/長方形 30">
            <a:extLst>
              <a:ext uri="{FF2B5EF4-FFF2-40B4-BE49-F238E27FC236}">
                <a16:creationId xmlns:a16="http://schemas.microsoft.com/office/drawing/2014/main" id="{386BFBE6-F19B-CCFE-CC1E-27A05DDC8727}"/>
              </a:ext>
            </a:extLst>
          </p:cNvPr>
          <p:cNvSpPr>
            <a:spLocks noChangeArrowheads="1"/>
          </p:cNvSpPr>
          <p:nvPr/>
        </p:nvSpPr>
        <p:spPr bwMode="auto">
          <a:xfrm>
            <a:off x="2845841" y="4191916"/>
            <a:ext cx="648000" cy="431800"/>
          </a:xfrm>
          <a:prstGeom prst="rect">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en-US" altLang="ja-JP" sz="2400" b="1" dirty="0">
                <a:solidFill>
                  <a:schemeClr val="bg1"/>
                </a:solidFill>
                <a:latin typeface="BIZ UDゴシック" panose="020B0400000000000000" pitchFamily="49" charset="-128"/>
                <a:ea typeface="BIZ UDゴシック" panose="020B0400000000000000" pitchFamily="49" charset="-128"/>
                <a:cs typeface="メイリオ" panose="020B0604030504040204" pitchFamily="50" charset="-128"/>
              </a:rPr>
              <a:t>12</a:t>
            </a:r>
            <a:endParaRPr lang="ja-JP" altLang="en-US" sz="2400" b="1" dirty="0">
              <a:solidFill>
                <a:schemeClr val="bg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32" name="正方形/長方形 31">
            <a:extLst>
              <a:ext uri="{FF2B5EF4-FFF2-40B4-BE49-F238E27FC236}">
                <a16:creationId xmlns:a16="http://schemas.microsoft.com/office/drawing/2014/main" id="{EAA0EB41-0DCB-36D1-BB9E-55F63A4B7B97}"/>
              </a:ext>
            </a:extLst>
          </p:cNvPr>
          <p:cNvSpPr/>
          <p:nvPr/>
        </p:nvSpPr>
        <p:spPr bwMode="auto">
          <a:xfrm>
            <a:off x="3738684" y="4187837"/>
            <a:ext cx="648000" cy="431800"/>
          </a:xfrm>
          <a:prstGeom prst="rect">
            <a:avLst/>
          </a:prstGeom>
          <a:solidFill>
            <a:schemeClr val="accent5">
              <a:lumMod val="25000"/>
            </a:schemeClr>
          </a:solidFill>
          <a:ln w="9525" cap="flat" cmpd="sng" algn="ctr">
            <a:noFill/>
            <a:prstDash val="solid"/>
            <a:round/>
            <a:headEnd type="none" w="med" len="med"/>
            <a:tailEnd type="none" w="med" len="med"/>
          </a:ln>
          <a:effectLst/>
        </p:spPr>
        <p:txBody>
          <a:bodyPr/>
          <a:lstStyle/>
          <a:p>
            <a:pPr algn="ctr" eaLnBrk="1" hangingPunct="1">
              <a:spcBef>
                <a:spcPct val="20000"/>
              </a:spcBef>
              <a:buClr>
                <a:schemeClr val="bg1"/>
              </a:buClr>
              <a:buSzPct val="100000"/>
              <a:buFont typeface="Wingdings" panose="05000000000000000000" pitchFamily="2" charset="2"/>
              <a:buNone/>
              <a:defRPr/>
            </a:pPr>
            <a:r>
              <a:rPr lang="ja-JP" altLang="en-US" b="1" dirty="0">
                <a:solidFill>
                  <a:schemeClr val="bg1"/>
                </a:solidFill>
                <a:latin typeface="BIZ UDゴシック" panose="020B0400000000000000" pitchFamily="49" charset="-128"/>
                <a:ea typeface="BIZ UDゴシック" panose="020B0400000000000000" pitchFamily="49" charset="-128"/>
                <a:cs typeface="メイリオ" pitchFamily="50" charset="-128"/>
              </a:rPr>
              <a:t>９</a:t>
            </a:r>
          </a:p>
        </p:txBody>
      </p:sp>
      <p:sp>
        <p:nvSpPr>
          <p:cNvPr id="33" name="正方形/長方形 32">
            <a:extLst>
              <a:ext uri="{FF2B5EF4-FFF2-40B4-BE49-F238E27FC236}">
                <a16:creationId xmlns:a16="http://schemas.microsoft.com/office/drawing/2014/main" id="{C931FCF0-8C64-7652-49FE-F11EEF835579}"/>
              </a:ext>
            </a:extLst>
          </p:cNvPr>
          <p:cNvSpPr>
            <a:spLocks noChangeArrowheads="1"/>
          </p:cNvSpPr>
          <p:nvPr/>
        </p:nvSpPr>
        <p:spPr bwMode="auto">
          <a:xfrm>
            <a:off x="4549553" y="4187837"/>
            <a:ext cx="648000" cy="431800"/>
          </a:xfrm>
          <a:prstGeom prst="rect">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2400" b="1" dirty="0">
                <a:solidFill>
                  <a:schemeClr val="bg1"/>
                </a:solidFill>
                <a:latin typeface="BIZ UDゴシック" panose="020B0400000000000000" pitchFamily="49" charset="-128"/>
                <a:ea typeface="BIZ UDゴシック" panose="020B0400000000000000" pitchFamily="49" charset="-128"/>
                <a:cs typeface="メイリオ" panose="020B0604030504040204" pitchFamily="50" charset="-128"/>
              </a:rPr>
              <a:t>７</a:t>
            </a:r>
          </a:p>
        </p:txBody>
      </p:sp>
      <p:sp>
        <p:nvSpPr>
          <p:cNvPr id="34" name="正方形/長方形 33">
            <a:extLst>
              <a:ext uri="{FF2B5EF4-FFF2-40B4-BE49-F238E27FC236}">
                <a16:creationId xmlns:a16="http://schemas.microsoft.com/office/drawing/2014/main" id="{8FD25BC4-0604-4601-053F-5FB35D1D3FD1}"/>
              </a:ext>
            </a:extLst>
          </p:cNvPr>
          <p:cNvSpPr>
            <a:spLocks noChangeArrowheads="1"/>
          </p:cNvSpPr>
          <p:nvPr/>
        </p:nvSpPr>
        <p:spPr bwMode="auto">
          <a:xfrm>
            <a:off x="5360422" y="4182568"/>
            <a:ext cx="648000" cy="431800"/>
          </a:xfrm>
          <a:prstGeom prst="rect">
            <a:avLst/>
          </a:prstGeom>
          <a:solidFill>
            <a:srgbClr val="00B0F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2400" b="1" dirty="0">
                <a:solidFill>
                  <a:schemeClr val="bg1"/>
                </a:solidFill>
                <a:latin typeface="BIZ UDゴシック" panose="020B0400000000000000" pitchFamily="49" charset="-128"/>
                <a:ea typeface="BIZ UDゴシック" panose="020B0400000000000000" pitchFamily="49" charset="-128"/>
                <a:cs typeface="メイリオ" panose="020B0604030504040204" pitchFamily="50" charset="-128"/>
              </a:rPr>
              <a:t>５</a:t>
            </a:r>
          </a:p>
        </p:txBody>
      </p:sp>
    </p:spTree>
    <p:extLst>
      <p:ext uri="{BB962C8B-B14F-4D97-AF65-F5344CB8AC3E}">
        <p14:creationId xmlns:p14="http://schemas.microsoft.com/office/powerpoint/2010/main" val="3043544796"/>
      </p:ext>
    </p:extLst>
  </p:cSld>
  <p:clrMapOvr>
    <a:masterClrMapping/>
  </p:clrMapOvr>
  <p:transition spd="slow" advTm="180132"/>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F8C9D-D203-EDD5-102B-56E827537BB9}"/>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A5EE8EE0-7C32-EB4F-494B-1CD4A9E5F4A6}"/>
              </a:ext>
            </a:extLst>
          </p:cNvPr>
          <p:cNvSpPr txBox="1">
            <a:spLocks/>
          </p:cNvSpPr>
          <p:nvPr/>
        </p:nvSpPr>
        <p:spPr>
          <a:xfrm>
            <a:off x="3760" y="1543224"/>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FF00FF"/>
                </a:solidFill>
                <a:latin typeface="BIZ UDゴシック" panose="020B0400000000000000" pitchFamily="49" charset="-128"/>
                <a:ea typeface="BIZ UDゴシック" panose="020B0400000000000000" pitchFamily="49" charset="-128"/>
              </a:rPr>
              <a:t>禁止</a:t>
            </a:r>
            <a:r>
              <a:rPr lang="ja-JP" altLang="en-US" sz="3800" kern="0" dirty="0">
                <a:solidFill>
                  <a:srgbClr val="002060"/>
                </a:solidFill>
                <a:latin typeface="BIZ UDゴシック" panose="020B0400000000000000" pitchFamily="49" charset="-128"/>
                <a:ea typeface="BIZ UDゴシック" panose="020B0400000000000000" pitchFamily="49" charset="-128"/>
              </a:rPr>
              <a:t>されている選挙運動の例＞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33B8908C-3A38-C21F-9DAB-521CC0020A7C}"/>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選挙運動</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18" name="Picture 7">
            <a:extLst>
              <a:ext uri="{FF2B5EF4-FFF2-40B4-BE49-F238E27FC236}">
                <a16:creationId xmlns:a16="http://schemas.microsoft.com/office/drawing/2014/main" id="{DE717996-74A5-79B6-50A7-14C2D30684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914" y="2144016"/>
            <a:ext cx="7344171" cy="394928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8276918"/>
      </p:ext>
    </p:extLst>
  </p:cSld>
  <p:clrMapOvr>
    <a:masterClrMapping/>
  </p:clrMapOvr>
  <p:transition spd="slow" advTm="180132"/>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EBE37-2832-CA70-AF88-9036C9065664}"/>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9E8D8060-117C-A7C2-280F-5A89FAAC2155}"/>
              </a:ext>
            </a:extLst>
          </p:cNvPr>
          <p:cNvSpPr txBox="1">
            <a:spLocks/>
          </p:cNvSpPr>
          <p:nvPr/>
        </p:nvSpPr>
        <p:spPr>
          <a:xfrm>
            <a:off x="3760" y="1543224"/>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FF00FF"/>
                </a:solidFill>
                <a:latin typeface="BIZ UDゴシック" panose="020B0400000000000000" pitchFamily="49" charset="-128"/>
                <a:ea typeface="BIZ UDゴシック" panose="020B0400000000000000" pitchFamily="49" charset="-128"/>
              </a:rPr>
              <a:t>禁止</a:t>
            </a:r>
            <a:r>
              <a:rPr lang="ja-JP" altLang="en-US" sz="3800" kern="0" dirty="0">
                <a:solidFill>
                  <a:srgbClr val="002060"/>
                </a:solidFill>
                <a:latin typeface="BIZ UDゴシック" panose="020B0400000000000000" pitchFamily="49" charset="-128"/>
                <a:ea typeface="BIZ UDゴシック" panose="020B0400000000000000" pitchFamily="49" charset="-128"/>
              </a:rPr>
              <a:t>されている選挙運動の例＞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A15283AC-9492-B44F-23C0-EF2DD57D7B8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選挙運動</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18" name="Picture 7">
            <a:extLst>
              <a:ext uri="{FF2B5EF4-FFF2-40B4-BE49-F238E27FC236}">
                <a16:creationId xmlns:a16="http://schemas.microsoft.com/office/drawing/2014/main" id="{5D16FCA5-3D38-1270-6476-A1C9534CC2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914" y="2144016"/>
            <a:ext cx="7344171" cy="394928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正方形/長方形 1">
            <a:extLst>
              <a:ext uri="{FF2B5EF4-FFF2-40B4-BE49-F238E27FC236}">
                <a16:creationId xmlns:a16="http://schemas.microsoft.com/office/drawing/2014/main" id="{CB7BED91-F9BE-27C7-7363-0C2C261E161F}"/>
              </a:ext>
            </a:extLst>
          </p:cNvPr>
          <p:cNvSpPr>
            <a:spLocks noChangeArrowheads="1"/>
          </p:cNvSpPr>
          <p:nvPr/>
        </p:nvSpPr>
        <p:spPr bwMode="auto">
          <a:xfrm rot="1618045">
            <a:off x="1050925" y="3741738"/>
            <a:ext cx="7272338" cy="503237"/>
          </a:xfrm>
          <a:prstGeom prst="rect">
            <a:avLst/>
          </a:prstGeom>
          <a:solidFill>
            <a:srgbClr val="FF0000">
              <a:alpha val="34117"/>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eaLnBrk="1" hangingPunct="1">
              <a:buClr>
                <a:schemeClr val="bg1"/>
              </a:buClr>
              <a:buSzPct val="100000"/>
              <a:buFont typeface="Wingdings" panose="05000000000000000000" pitchFamily="2" charset="2"/>
              <a:buChar char="n"/>
            </a:pPr>
            <a:endParaRPr lang="ja-JP" altLang="en-US" sz="2400">
              <a:latin typeface="Tahoma" panose="020B0604030504040204" pitchFamily="34" charset="0"/>
              <a:ea typeface="ＭＳ Ｐゴシック" panose="020B0600070205080204" pitchFamily="50" charset="-128"/>
            </a:endParaRPr>
          </a:p>
        </p:txBody>
      </p:sp>
      <p:sp>
        <p:nvSpPr>
          <p:cNvPr id="4" name="正方形/長方形 4">
            <a:extLst>
              <a:ext uri="{FF2B5EF4-FFF2-40B4-BE49-F238E27FC236}">
                <a16:creationId xmlns:a16="http://schemas.microsoft.com/office/drawing/2014/main" id="{7CB0697B-91C3-913E-3031-754F1242B953}"/>
              </a:ext>
            </a:extLst>
          </p:cNvPr>
          <p:cNvSpPr>
            <a:spLocks noChangeArrowheads="1"/>
          </p:cNvSpPr>
          <p:nvPr/>
        </p:nvSpPr>
        <p:spPr bwMode="auto">
          <a:xfrm rot="9125959">
            <a:off x="1074738" y="3778250"/>
            <a:ext cx="7272337" cy="504825"/>
          </a:xfrm>
          <a:prstGeom prst="rect">
            <a:avLst/>
          </a:prstGeom>
          <a:solidFill>
            <a:srgbClr val="FF0000">
              <a:alpha val="34117"/>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eaLnBrk="1" hangingPunct="1">
              <a:buClr>
                <a:schemeClr val="bg1"/>
              </a:buClr>
              <a:buSzPct val="100000"/>
              <a:buFont typeface="Wingdings" panose="05000000000000000000" pitchFamily="2" charset="2"/>
              <a:buChar char="n"/>
            </a:pPr>
            <a:endParaRPr lang="ja-JP" altLang="en-US" sz="2400">
              <a:latin typeface="Tahoma" panose="020B0604030504040204" pitchFamily="34" charset="0"/>
              <a:ea typeface="ＭＳ Ｐゴシック" panose="020B0600070205080204" pitchFamily="50" charset="-128"/>
            </a:endParaRPr>
          </a:p>
        </p:txBody>
      </p:sp>
    </p:spTree>
    <p:extLst>
      <p:ext uri="{BB962C8B-B14F-4D97-AF65-F5344CB8AC3E}">
        <p14:creationId xmlns:p14="http://schemas.microsoft.com/office/powerpoint/2010/main" val="3328637374"/>
      </p:ext>
    </p:extLst>
  </p:cSld>
  <p:clrMapOvr>
    <a:masterClrMapping/>
  </p:clrMapOvr>
  <p:transition spd="slow" advTm="180132"/>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07276-DD25-1730-8579-B14C7B7BF2A2}"/>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AEE26B8D-332D-7BCC-16D2-0F544E442C6F}"/>
              </a:ext>
            </a:extLst>
          </p:cNvPr>
          <p:cNvSpPr txBox="1">
            <a:spLocks/>
          </p:cNvSpPr>
          <p:nvPr/>
        </p:nvSpPr>
        <p:spPr>
          <a:xfrm>
            <a:off x="3760" y="1543224"/>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FF00FF"/>
                </a:solidFill>
                <a:latin typeface="BIZ UDゴシック" panose="020B0400000000000000" pitchFamily="49" charset="-128"/>
                <a:ea typeface="BIZ UDゴシック" panose="020B0400000000000000" pitchFamily="49" charset="-128"/>
              </a:rPr>
              <a:t>誰でもできる</a:t>
            </a:r>
            <a:r>
              <a:rPr lang="ja-JP" altLang="en-US" sz="3800" kern="0" dirty="0">
                <a:solidFill>
                  <a:srgbClr val="002060"/>
                </a:solidFill>
                <a:latin typeface="BIZ UDゴシック" panose="020B0400000000000000" pitchFamily="49" charset="-128"/>
                <a:ea typeface="BIZ UDゴシック" panose="020B0400000000000000" pitchFamily="49" charset="-128"/>
              </a:rPr>
              <a:t>選挙運動の例＞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E9FD7C15-B782-7545-BFBD-D82F59DCEA4B}"/>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選挙運動</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3" name="Picture 2">
            <a:extLst>
              <a:ext uri="{FF2B5EF4-FFF2-40B4-BE49-F238E27FC236}">
                <a16:creationId xmlns:a16="http://schemas.microsoft.com/office/drawing/2014/main" id="{4A94F4BC-54D0-58CA-83E4-81DCF94E4E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65" y="2213741"/>
            <a:ext cx="7855470" cy="401000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6835399"/>
      </p:ext>
    </p:extLst>
  </p:cSld>
  <p:clrMapOvr>
    <a:masterClrMapping/>
  </p:clrMapOvr>
  <p:transition spd="slow" advTm="180132"/>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29CB6-20F8-6AFC-4D8B-EC88D1FD611B}"/>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541B4F09-2D86-C862-F941-4A2104138A96}"/>
              </a:ext>
            </a:extLst>
          </p:cNvPr>
          <p:cNvSpPr txBox="1">
            <a:spLocks/>
          </p:cNvSpPr>
          <p:nvPr/>
        </p:nvSpPr>
        <p:spPr>
          <a:xfrm>
            <a:off x="3760" y="1543224"/>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FF00FF"/>
                </a:solidFill>
                <a:latin typeface="BIZ UDゴシック" panose="020B0400000000000000" pitchFamily="49" charset="-128"/>
                <a:ea typeface="BIZ UDゴシック" panose="020B0400000000000000" pitchFamily="49" charset="-128"/>
              </a:rPr>
              <a:t>誰でもできる</a:t>
            </a:r>
            <a:r>
              <a:rPr lang="ja-JP" altLang="en-US" sz="3800" kern="0" dirty="0">
                <a:solidFill>
                  <a:srgbClr val="002060"/>
                </a:solidFill>
                <a:latin typeface="BIZ UDゴシック" panose="020B0400000000000000" pitchFamily="49" charset="-128"/>
                <a:ea typeface="BIZ UDゴシック" panose="020B0400000000000000" pitchFamily="49" charset="-128"/>
              </a:rPr>
              <a:t>選挙運動の例＞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CEBBA1BB-5AED-20B4-07D8-BE08175A7174}"/>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選挙運動</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3" name="Picture 2">
            <a:extLst>
              <a:ext uri="{FF2B5EF4-FFF2-40B4-BE49-F238E27FC236}">
                <a16:creationId xmlns:a16="http://schemas.microsoft.com/office/drawing/2014/main" id="{50BB853A-855A-D3C3-9FA9-CE645A567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65" y="2213741"/>
            <a:ext cx="7855470" cy="4010003"/>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角丸四角形 2">
            <a:extLst>
              <a:ext uri="{FF2B5EF4-FFF2-40B4-BE49-F238E27FC236}">
                <a16:creationId xmlns:a16="http://schemas.microsoft.com/office/drawing/2014/main" id="{2CF6C5F9-764D-3997-C749-F9FD32D962FE}"/>
              </a:ext>
            </a:extLst>
          </p:cNvPr>
          <p:cNvSpPr/>
          <p:nvPr/>
        </p:nvSpPr>
        <p:spPr bwMode="auto">
          <a:xfrm>
            <a:off x="251520" y="2742578"/>
            <a:ext cx="8640960" cy="2952328"/>
          </a:xfrm>
          <a:prstGeom prst="roundRect">
            <a:avLst/>
          </a:prstGeom>
          <a:solidFill>
            <a:srgbClr val="F8F8F8">
              <a:alpha val="89804"/>
            </a:srgbClr>
          </a:solidFill>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4800" b="1"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ただし、</a:t>
            </a:r>
            <a:r>
              <a:rPr kumimoji="1" lang="en-US" altLang="ja-JP" sz="4800" b="1"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18</a:t>
            </a:r>
            <a:r>
              <a:rPr kumimoji="1" lang="ja-JP" altLang="en-US" sz="4800" b="1"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歳になってから！</a:t>
            </a:r>
            <a:endParaRPr kumimoji="1" lang="en-US" altLang="ja-JP" sz="4800" b="1"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endParaRPr>
          </a:p>
          <a:p>
            <a:pPr marL="0" marR="0" indent="0" algn="ctr" defTabSz="914400" rtl="0" eaLnBrk="1" fontAlgn="base" latinLnBrk="0" hangingPunct="1">
              <a:lnSpc>
                <a:spcPct val="100000"/>
              </a:lnSpc>
              <a:spcBef>
                <a:spcPct val="20000"/>
              </a:spcBef>
              <a:spcAft>
                <a:spcPct val="0"/>
              </a:spcAft>
              <a:buClr>
                <a:schemeClr val="bg1"/>
              </a:buClr>
              <a:buSzPct val="100000"/>
              <a:tabLst/>
            </a:pPr>
            <a:r>
              <a:rPr lang="en-US" altLang="ja-JP" sz="4000" dirty="0">
                <a:solidFill>
                  <a:srgbClr val="002060"/>
                </a:solidFill>
                <a:latin typeface="BIZ UDゴシック" panose="020B0400000000000000" pitchFamily="49" charset="-128"/>
                <a:ea typeface="BIZ UDゴシック" panose="020B0400000000000000" pitchFamily="49" charset="-128"/>
              </a:rPr>
              <a:t>※</a:t>
            </a:r>
            <a:r>
              <a:rPr lang="ja-JP" altLang="en-US" sz="4000" dirty="0">
                <a:solidFill>
                  <a:srgbClr val="002060"/>
                </a:solidFill>
                <a:latin typeface="BIZ UDゴシック" panose="020B0400000000000000" pitchFamily="49" charset="-128"/>
                <a:ea typeface="BIZ UDゴシック" panose="020B0400000000000000" pitchFamily="49" charset="-128"/>
              </a:rPr>
              <a:t>　</a:t>
            </a:r>
            <a:r>
              <a:rPr lang="ja-JP" altLang="en-US" sz="4000" u="wavyHeavy" dirty="0">
                <a:solidFill>
                  <a:srgbClr val="002060"/>
                </a:solidFill>
                <a:latin typeface="BIZ UDゴシック" panose="020B0400000000000000" pitchFamily="49" charset="-128"/>
                <a:ea typeface="BIZ UDゴシック" panose="020B0400000000000000" pitchFamily="49" charset="-128"/>
              </a:rPr>
              <a:t>クラス内でも分かれます。</a:t>
            </a:r>
            <a:endParaRPr kumimoji="1" lang="ja-JP" altLang="en-US" sz="4000" i="0" u="wavyHeavy" strike="noStrike" cap="none" normalizeH="0" dirty="0">
              <a:ln>
                <a:noFill/>
              </a:ln>
              <a:solidFill>
                <a:srgbClr val="FF00FF"/>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852694676"/>
      </p:ext>
    </p:extLst>
  </p:cSld>
  <p:clrMapOvr>
    <a:masterClrMapping/>
  </p:clrMapOvr>
  <p:transition spd="slow" advTm="180132"/>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002060"/>
                </a:solidFill>
                <a:latin typeface="BIZ UDゴシック" panose="020B0400000000000000" pitchFamily="49" charset="-128"/>
                <a:ea typeface="BIZ UDゴシック" panose="020B0400000000000000" pitchFamily="49" charset="-128"/>
              </a:rPr>
              <a:t>インターネット選挙運動</a:t>
            </a:r>
            <a:r>
              <a:rPr lang="ja-JP" altLang="en-US" sz="3800" b="0" kern="0" dirty="0">
                <a:solidFill>
                  <a:srgbClr val="002060"/>
                </a:solidFill>
                <a:latin typeface="BIZ UDゴシック" panose="020B0400000000000000" pitchFamily="49" charset="-128"/>
                <a:ea typeface="BIZ UDゴシック" panose="020B0400000000000000" pitchFamily="49" charset="-128"/>
              </a:rPr>
              <a:t>は</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平成</a:t>
            </a:r>
            <a:r>
              <a:rPr lang="en-US" altLang="ja-JP" sz="3800" b="0" kern="0" dirty="0">
                <a:solidFill>
                  <a:srgbClr val="002060"/>
                </a:solidFill>
                <a:latin typeface="BIZ UDゴシック" panose="020B0400000000000000" pitchFamily="49" charset="-128"/>
                <a:ea typeface="BIZ UDゴシック" panose="020B0400000000000000" pitchFamily="49" charset="-128"/>
              </a:rPr>
              <a:t>25</a:t>
            </a:r>
            <a:r>
              <a:rPr lang="ja-JP" altLang="en-US" sz="3800" b="0" kern="0" dirty="0">
                <a:solidFill>
                  <a:srgbClr val="002060"/>
                </a:solidFill>
                <a:latin typeface="BIZ UDゴシック" panose="020B0400000000000000" pitchFamily="49" charset="-128"/>
                <a:ea typeface="BIZ UDゴシック" panose="020B0400000000000000" pitchFamily="49" charset="-128"/>
              </a:rPr>
              <a:t>年（</a:t>
            </a:r>
            <a:r>
              <a:rPr lang="en-US" altLang="ja-JP" sz="3800" b="0" kern="0" dirty="0">
                <a:solidFill>
                  <a:srgbClr val="002060"/>
                </a:solidFill>
                <a:latin typeface="BIZ UDゴシック" panose="020B0400000000000000" pitchFamily="49" charset="-128"/>
                <a:ea typeface="BIZ UDゴシック" panose="020B0400000000000000" pitchFamily="49" charset="-128"/>
              </a:rPr>
              <a:t>2013</a:t>
            </a:r>
            <a:r>
              <a:rPr lang="ja-JP" altLang="en-US" sz="3800" b="0" kern="0" dirty="0">
                <a:solidFill>
                  <a:srgbClr val="002060"/>
                </a:solidFill>
                <a:latin typeface="BIZ UDゴシック" panose="020B0400000000000000" pitchFamily="49" charset="-128"/>
                <a:ea typeface="BIZ UDゴシック" panose="020B0400000000000000" pitchFamily="49" charset="-128"/>
              </a:rPr>
              <a:t>年）から解禁</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800" kern="0" dirty="0">
                <a:solidFill>
                  <a:srgbClr val="002060"/>
                </a:solidFill>
                <a:latin typeface="BIZ UDゴシック" panose="020B0400000000000000" pitchFamily="49" charset="-128"/>
                <a:ea typeface="BIZ UDゴシック" panose="020B0400000000000000" pitchFamily="49" charset="-128"/>
              </a:rPr>
              <a:t>＜メリットや懸念事項＞</a:t>
            </a:r>
            <a:endParaRPr lang="en-US" altLang="ja-JP" sz="2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　選挙運動期間における候補者・政党等に関する</a:t>
            </a:r>
            <a:r>
              <a:rPr lang="ja-JP" altLang="en-US" sz="2800" u="sng" kern="0" dirty="0">
                <a:solidFill>
                  <a:srgbClr val="FF00FF"/>
                </a:solidFill>
                <a:latin typeface="BIZ UDゴシック" panose="020B0400000000000000" pitchFamily="49" charset="-128"/>
                <a:ea typeface="BIZ UDゴシック" panose="020B0400000000000000" pitchFamily="49" charset="-128"/>
              </a:rPr>
              <a:t>情報の充実</a:t>
            </a:r>
          </a:p>
          <a:p>
            <a:pPr marL="447675" indent="-447675">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　</a:t>
            </a:r>
            <a:r>
              <a:rPr lang="ja-JP" altLang="en-US" sz="2800" u="sng" kern="0" dirty="0">
                <a:solidFill>
                  <a:srgbClr val="FF00FF"/>
                </a:solidFill>
                <a:latin typeface="BIZ UDゴシック" panose="020B0400000000000000" pitchFamily="49" charset="-128"/>
                <a:ea typeface="BIZ UDゴシック" panose="020B0400000000000000" pitchFamily="49" charset="-128"/>
              </a:rPr>
              <a:t>有権者の政治参加の促進</a:t>
            </a:r>
          </a:p>
          <a:p>
            <a:pPr marL="447675" indent="-447675">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　匿名性を悪用した誹謗中傷や候補者等のなりすまし</a:t>
            </a: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選挙とＳＮＳ</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0787" y="1573932"/>
            <a:ext cx="1363216" cy="1363216"/>
          </a:xfrm>
          <a:prstGeom prst="rect">
            <a:avLst/>
          </a:prstGeom>
        </p:spPr>
      </p:pic>
      <p:pic>
        <p:nvPicPr>
          <p:cNvPr id="4" name="図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6336" y="2937148"/>
            <a:ext cx="1188132" cy="1188132"/>
          </a:xfrm>
          <a:prstGeom prst="rect">
            <a:avLst/>
          </a:prstGeom>
        </p:spPr>
      </p:pic>
    </p:spTree>
    <p:extLst>
      <p:ext uri="{BB962C8B-B14F-4D97-AF65-F5344CB8AC3E}">
        <p14:creationId xmlns:p14="http://schemas.microsoft.com/office/powerpoint/2010/main" val="526036379"/>
      </p:ext>
    </p:extLst>
  </p:cSld>
  <p:clrMapOvr>
    <a:masterClrMapping/>
  </p:clrMapOvr>
  <p:transition spd="slow" advTm="180132"/>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インターネット選挙運動は２種類</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電子メール方式</a:t>
            </a: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u="wavyHeavy" kern="0" dirty="0">
                <a:solidFill>
                  <a:srgbClr val="002060"/>
                </a:solidFill>
                <a:latin typeface="BIZ UDゴシック" panose="020B0400000000000000" pitchFamily="49" charset="-128"/>
                <a:ea typeface="BIZ UDゴシック" panose="020B0400000000000000" pitchFamily="49" charset="-128"/>
              </a:rPr>
              <a:t>候補者と政党のみ</a:t>
            </a:r>
            <a:r>
              <a:rPr lang="ja-JP" altLang="en-US" sz="3800" b="0" kern="0" dirty="0">
                <a:solidFill>
                  <a:srgbClr val="002060"/>
                </a:solidFill>
                <a:latin typeface="BIZ UDゴシック" panose="020B0400000000000000" pitchFamily="49" charset="-128"/>
                <a:ea typeface="BIZ UDゴシック" panose="020B0400000000000000" pitchFamily="49" charset="-128"/>
              </a:rPr>
              <a:t>）</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　</a:t>
            </a:r>
            <a:r>
              <a:rPr lang="en-US" altLang="ja-JP" sz="3800" b="0" kern="0" dirty="0">
                <a:solidFill>
                  <a:srgbClr val="002060"/>
                </a:solidFill>
                <a:latin typeface="BIZ UDゴシック" panose="020B0400000000000000" pitchFamily="49" charset="-128"/>
                <a:ea typeface="BIZ UDゴシック" panose="020B0400000000000000" pitchFamily="49" charset="-128"/>
              </a:rPr>
              <a:t>SMTP</a:t>
            </a:r>
            <a:r>
              <a:rPr lang="ja-JP" altLang="en-US" sz="3800" b="0" kern="0" dirty="0">
                <a:solidFill>
                  <a:srgbClr val="002060"/>
                </a:solidFill>
                <a:latin typeface="BIZ UDゴシック" panose="020B0400000000000000" pitchFamily="49" charset="-128"/>
                <a:ea typeface="BIZ UDゴシック" panose="020B0400000000000000" pitchFamily="49" charset="-128"/>
              </a:rPr>
              <a:t>方式と電話番号方式（</a:t>
            </a:r>
            <a:r>
              <a:rPr lang="en-US" altLang="ja-JP" sz="3800" b="0" kern="0" dirty="0">
                <a:solidFill>
                  <a:srgbClr val="002060"/>
                </a:solidFill>
                <a:latin typeface="BIZ UDゴシック" panose="020B0400000000000000" pitchFamily="49" charset="-128"/>
                <a:ea typeface="BIZ UDゴシック" panose="020B0400000000000000" pitchFamily="49" charset="-128"/>
              </a:rPr>
              <a:t>SMS)</a:t>
            </a:r>
          </a:p>
          <a:p>
            <a:pPr marL="447675" indent="-44767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FF00FF"/>
                </a:solidFill>
                <a:latin typeface="BIZ UDゴシック" panose="020B0400000000000000" pitchFamily="49" charset="-128"/>
                <a:ea typeface="BIZ UDゴシック" panose="020B0400000000000000" pitchFamily="49" charset="-128"/>
              </a:rPr>
              <a:t>ウェブサイト等を利用する方式</a:t>
            </a:r>
            <a:endParaRPr lang="en-US" altLang="ja-JP" sz="3800" b="0" u="sng"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　</a:t>
            </a:r>
            <a:r>
              <a:rPr lang="en-US" altLang="ja-JP" sz="3800" b="0" kern="0" dirty="0">
                <a:solidFill>
                  <a:srgbClr val="002060"/>
                </a:solidFill>
                <a:latin typeface="BIZ UDゴシック" panose="020B0400000000000000" pitchFamily="49" charset="-128"/>
                <a:ea typeface="BIZ UDゴシック" panose="020B0400000000000000" pitchFamily="49" charset="-128"/>
              </a:rPr>
              <a:t>HP</a:t>
            </a:r>
            <a:r>
              <a:rPr lang="ja-JP" altLang="en-US" sz="3800" b="0" kern="0" dirty="0" err="1">
                <a:solidFill>
                  <a:srgbClr val="002060"/>
                </a:solidFill>
                <a:latin typeface="BIZ UDゴシック" panose="020B0400000000000000" pitchFamily="49" charset="-128"/>
                <a:ea typeface="BIZ UDゴシック" panose="020B0400000000000000" pitchFamily="49" charset="-128"/>
              </a:rPr>
              <a:t>、</a:t>
            </a:r>
            <a:r>
              <a:rPr lang="en-US" altLang="ja-JP" sz="3800" b="0" kern="0" dirty="0">
                <a:solidFill>
                  <a:srgbClr val="002060"/>
                </a:solidFill>
                <a:latin typeface="BIZ UDゴシック" panose="020B0400000000000000" pitchFamily="49" charset="-128"/>
                <a:ea typeface="BIZ UDゴシック" panose="020B0400000000000000" pitchFamily="49" charset="-128"/>
              </a:rPr>
              <a:t>SNS</a:t>
            </a:r>
            <a:r>
              <a:rPr lang="ja-JP" altLang="en-US" sz="3800" b="0" kern="0" dirty="0" err="1">
                <a:solidFill>
                  <a:srgbClr val="002060"/>
                </a:solidFill>
                <a:latin typeface="BIZ UDゴシック" panose="020B0400000000000000" pitchFamily="49" charset="-128"/>
                <a:ea typeface="BIZ UDゴシック" panose="020B0400000000000000" pitchFamily="49" charset="-128"/>
              </a:rPr>
              <a:t>、</a:t>
            </a:r>
            <a:r>
              <a:rPr lang="en-US" altLang="ja-JP" sz="3800" b="0" kern="0" dirty="0">
                <a:solidFill>
                  <a:srgbClr val="002060"/>
                </a:solidFill>
                <a:latin typeface="BIZ UDゴシック" panose="020B0400000000000000" pitchFamily="49" charset="-128"/>
                <a:ea typeface="BIZ UDゴシック" panose="020B0400000000000000" pitchFamily="49" charset="-128"/>
              </a:rPr>
              <a:t>YouTube</a:t>
            </a:r>
            <a:r>
              <a:rPr lang="ja-JP" altLang="en-US" sz="3800" b="0" kern="0" dirty="0" err="1">
                <a:solidFill>
                  <a:srgbClr val="002060"/>
                </a:solidFill>
                <a:latin typeface="BIZ UDゴシック" panose="020B0400000000000000" pitchFamily="49" charset="-128"/>
                <a:ea typeface="BIZ UDゴシック" panose="020B0400000000000000" pitchFamily="49" charset="-128"/>
              </a:rPr>
              <a:t>、</a:t>
            </a:r>
            <a:r>
              <a:rPr lang="en-US" altLang="ja-JP" sz="3800" b="0" kern="0" dirty="0">
                <a:solidFill>
                  <a:srgbClr val="002060"/>
                </a:solidFill>
                <a:latin typeface="BIZ UDゴシック" panose="020B0400000000000000" pitchFamily="49" charset="-128"/>
                <a:ea typeface="BIZ UDゴシック" panose="020B0400000000000000" pitchFamily="49" charset="-128"/>
              </a:rPr>
              <a:t>LINE</a:t>
            </a:r>
          </a:p>
          <a:p>
            <a:pPr indent="1438275">
              <a:defRPr/>
            </a:pPr>
            <a:r>
              <a:rPr lang="en-US" altLang="ja-JP" sz="3800" b="0" kern="0" dirty="0">
                <a:solidFill>
                  <a:srgbClr val="002060"/>
                </a:solidFill>
                <a:latin typeface="BIZ UDゴシック" panose="020B0400000000000000" pitchFamily="49" charset="-128"/>
                <a:ea typeface="BIZ UDゴシック" panose="020B0400000000000000" pitchFamily="49" charset="-128"/>
              </a:rPr>
              <a:t>X</a:t>
            </a:r>
            <a:r>
              <a:rPr lang="ja-JP" altLang="en-US" sz="3800" b="0" kern="0" dirty="0">
                <a:solidFill>
                  <a:srgbClr val="002060"/>
                </a:solidFill>
                <a:latin typeface="BIZ UDゴシック" panose="020B0400000000000000" pitchFamily="49" charset="-128"/>
                <a:ea typeface="BIZ UDゴシック" panose="020B0400000000000000" pitchFamily="49" charset="-128"/>
              </a:rPr>
              <a:t>（旧</a:t>
            </a:r>
            <a:r>
              <a:rPr lang="en-US" altLang="ja-JP" sz="3800" b="0" kern="0" dirty="0">
                <a:solidFill>
                  <a:srgbClr val="002060"/>
                </a:solidFill>
                <a:latin typeface="BIZ UDゴシック" panose="020B0400000000000000" pitchFamily="49" charset="-128"/>
                <a:ea typeface="BIZ UDゴシック" panose="020B0400000000000000" pitchFamily="49" charset="-128"/>
              </a:rPr>
              <a:t>Twitter</a:t>
            </a: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en-US" altLang="ja-JP" sz="3800" b="0" kern="0" dirty="0" err="1">
                <a:solidFill>
                  <a:srgbClr val="002060"/>
                </a:solidFill>
                <a:latin typeface="BIZ UDゴシック" panose="020B0400000000000000" pitchFamily="49" charset="-128"/>
                <a:ea typeface="BIZ UDゴシック" panose="020B0400000000000000" pitchFamily="49" charset="-128"/>
              </a:rPr>
              <a:t>TikTok</a:t>
            </a:r>
            <a:r>
              <a:rPr lang="ja-JP" altLang="en-US" sz="3800" b="0" kern="0" dirty="0">
                <a:solidFill>
                  <a:srgbClr val="002060"/>
                </a:solidFill>
                <a:latin typeface="BIZ UDゴシック" panose="020B0400000000000000" pitchFamily="49" charset="-128"/>
                <a:ea typeface="BIZ UDゴシック" panose="020B0400000000000000" pitchFamily="49" charset="-128"/>
              </a:rPr>
              <a:t>など　</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選挙とＳＮＳ</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7" name="角丸四角形吹き出し 6"/>
          <p:cNvSpPr/>
          <p:nvPr/>
        </p:nvSpPr>
        <p:spPr bwMode="auto">
          <a:xfrm>
            <a:off x="7596336" y="4149080"/>
            <a:ext cx="1490464" cy="1224136"/>
          </a:xfrm>
          <a:prstGeom prst="wedgeRoundRectCallout">
            <a:avLst>
              <a:gd name="adj1" fmla="val 4677"/>
              <a:gd name="adj2" fmla="val -84910"/>
              <a:gd name="adj3" fmla="val 16667"/>
            </a:avLst>
          </a:prstGeom>
          <a:ln>
            <a:solidFill>
              <a:srgbClr val="FF00FF"/>
            </a:solidFill>
            <a:headEnd/>
            <a:tailEnd/>
          </a:ln>
        </p:spPr>
        <p:style>
          <a:lnRef idx="2">
            <a:schemeClr val="accent2"/>
          </a:lnRef>
          <a:fillRef idx="1">
            <a:schemeClr val="lt1"/>
          </a:fillRef>
          <a:effectRef idx="0">
            <a:schemeClr val="accent2"/>
          </a:effectRef>
          <a:fontRef idx="minor">
            <a:schemeClr val="dk1"/>
          </a:fontRef>
        </p:style>
        <p:txBody>
          <a:bodyPr vert="horz" wrap="square" lIns="72000" tIns="72000" rIns="0" bIns="36000" numCol="1" rtlCol="0" anchor="ctr" anchorCtr="0" compatLnSpc="1">
            <a:prstTxWarp prst="textNoShape">
              <a:avLst/>
            </a:prstTxWarp>
          </a:bodyPr>
          <a:lstStyle/>
          <a:p>
            <a:pPr marL="0" marR="0" indent="0" algn="l" defTabSz="914400" rtl="0" eaLnBrk="1" fontAlgn="base" latinLnBrk="0" hangingPunct="1">
              <a:lnSpc>
                <a:spcPts val="1800"/>
              </a:lnSpc>
              <a:spcBef>
                <a:spcPct val="20000"/>
              </a:spcBef>
              <a:spcAft>
                <a:spcPct val="0"/>
              </a:spcAft>
              <a:buClr>
                <a:schemeClr val="bg1"/>
              </a:buClr>
              <a:buSzPct val="100000"/>
              <a:tabLst/>
            </a:pPr>
            <a:r>
              <a:rPr kumimoji="1" lang="ja-JP" altLang="en-US" sz="1200" i="0"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密室性が高く、誹謗中傷やなりすましに悪用されやすい、ウィルスメール等の懸念</a:t>
            </a:r>
          </a:p>
        </p:txBody>
      </p:sp>
    </p:spTree>
    <p:extLst>
      <p:ext uri="{BB962C8B-B14F-4D97-AF65-F5344CB8AC3E}">
        <p14:creationId xmlns:p14="http://schemas.microsoft.com/office/powerpoint/2010/main" val="1630935488"/>
      </p:ext>
    </p:extLst>
  </p:cSld>
  <p:clrMapOvr>
    <a:masterClrMapping/>
  </p:clrMapOvr>
  <p:transition spd="slow" advTm="180132"/>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CE8A0-3646-EDA8-9117-69F545825DB6}"/>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F9CB658B-343C-CF36-7152-B671DA11494A}"/>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インターネット選挙運動は２種類</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chemeClr val="tx1">
                    <a:lumMod val="50000"/>
                    <a:lumOff val="50000"/>
                  </a:schemeClr>
                </a:solidFill>
                <a:latin typeface="BIZ UDゴシック" panose="020B0400000000000000" pitchFamily="49" charset="-128"/>
                <a:ea typeface="BIZ UDゴシック" panose="020B0400000000000000" pitchFamily="49" charset="-128"/>
              </a:rPr>
              <a:t>●</a:t>
            </a:r>
            <a:r>
              <a:rPr lang="ja-JP" altLang="en-US" sz="3800" kern="0" dirty="0">
                <a:solidFill>
                  <a:schemeClr val="tx1">
                    <a:lumMod val="50000"/>
                    <a:lumOff val="50000"/>
                  </a:schemeClr>
                </a:solidFill>
                <a:latin typeface="BIZ UDゴシック" panose="020B0400000000000000" pitchFamily="49" charset="-128"/>
                <a:ea typeface="BIZ UDゴシック" panose="020B0400000000000000" pitchFamily="49" charset="-128"/>
              </a:rPr>
              <a:t>電子メール方式</a:t>
            </a:r>
            <a:r>
              <a:rPr lang="ja-JP" altLang="en-US" sz="3800" b="0" kern="0" dirty="0">
                <a:solidFill>
                  <a:schemeClr val="tx1">
                    <a:lumMod val="50000"/>
                    <a:lumOff val="50000"/>
                  </a:schemeClr>
                </a:solidFill>
                <a:latin typeface="BIZ UDゴシック" panose="020B0400000000000000" pitchFamily="49" charset="-128"/>
                <a:ea typeface="BIZ UDゴシック" panose="020B0400000000000000" pitchFamily="49" charset="-128"/>
              </a:rPr>
              <a:t>（</a:t>
            </a:r>
            <a:r>
              <a:rPr lang="ja-JP" altLang="en-US" sz="3800" b="0" u="wavyHeavy" kern="0" dirty="0">
                <a:solidFill>
                  <a:schemeClr val="tx1">
                    <a:lumMod val="50000"/>
                    <a:lumOff val="50000"/>
                  </a:schemeClr>
                </a:solidFill>
                <a:latin typeface="BIZ UDゴシック" panose="020B0400000000000000" pitchFamily="49" charset="-128"/>
                <a:ea typeface="BIZ UDゴシック" panose="020B0400000000000000" pitchFamily="49" charset="-128"/>
              </a:rPr>
              <a:t>候補者と政党のみ</a:t>
            </a:r>
            <a:r>
              <a:rPr lang="ja-JP" altLang="en-US" sz="3800" b="0" kern="0" dirty="0">
                <a:solidFill>
                  <a:schemeClr val="tx1">
                    <a:lumMod val="50000"/>
                    <a:lumOff val="50000"/>
                  </a:schemeClr>
                </a:solidFill>
                <a:latin typeface="BIZ UDゴシック" panose="020B0400000000000000" pitchFamily="49" charset="-128"/>
                <a:ea typeface="BIZ UDゴシック" panose="020B0400000000000000" pitchFamily="49" charset="-128"/>
              </a:rPr>
              <a:t>）</a:t>
            </a:r>
            <a:endParaRPr lang="en-US" altLang="ja-JP" sz="3800" b="0" kern="0" dirty="0">
              <a:solidFill>
                <a:schemeClr val="tx1">
                  <a:lumMod val="50000"/>
                  <a:lumOff val="50000"/>
                </a:schemeClr>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chemeClr val="tx1">
                    <a:lumMod val="50000"/>
                    <a:lumOff val="50000"/>
                  </a:schemeClr>
                </a:solidFill>
                <a:latin typeface="BIZ UDゴシック" panose="020B0400000000000000" pitchFamily="49" charset="-128"/>
                <a:ea typeface="BIZ UDゴシック" panose="020B0400000000000000" pitchFamily="49" charset="-128"/>
              </a:rPr>
              <a:t>　→　</a:t>
            </a:r>
            <a:r>
              <a:rPr lang="en-US" altLang="ja-JP" sz="3800" b="0" kern="0" dirty="0">
                <a:solidFill>
                  <a:schemeClr val="tx1">
                    <a:lumMod val="50000"/>
                    <a:lumOff val="50000"/>
                  </a:schemeClr>
                </a:solidFill>
                <a:latin typeface="BIZ UDゴシック" panose="020B0400000000000000" pitchFamily="49" charset="-128"/>
                <a:ea typeface="BIZ UDゴシック" panose="020B0400000000000000" pitchFamily="49" charset="-128"/>
              </a:rPr>
              <a:t>SMTP</a:t>
            </a:r>
            <a:r>
              <a:rPr lang="ja-JP" altLang="en-US" sz="3800" b="0" kern="0" dirty="0">
                <a:solidFill>
                  <a:schemeClr val="tx1">
                    <a:lumMod val="50000"/>
                    <a:lumOff val="50000"/>
                  </a:schemeClr>
                </a:solidFill>
                <a:latin typeface="BIZ UDゴシック" panose="020B0400000000000000" pitchFamily="49" charset="-128"/>
                <a:ea typeface="BIZ UDゴシック" panose="020B0400000000000000" pitchFamily="49" charset="-128"/>
              </a:rPr>
              <a:t>方式と電話番号方式（</a:t>
            </a:r>
            <a:r>
              <a:rPr lang="en-US" altLang="ja-JP" sz="3800" b="0" kern="0" dirty="0">
                <a:solidFill>
                  <a:schemeClr val="tx1">
                    <a:lumMod val="50000"/>
                    <a:lumOff val="50000"/>
                  </a:schemeClr>
                </a:solidFill>
                <a:latin typeface="BIZ UDゴシック" panose="020B0400000000000000" pitchFamily="49" charset="-128"/>
                <a:ea typeface="BIZ UDゴシック" panose="020B0400000000000000" pitchFamily="49" charset="-128"/>
              </a:rPr>
              <a:t>SMS)</a:t>
            </a:r>
          </a:p>
          <a:p>
            <a:pPr marL="447675" indent="-44767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FF00FF"/>
                </a:solidFill>
                <a:latin typeface="BIZ UDゴシック" panose="020B0400000000000000" pitchFamily="49" charset="-128"/>
                <a:ea typeface="BIZ UDゴシック" panose="020B0400000000000000" pitchFamily="49" charset="-128"/>
              </a:rPr>
              <a:t>ウェブサイト等を利用する方式</a:t>
            </a:r>
            <a:endParaRPr lang="en-US" altLang="ja-JP" sz="3800" b="0" u="sng"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　</a:t>
            </a:r>
            <a:r>
              <a:rPr lang="en-US" altLang="ja-JP" sz="3800" b="0" kern="0" dirty="0">
                <a:solidFill>
                  <a:srgbClr val="002060"/>
                </a:solidFill>
                <a:latin typeface="BIZ UDゴシック" panose="020B0400000000000000" pitchFamily="49" charset="-128"/>
                <a:ea typeface="BIZ UDゴシック" panose="020B0400000000000000" pitchFamily="49" charset="-128"/>
              </a:rPr>
              <a:t>HP</a:t>
            </a:r>
            <a:r>
              <a:rPr lang="ja-JP" altLang="en-US" sz="3800" b="0" kern="0" dirty="0" err="1">
                <a:solidFill>
                  <a:srgbClr val="002060"/>
                </a:solidFill>
                <a:latin typeface="BIZ UDゴシック" panose="020B0400000000000000" pitchFamily="49" charset="-128"/>
                <a:ea typeface="BIZ UDゴシック" panose="020B0400000000000000" pitchFamily="49" charset="-128"/>
              </a:rPr>
              <a:t>、</a:t>
            </a:r>
            <a:r>
              <a:rPr lang="en-US" altLang="ja-JP" sz="3800" b="0" kern="0" dirty="0">
                <a:solidFill>
                  <a:srgbClr val="002060"/>
                </a:solidFill>
                <a:latin typeface="BIZ UDゴシック" panose="020B0400000000000000" pitchFamily="49" charset="-128"/>
                <a:ea typeface="BIZ UDゴシック" panose="020B0400000000000000" pitchFamily="49" charset="-128"/>
              </a:rPr>
              <a:t>SNS</a:t>
            </a:r>
            <a:r>
              <a:rPr lang="ja-JP" altLang="en-US" sz="3800" b="0" kern="0" dirty="0" err="1">
                <a:solidFill>
                  <a:srgbClr val="002060"/>
                </a:solidFill>
                <a:latin typeface="BIZ UDゴシック" panose="020B0400000000000000" pitchFamily="49" charset="-128"/>
                <a:ea typeface="BIZ UDゴシック" panose="020B0400000000000000" pitchFamily="49" charset="-128"/>
              </a:rPr>
              <a:t>、</a:t>
            </a:r>
            <a:r>
              <a:rPr lang="en-US" altLang="ja-JP" sz="3800" b="0" kern="0" dirty="0">
                <a:solidFill>
                  <a:srgbClr val="002060"/>
                </a:solidFill>
                <a:latin typeface="BIZ UDゴシック" panose="020B0400000000000000" pitchFamily="49" charset="-128"/>
                <a:ea typeface="BIZ UDゴシック" panose="020B0400000000000000" pitchFamily="49" charset="-128"/>
              </a:rPr>
              <a:t>YouTube</a:t>
            </a:r>
            <a:r>
              <a:rPr lang="ja-JP" altLang="en-US" sz="3800" b="0" kern="0" dirty="0" err="1">
                <a:solidFill>
                  <a:srgbClr val="002060"/>
                </a:solidFill>
                <a:latin typeface="BIZ UDゴシック" panose="020B0400000000000000" pitchFamily="49" charset="-128"/>
                <a:ea typeface="BIZ UDゴシック" panose="020B0400000000000000" pitchFamily="49" charset="-128"/>
              </a:rPr>
              <a:t>、</a:t>
            </a:r>
            <a:r>
              <a:rPr lang="en-US" altLang="ja-JP" sz="3800" b="0" kern="0" dirty="0">
                <a:solidFill>
                  <a:srgbClr val="002060"/>
                </a:solidFill>
                <a:latin typeface="BIZ UDゴシック" panose="020B0400000000000000" pitchFamily="49" charset="-128"/>
                <a:ea typeface="BIZ UDゴシック" panose="020B0400000000000000" pitchFamily="49" charset="-128"/>
              </a:rPr>
              <a:t>LINE</a:t>
            </a:r>
          </a:p>
          <a:p>
            <a:pPr indent="1438275">
              <a:defRPr/>
            </a:pPr>
            <a:r>
              <a:rPr lang="en-US" altLang="ja-JP" sz="3800" b="0" kern="0" dirty="0">
                <a:solidFill>
                  <a:srgbClr val="002060"/>
                </a:solidFill>
                <a:latin typeface="BIZ UDゴシック" panose="020B0400000000000000" pitchFamily="49" charset="-128"/>
                <a:ea typeface="BIZ UDゴシック" panose="020B0400000000000000" pitchFamily="49" charset="-128"/>
              </a:rPr>
              <a:t>X</a:t>
            </a:r>
            <a:r>
              <a:rPr lang="ja-JP" altLang="en-US" sz="3800" b="0" kern="0" dirty="0">
                <a:solidFill>
                  <a:srgbClr val="002060"/>
                </a:solidFill>
                <a:latin typeface="BIZ UDゴシック" panose="020B0400000000000000" pitchFamily="49" charset="-128"/>
                <a:ea typeface="BIZ UDゴシック" panose="020B0400000000000000" pitchFamily="49" charset="-128"/>
              </a:rPr>
              <a:t>（旧</a:t>
            </a:r>
            <a:r>
              <a:rPr lang="en-US" altLang="ja-JP" sz="3800" b="0" kern="0" dirty="0">
                <a:solidFill>
                  <a:srgbClr val="002060"/>
                </a:solidFill>
                <a:latin typeface="BIZ UDゴシック" panose="020B0400000000000000" pitchFamily="49" charset="-128"/>
                <a:ea typeface="BIZ UDゴシック" panose="020B0400000000000000" pitchFamily="49" charset="-128"/>
              </a:rPr>
              <a:t>Twitter</a:t>
            </a: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en-US" altLang="ja-JP" sz="3800" b="0" kern="0" dirty="0" err="1">
                <a:solidFill>
                  <a:srgbClr val="002060"/>
                </a:solidFill>
                <a:latin typeface="BIZ UDゴシック" panose="020B0400000000000000" pitchFamily="49" charset="-128"/>
                <a:ea typeface="BIZ UDゴシック" panose="020B0400000000000000" pitchFamily="49" charset="-128"/>
              </a:rPr>
              <a:t>TikTok</a:t>
            </a:r>
            <a:r>
              <a:rPr lang="ja-JP" altLang="en-US" sz="3800" b="0" kern="0" dirty="0">
                <a:solidFill>
                  <a:srgbClr val="002060"/>
                </a:solidFill>
                <a:latin typeface="BIZ UDゴシック" panose="020B0400000000000000" pitchFamily="49" charset="-128"/>
                <a:ea typeface="BIZ UDゴシック" panose="020B0400000000000000" pitchFamily="49" charset="-128"/>
              </a:rPr>
              <a:t>など　</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E6F18493-DA6D-E936-E021-0AE3F3761BF3}"/>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選挙とＳＮＳ</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7" name="角丸四角形吹き出し 6">
            <a:extLst>
              <a:ext uri="{FF2B5EF4-FFF2-40B4-BE49-F238E27FC236}">
                <a16:creationId xmlns:a16="http://schemas.microsoft.com/office/drawing/2014/main" id="{0FC6CF34-43BF-2796-C76E-145E52394A1A}"/>
              </a:ext>
            </a:extLst>
          </p:cNvPr>
          <p:cNvSpPr/>
          <p:nvPr/>
        </p:nvSpPr>
        <p:spPr bwMode="auto">
          <a:xfrm>
            <a:off x="7596336" y="4149080"/>
            <a:ext cx="1490464" cy="1224136"/>
          </a:xfrm>
          <a:prstGeom prst="wedgeRoundRectCallout">
            <a:avLst>
              <a:gd name="adj1" fmla="val 4677"/>
              <a:gd name="adj2" fmla="val -84910"/>
              <a:gd name="adj3" fmla="val 16667"/>
            </a:avLst>
          </a:prstGeom>
          <a:ln>
            <a:solidFill>
              <a:srgbClr val="FF00FF"/>
            </a:solidFill>
            <a:headEnd/>
            <a:tailEnd/>
          </a:ln>
        </p:spPr>
        <p:style>
          <a:lnRef idx="2">
            <a:schemeClr val="accent2"/>
          </a:lnRef>
          <a:fillRef idx="1">
            <a:schemeClr val="lt1"/>
          </a:fillRef>
          <a:effectRef idx="0">
            <a:schemeClr val="accent2"/>
          </a:effectRef>
          <a:fontRef idx="minor">
            <a:schemeClr val="dk1"/>
          </a:fontRef>
        </p:style>
        <p:txBody>
          <a:bodyPr vert="horz" wrap="square" lIns="72000" tIns="72000" rIns="0" bIns="36000" numCol="1" rtlCol="0" anchor="ctr" anchorCtr="0" compatLnSpc="1">
            <a:prstTxWarp prst="textNoShape">
              <a:avLst/>
            </a:prstTxWarp>
          </a:bodyPr>
          <a:lstStyle/>
          <a:p>
            <a:pPr marL="0" marR="0" indent="0" algn="l" defTabSz="914400" rtl="0" eaLnBrk="1" fontAlgn="base" latinLnBrk="0" hangingPunct="1">
              <a:lnSpc>
                <a:spcPts val="1800"/>
              </a:lnSpc>
              <a:spcBef>
                <a:spcPct val="20000"/>
              </a:spcBef>
              <a:spcAft>
                <a:spcPct val="0"/>
              </a:spcAft>
              <a:buClr>
                <a:schemeClr val="bg1"/>
              </a:buClr>
              <a:buSzPct val="100000"/>
              <a:tabLst/>
            </a:pPr>
            <a:r>
              <a:rPr kumimoji="1" lang="ja-JP" altLang="en-US" sz="1200" b="1" i="0"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密室性が高く、誹謗中傷やなりすましに悪用されやすい、ウィルスメール等の懸念</a:t>
            </a:r>
          </a:p>
        </p:txBody>
      </p:sp>
      <p:sp>
        <p:nvSpPr>
          <p:cNvPr id="4" name="角丸四角形 2">
            <a:extLst>
              <a:ext uri="{FF2B5EF4-FFF2-40B4-BE49-F238E27FC236}">
                <a16:creationId xmlns:a16="http://schemas.microsoft.com/office/drawing/2014/main" id="{5C6442B5-F909-753D-8475-9F760CDFAF97}"/>
              </a:ext>
            </a:extLst>
          </p:cNvPr>
          <p:cNvSpPr/>
          <p:nvPr/>
        </p:nvSpPr>
        <p:spPr bwMode="auto">
          <a:xfrm>
            <a:off x="57200" y="1700808"/>
            <a:ext cx="9029600" cy="4392488"/>
          </a:xfrm>
          <a:prstGeom prst="roundRect">
            <a:avLst>
              <a:gd name="adj" fmla="val 14602"/>
            </a:avLst>
          </a:prstGeom>
          <a:solidFill>
            <a:srgbClr val="EAEAEA"/>
          </a:solidFill>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3600" b="1"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令和８年７月１７日公選法改正</a:t>
            </a:r>
            <a:endParaRPr kumimoji="1" lang="en-US" altLang="ja-JP" sz="3600" b="1"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0" marR="0" indent="0" algn="ctr" defTabSz="914400" rtl="0" eaLnBrk="1" fontAlgn="base" latinLnBrk="0" hangingPunct="1">
              <a:lnSpc>
                <a:spcPct val="100000"/>
              </a:lnSpc>
              <a:spcBef>
                <a:spcPct val="20000"/>
              </a:spcBef>
              <a:spcAft>
                <a:spcPct val="0"/>
              </a:spcAft>
              <a:buClr>
                <a:schemeClr val="bg1"/>
              </a:buClr>
              <a:buSzPct val="100000"/>
              <a:tabLst/>
            </a:pPr>
            <a:r>
              <a:rPr lang="ja-JP" altLang="en-US" sz="3600" dirty="0">
                <a:solidFill>
                  <a:srgbClr val="002060"/>
                </a:solidFill>
                <a:latin typeface="BIZ UDゴシック" panose="020B0400000000000000" pitchFamily="49" charset="-128"/>
                <a:ea typeface="BIZ UDゴシック" panose="020B0400000000000000" pitchFamily="49" charset="-128"/>
              </a:rPr>
              <a:t>（令和９年３月１日施行）</a:t>
            </a:r>
            <a:endParaRPr lang="en-US" altLang="ja-JP" sz="3600" dirty="0">
              <a:solidFill>
                <a:srgbClr val="002060"/>
              </a:solidFill>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3600" b="0" i="0" u="wavyHeavy" strike="noStrike" cap="none" normalizeH="0" dirty="0">
                <a:ln>
                  <a:noFill/>
                </a:ln>
                <a:solidFill>
                  <a:srgbClr val="FF00FF"/>
                </a:solidFill>
                <a:effectLst/>
                <a:latin typeface="BIZ UDゴシック" panose="020B0400000000000000" pitchFamily="49" charset="-128"/>
                <a:ea typeface="BIZ UDゴシック" panose="020B0400000000000000" pitchFamily="49" charset="-128"/>
              </a:rPr>
              <a:t>インターネット等を利用する方法に統一</a:t>
            </a:r>
            <a:endParaRPr kumimoji="1" lang="en-US" altLang="ja-JP" sz="3600" b="0" i="0" u="wavyHeavy" strike="noStrike" cap="none" normalizeH="0" dirty="0">
              <a:ln>
                <a:noFill/>
              </a:ln>
              <a:solidFill>
                <a:srgbClr val="FF00FF"/>
              </a:solidFill>
              <a:effectLst/>
              <a:latin typeface="BIZ UDゴシック" panose="020B0400000000000000" pitchFamily="49" charset="-128"/>
              <a:ea typeface="BIZ UDゴシック" panose="020B0400000000000000" pitchFamily="49" charset="-128"/>
            </a:endParaRPr>
          </a:p>
          <a:p>
            <a:pPr marL="893763" marR="0" indent="-893763" algn="l" defTabSz="914400" rtl="0" eaLnBrk="1" fontAlgn="base" latinLnBrk="0" hangingPunct="1">
              <a:lnSpc>
                <a:spcPct val="100000"/>
              </a:lnSpc>
              <a:spcBef>
                <a:spcPct val="20000"/>
              </a:spcBef>
              <a:spcAft>
                <a:spcPct val="0"/>
              </a:spcAft>
              <a:buClr>
                <a:schemeClr val="bg1"/>
              </a:buClr>
              <a:buSzPct val="100000"/>
              <a:tabLst/>
            </a:pPr>
            <a:r>
              <a:rPr lang="ja-JP" altLang="en-US" sz="3200" dirty="0">
                <a:solidFill>
                  <a:srgbClr val="002060"/>
                </a:solidFill>
                <a:latin typeface="BIZ UDゴシック" panose="020B0400000000000000" pitchFamily="49" charset="-128"/>
                <a:ea typeface="BIZ UDゴシック" panose="020B0400000000000000" pitchFamily="49" charset="-128"/>
              </a:rPr>
              <a:t>＋　</a:t>
            </a:r>
            <a:r>
              <a:rPr lang="en-US" altLang="ja-JP" sz="3200" dirty="0">
                <a:solidFill>
                  <a:srgbClr val="002060"/>
                </a:solidFill>
                <a:latin typeface="BIZ UDゴシック" panose="020B0400000000000000" pitchFamily="49" charset="-128"/>
                <a:ea typeface="BIZ UDゴシック" panose="020B0400000000000000" pitchFamily="49" charset="-128"/>
              </a:rPr>
              <a:t>AI</a:t>
            </a:r>
            <a:r>
              <a:rPr lang="ja-JP" altLang="en-US" sz="3200" dirty="0">
                <a:solidFill>
                  <a:srgbClr val="002060"/>
                </a:solidFill>
                <a:latin typeface="BIZ UDゴシック" panose="020B0400000000000000" pitchFamily="49" charset="-128"/>
                <a:ea typeface="BIZ UDゴシック" panose="020B0400000000000000" pitchFamily="49" charset="-128"/>
              </a:rPr>
              <a:t>で作成・改変した文書図画の表示義務</a:t>
            </a:r>
            <a:endParaRPr lang="en-US" altLang="ja-JP" sz="3200" dirty="0">
              <a:solidFill>
                <a:srgbClr val="002060"/>
              </a:solidFill>
              <a:latin typeface="BIZ UDゴシック" panose="020B0400000000000000" pitchFamily="49" charset="-128"/>
              <a:ea typeface="BIZ UDゴシック" panose="020B0400000000000000" pitchFamily="49" charset="-128"/>
            </a:endParaRPr>
          </a:p>
          <a:p>
            <a:pPr marL="893763" marR="0" indent="-893763" algn="l" defTabSz="914400" rtl="0" eaLnBrk="1" fontAlgn="base" latinLnBrk="0" hangingPunct="1">
              <a:lnSpc>
                <a:spcPct val="100000"/>
              </a:lnSpc>
              <a:spcBef>
                <a:spcPct val="20000"/>
              </a:spcBef>
              <a:spcAft>
                <a:spcPct val="0"/>
              </a:spcAft>
              <a:buClr>
                <a:schemeClr val="bg1"/>
              </a:buClr>
              <a:buSzPct val="100000"/>
              <a:tabLst/>
            </a:pPr>
            <a:r>
              <a:rPr kumimoji="1" lang="ja-JP" altLang="en-US" sz="3200" b="0" i="0" strike="noStrike" cap="none" normalizeH="0" dirty="0">
                <a:ln>
                  <a:noFill/>
                </a:ln>
                <a:solidFill>
                  <a:srgbClr val="002060"/>
                </a:solidFill>
                <a:effectLst/>
                <a:latin typeface="BIZ UDゴシック" panose="020B0400000000000000" pitchFamily="49" charset="-128"/>
                <a:ea typeface="BIZ UDゴシック" panose="020B0400000000000000" pitchFamily="49" charset="-128"/>
              </a:rPr>
              <a:t>＋　インターネット等を利用して虚偽や事実をゆがめて公にし選挙の公正を害することの禁止を明記</a:t>
            </a:r>
            <a:endParaRPr kumimoji="1" lang="ja-JP" altLang="en-US" sz="2800" b="0" i="0" u="wavyHeavy" strike="noStrike" cap="none" normalizeH="0" dirty="0">
              <a:ln>
                <a:noFill/>
              </a:ln>
              <a:solidFill>
                <a:srgbClr val="FF00FF"/>
              </a:solidFill>
              <a:effectLst/>
              <a:latin typeface="BIZ UDゴシック" panose="020B0400000000000000" pitchFamily="49" charset="-128"/>
              <a:ea typeface="BIZ UDゴシック" panose="020B0400000000000000" pitchFamily="49" charset="-128"/>
            </a:endParaRPr>
          </a:p>
        </p:txBody>
      </p:sp>
      <p:sp>
        <p:nvSpPr>
          <p:cNvPr id="3" name="円形吹き出し 13">
            <a:extLst>
              <a:ext uri="{FF2B5EF4-FFF2-40B4-BE49-F238E27FC236}">
                <a16:creationId xmlns:a16="http://schemas.microsoft.com/office/drawing/2014/main" id="{F42DCCEC-50B3-99CD-683D-A25DA27A9080}"/>
              </a:ext>
            </a:extLst>
          </p:cNvPr>
          <p:cNvSpPr/>
          <p:nvPr/>
        </p:nvSpPr>
        <p:spPr bwMode="auto">
          <a:xfrm>
            <a:off x="7164289" y="2466407"/>
            <a:ext cx="1800200" cy="674561"/>
          </a:xfrm>
          <a:prstGeom prst="wedgeEllipseCallout">
            <a:avLst>
              <a:gd name="adj1" fmla="val -44858"/>
              <a:gd name="adj2" fmla="val 5802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16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電子メールも利用可能に</a:t>
            </a:r>
          </a:p>
        </p:txBody>
      </p:sp>
    </p:spTree>
    <p:extLst>
      <p:ext uri="{BB962C8B-B14F-4D97-AF65-F5344CB8AC3E}">
        <p14:creationId xmlns:p14="http://schemas.microsoft.com/office/powerpoint/2010/main" val="4160597888"/>
      </p:ext>
    </p:extLst>
  </p:cSld>
  <p:clrMapOvr>
    <a:masterClrMapping/>
  </p:clrMapOvr>
  <p:transition spd="slow" advTm="180132"/>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ウェブサイト等を利用する方式</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6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◎できること</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990600" indent="-990600">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a:t>
            </a:r>
            <a:r>
              <a:rPr lang="ja-JP" altLang="en-US" sz="3800" b="0" kern="0" dirty="0">
                <a:solidFill>
                  <a:srgbClr val="002060"/>
                </a:solidFill>
                <a:latin typeface="BIZ UDゴシック" panose="020B0400000000000000" pitchFamily="49" charset="-128"/>
                <a:ea typeface="BIZ UDゴシック" panose="020B0400000000000000" pitchFamily="49" charset="-128"/>
              </a:rPr>
              <a:t>候補者等のサイトを</a:t>
            </a:r>
            <a:r>
              <a:rPr lang="ja-JP" altLang="en-US" sz="3800" u="sng" kern="0" dirty="0">
                <a:solidFill>
                  <a:srgbClr val="FF00FF"/>
                </a:solidFill>
                <a:latin typeface="BIZ UDゴシック" panose="020B0400000000000000" pitchFamily="49" charset="-128"/>
                <a:ea typeface="BIZ UDゴシック" panose="020B0400000000000000" pitchFamily="49" charset="-128"/>
              </a:rPr>
              <a:t>自由に閲覧すること（情報収集）</a:t>
            </a:r>
            <a:endParaRPr lang="en-US" altLang="ja-JP" sz="3800" u="sng" kern="0" dirty="0">
              <a:solidFill>
                <a:srgbClr val="FF00FF"/>
              </a:solidFill>
              <a:latin typeface="BIZ UDゴシック" panose="020B0400000000000000" pitchFamily="49" charset="-128"/>
              <a:ea typeface="BIZ UDゴシック" panose="020B0400000000000000" pitchFamily="49" charset="-128"/>
            </a:endParaRPr>
          </a:p>
          <a:p>
            <a:pPr marL="990600" indent="-990600">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a:t>
            </a:r>
            <a:r>
              <a:rPr lang="ja-JP" altLang="en-US" sz="3800" b="0" kern="0" dirty="0">
                <a:solidFill>
                  <a:srgbClr val="002060"/>
                </a:solidFill>
                <a:latin typeface="BIZ UDゴシック" panose="020B0400000000000000" pitchFamily="49" charset="-128"/>
                <a:ea typeface="BIZ UDゴシック" panose="020B0400000000000000" pitchFamily="49" charset="-128"/>
              </a:rPr>
              <a:t>候補者等への</a:t>
            </a:r>
            <a:r>
              <a:rPr lang="ja-JP" altLang="en-US" sz="3800" u="sng" kern="0" dirty="0">
                <a:solidFill>
                  <a:srgbClr val="FF00FF"/>
                </a:solidFill>
                <a:latin typeface="BIZ UDゴシック" panose="020B0400000000000000" pitchFamily="49" charset="-128"/>
                <a:ea typeface="BIZ UDゴシック" panose="020B0400000000000000" pitchFamily="49" charset="-128"/>
              </a:rPr>
              <a:t>投票を呼び掛けること</a:t>
            </a:r>
            <a:endParaRPr lang="en-US" altLang="ja-JP" sz="3800" u="sng" kern="0" dirty="0">
              <a:solidFill>
                <a:srgbClr val="FF00FF"/>
              </a:solidFill>
              <a:latin typeface="BIZ UDゴシック" panose="020B0400000000000000" pitchFamily="49" charset="-128"/>
              <a:ea typeface="BIZ UDゴシック" panose="020B0400000000000000" pitchFamily="49" charset="-128"/>
            </a:endParaRPr>
          </a:p>
          <a:p>
            <a:pPr marL="990600" indent="-990600">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a:t>
            </a:r>
            <a:r>
              <a:rPr lang="ja-JP" altLang="en-US" sz="3800" b="0" kern="0" dirty="0">
                <a:solidFill>
                  <a:srgbClr val="002060"/>
                </a:solidFill>
                <a:latin typeface="BIZ UDゴシック" panose="020B0400000000000000" pitchFamily="49" charset="-128"/>
                <a:ea typeface="BIZ UDゴシック" panose="020B0400000000000000" pitchFamily="49" charset="-128"/>
              </a:rPr>
              <a:t>（ただし、</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一定のルール</a:t>
            </a:r>
            <a:r>
              <a:rPr lang="ja-JP" altLang="en-US" sz="3800" b="0" kern="0" dirty="0">
                <a:solidFill>
                  <a:srgbClr val="002060"/>
                </a:solidFill>
                <a:latin typeface="BIZ UDゴシック" panose="020B0400000000000000" pitchFamily="49" charset="-128"/>
                <a:ea typeface="BIZ UDゴシック" panose="020B0400000000000000" pitchFamily="49" charset="-128"/>
              </a:rPr>
              <a:t>がある）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選挙とＳＮＳ</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575167066"/>
      </p:ext>
    </p:extLst>
  </p:cSld>
  <p:clrMapOvr>
    <a:masterClrMapping/>
  </p:clrMapOvr>
  <p:transition spd="slow" advTm="180132"/>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＜選挙運動で気を付けるポイント＞</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・候補者等への投票を呼び掛ける時の</a:t>
            </a:r>
            <a:r>
              <a:rPr lang="ja-JP" altLang="en-US" sz="3200" u="sng" kern="0" dirty="0">
                <a:solidFill>
                  <a:srgbClr val="FF00FF"/>
                </a:solidFill>
                <a:latin typeface="BIZ UDゴシック" panose="020B0400000000000000" pitchFamily="49" charset="-128"/>
                <a:ea typeface="BIZ UDゴシック" panose="020B0400000000000000" pitchFamily="49" charset="-128"/>
              </a:rPr>
              <a:t>ルール</a:t>
            </a: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a:p>
            <a:pPr marL="990600" indent="-990600">
              <a:defRPr/>
            </a:pPr>
            <a:r>
              <a:rPr lang="ja-JP" altLang="en-US" sz="3200" b="0" kern="0" dirty="0">
                <a:solidFill>
                  <a:srgbClr val="FF00FF"/>
                </a:solidFill>
                <a:latin typeface="BIZ UDゴシック" panose="020B0400000000000000" pitchFamily="49" charset="-128"/>
                <a:ea typeface="BIZ UDゴシック" panose="020B0400000000000000" pitchFamily="49" charset="-128"/>
              </a:rPr>
              <a:t>✕　</a:t>
            </a:r>
            <a:r>
              <a:rPr lang="ja-JP" altLang="en-US" sz="3200" b="0" u="sng" kern="0" dirty="0">
                <a:solidFill>
                  <a:srgbClr val="FF00FF"/>
                </a:solidFill>
                <a:latin typeface="BIZ UDゴシック" panose="020B0400000000000000" pitchFamily="49" charset="-128"/>
                <a:ea typeface="BIZ UDゴシック" panose="020B0400000000000000" pitchFamily="49" charset="-128"/>
              </a:rPr>
              <a:t>有権者以外（主に</a:t>
            </a:r>
            <a:r>
              <a:rPr lang="en-US" altLang="ja-JP" sz="3200" b="0" u="sng" kern="0" dirty="0">
                <a:solidFill>
                  <a:srgbClr val="FF00FF"/>
                </a:solidFill>
                <a:latin typeface="BIZ UDゴシック" panose="020B0400000000000000" pitchFamily="49" charset="-128"/>
                <a:ea typeface="BIZ UDゴシック" panose="020B0400000000000000" pitchFamily="49" charset="-128"/>
              </a:rPr>
              <a:t>18</a:t>
            </a:r>
            <a:r>
              <a:rPr lang="ja-JP" altLang="en-US" sz="3200" b="0" u="sng" kern="0" dirty="0">
                <a:solidFill>
                  <a:srgbClr val="FF00FF"/>
                </a:solidFill>
                <a:latin typeface="BIZ UDゴシック" panose="020B0400000000000000" pitchFamily="49" charset="-128"/>
                <a:ea typeface="BIZ UDゴシック" panose="020B0400000000000000" pitchFamily="49" charset="-128"/>
              </a:rPr>
              <a:t>歳未満）はできない</a:t>
            </a:r>
            <a:endParaRPr lang="en-US" altLang="ja-JP" sz="3200" b="0" u="sng" kern="0" dirty="0">
              <a:solidFill>
                <a:srgbClr val="FF00FF"/>
              </a:solidFill>
              <a:latin typeface="BIZ UDゴシック" panose="020B0400000000000000" pitchFamily="49" charset="-128"/>
              <a:ea typeface="BIZ UDゴシック" panose="020B0400000000000000" pitchFamily="49" charset="-128"/>
            </a:endParaRPr>
          </a:p>
          <a:p>
            <a:pPr marL="990600" indent="-990600">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　必ず連絡先</a:t>
            </a:r>
            <a:r>
              <a:rPr lang="ja-JP" altLang="en-US" sz="2000" b="0" kern="0" dirty="0">
                <a:solidFill>
                  <a:srgbClr val="002060"/>
                </a:solidFill>
                <a:latin typeface="BIZ UDゴシック" panose="020B0400000000000000" pitchFamily="49" charset="-128"/>
                <a:ea typeface="BIZ UDゴシック" panose="020B0400000000000000" pitchFamily="49" charset="-128"/>
              </a:rPr>
              <a:t>（アドレス、アカウント名等）</a:t>
            </a:r>
            <a:r>
              <a:rPr lang="ja-JP" altLang="en-US" sz="3200" b="0" kern="0" dirty="0">
                <a:solidFill>
                  <a:srgbClr val="002060"/>
                </a:solidFill>
                <a:latin typeface="BIZ UDゴシック" panose="020B0400000000000000" pitchFamily="49" charset="-128"/>
                <a:ea typeface="BIZ UDゴシック" panose="020B0400000000000000" pitchFamily="49" charset="-128"/>
              </a:rPr>
              <a:t>を表示する</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990600" indent="-990600">
              <a:defRPr/>
            </a:pPr>
            <a:r>
              <a:rPr lang="ja-JP" altLang="en-US" sz="3200" b="0" kern="0" dirty="0">
                <a:solidFill>
                  <a:srgbClr val="FF00FF"/>
                </a:solidFill>
                <a:latin typeface="BIZ UDゴシック" panose="020B0400000000000000" pitchFamily="49" charset="-128"/>
                <a:ea typeface="BIZ UDゴシック" panose="020B0400000000000000" pitchFamily="49" charset="-128"/>
              </a:rPr>
              <a:t>✕　投票日当日はできない</a:t>
            </a:r>
            <a:r>
              <a:rPr lang="ja-JP" altLang="en-US" sz="2000" b="0" kern="0" dirty="0">
                <a:solidFill>
                  <a:srgbClr val="FF00FF"/>
                </a:solidFill>
                <a:latin typeface="BIZ UDゴシック" panose="020B0400000000000000" pitchFamily="49" charset="-128"/>
                <a:ea typeface="BIZ UDゴシック" panose="020B0400000000000000" pitchFamily="49" charset="-128"/>
              </a:rPr>
              <a:t>（選挙期間のみ）</a:t>
            </a:r>
            <a:endParaRPr lang="en-US" altLang="ja-JP" sz="2000" b="0" kern="0" dirty="0">
              <a:solidFill>
                <a:srgbClr val="FF00FF"/>
              </a:solidFill>
              <a:latin typeface="BIZ UDゴシック" panose="020B0400000000000000" pitchFamily="49" charset="-128"/>
              <a:ea typeface="BIZ UDゴシック" panose="020B0400000000000000" pitchFamily="49" charset="-128"/>
            </a:endParaRPr>
          </a:p>
          <a:p>
            <a:pPr marL="990600" indent="-990600">
              <a:defRPr/>
            </a:pPr>
            <a:r>
              <a:rPr lang="ja-JP" altLang="en-US" sz="2000" b="0" kern="0" dirty="0">
                <a:solidFill>
                  <a:srgbClr val="FF00FF"/>
                </a:solidFill>
                <a:latin typeface="BIZ UDゴシック" panose="020B0400000000000000" pitchFamily="49" charset="-128"/>
                <a:ea typeface="BIZ UDゴシック" panose="020B0400000000000000" pitchFamily="49" charset="-128"/>
              </a:rPr>
              <a:t>　　　</a:t>
            </a:r>
            <a:r>
              <a:rPr lang="ja-JP" altLang="en-US" sz="2400" b="0" kern="0" dirty="0">
                <a:solidFill>
                  <a:srgbClr val="002060"/>
                </a:solidFill>
                <a:latin typeface="BIZ UDゴシック" panose="020B0400000000000000" pitchFamily="49" charset="-128"/>
                <a:ea typeface="BIZ UDゴシック" panose="020B0400000000000000" pitchFamily="49" charset="-128"/>
              </a:rPr>
              <a:t>（前日までに表示（更新）していたものをそのまま表示しておくことは可能（</a:t>
            </a:r>
            <a:r>
              <a:rPr lang="ja-JP" altLang="en-US" sz="2400" b="0" u="sng" kern="0" dirty="0">
                <a:solidFill>
                  <a:srgbClr val="002060"/>
                </a:solidFill>
                <a:latin typeface="BIZ UDゴシック" panose="020B0400000000000000" pitchFamily="49" charset="-128"/>
                <a:ea typeface="BIZ UDゴシック" panose="020B0400000000000000" pitchFamily="49" charset="-128"/>
              </a:rPr>
              <a:t>選挙当日の新たな表示・更新は不可</a:t>
            </a:r>
            <a:r>
              <a:rPr lang="ja-JP" altLang="en-US" sz="2400" b="0" kern="0" dirty="0">
                <a:solidFill>
                  <a:srgbClr val="002060"/>
                </a:solidFill>
                <a:latin typeface="BIZ UDゴシック" panose="020B0400000000000000" pitchFamily="49" charset="-128"/>
                <a:ea typeface="BIZ UDゴシック" panose="020B0400000000000000" pitchFamily="49" charset="-128"/>
              </a:rPr>
              <a:t>）</a:t>
            </a: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990600" indent="-990600">
              <a:defRPr/>
            </a:pPr>
            <a:r>
              <a:rPr lang="ja-JP" altLang="en-US" sz="3200" b="0" kern="0" dirty="0">
                <a:solidFill>
                  <a:srgbClr val="FF00FF"/>
                </a:solidFill>
                <a:latin typeface="BIZ UDゴシック" panose="020B0400000000000000" pitchFamily="49" charset="-128"/>
                <a:ea typeface="BIZ UDゴシック" panose="020B0400000000000000" pitchFamily="49" charset="-128"/>
              </a:rPr>
              <a:t>✕　嘘や偽りの情報を書いてはいけない</a:t>
            </a:r>
            <a:endParaRPr lang="en-US" altLang="ja-JP" sz="3200" b="0" kern="0" dirty="0">
              <a:solidFill>
                <a:srgbClr val="FF00FF"/>
              </a:solidFill>
              <a:latin typeface="BIZ UDゴシック" panose="020B0400000000000000" pitchFamily="49" charset="-128"/>
              <a:ea typeface="BIZ UDゴシック" panose="020B0400000000000000" pitchFamily="49" charset="-128"/>
            </a:endParaRPr>
          </a:p>
          <a:p>
            <a:pPr marL="990600" indent="-990600">
              <a:defRPr/>
            </a:pPr>
            <a:r>
              <a:rPr lang="ja-JP" altLang="en-US" sz="2000" b="0" kern="0" dirty="0">
                <a:solidFill>
                  <a:srgbClr val="FF00FF"/>
                </a:solidFill>
                <a:latin typeface="BIZ UDゴシック" panose="020B0400000000000000" pitchFamily="49" charset="-128"/>
                <a:ea typeface="BIZ UDゴシック" panose="020B0400000000000000" pitchFamily="49" charset="-128"/>
              </a:rPr>
              <a:t>　　　</a:t>
            </a:r>
            <a:r>
              <a:rPr lang="ja-JP" altLang="en-US" sz="2400" b="0" kern="0" dirty="0">
                <a:solidFill>
                  <a:srgbClr val="002060"/>
                </a:solidFill>
                <a:latin typeface="BIZ UDゴシック" panose="020B0400000000000000" pitchFamily="49" charset="-128"/>
                <a:ea typeface="BIZ UDゴシック" panose="020B0400000000000000" pitchFamily="49" charset="-128"/>
              </a:rPr>
              <a:t>（なりすましや</a:t>
            </a:r>
            <a:r>
              <a:rPr lang="en-US" altLang="ja-JP" sz="2400" b="0" kern="0" dirty="0">
                <a:solidFill>
                  <a:srgbClr val="002060"/>
                </a:solidFill>
                <a:latin typeface="BIZ UDゴシック" panose="020B0400000000000000" pitchFamily="49" charset="-128"/>
                <a:ea typeface="BIZ UDゴシック" panose="020B0400000000000000" pitchFamily="49" charset="-128"/>
              </a:rPr>
              <a:t>Web</a:t>
            </a:r>
            <a:r>
              <a:rPr lang="ja-JP" altLang="en-US" sz="2400" b="0" kern="0" dirty="0">
                <a:solidFill>
                  <a:srgbClr val="002060"/>
                </a:solidFill>
                <a:latin typeface="BIZ UDゴシック" panose="020B0400000000000000" pitchFamily="49" charset="-128"/>
                <a:ea typeface="BIZ UDゴシック" panose="020B0400000000000000" pitchFamily="49" charset="-128"/>
              </a:rPr>
              <a:t>サイトの改ざん等も禁止）</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marL="990600" indent="-990600">
              <a:defRPr/>
            </a:pPr>
            <a:r>
              <a:rPr lang="ja-JP" altLang="en-US" sz="3200" b="0" kern="0" dirty="0">
                <a:solidFill>
                  <a:srgbClr val="FF00FF"/>
                </a:solidFill>
                <a:latin typeface="BIZ UDゴシック" panose="020B0400000000000000" pitchFamily="49" charset="-128"/>
                <a:ea typeface="BIZ UDゴシック" panose="020B0400000000000000" pitchFamily="49" charset="-128"/>
              </a:rPr>
              <a:t>✕　ＨＰやメールなどを印刷して配れない　</a:t>
            </a:r>
            <a:endParaRPr lang="en-US" altLang="ja-JP" sz="3200" b="0" kern="0" dirty="0">
              <a:solidFill>
                <a:srgbClr val="FF00FF"/>
              </a:solidFill>
              <a:latin typeface="BIZ UDゴシック" panose="020B0400000000000000" pitchFamily="49" charset="-128"/>
              <a:ea typeface="BIZ UDゴシック" panose="020B0400000000000000" pitchFamily="49" charset="-128"/>
            </a:endParaRPr>
          </a:p>
          <a:p>
            <a:pPr marL="990600" indent="-990600">
              <a:defRPr/>
            </a:pP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選挙とＳＮＳ</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621398768"/>
      </p:ext>
    </p:extLst>
  </p:cSld>
  <p:clrMapOvr>
    <a:masterClrMapping/>
  </p:clrMapOvr>
  <p:transition spd="slow" advTm="180132"/>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398E0-4DBD-6AA2-1CCC-4E70D3D70D15}"/>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9AC6D302-CCAA-6F74-B715-814A5CF7BD08}"/>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＜「いいね」は</a:t>
            </a:r>
            <a:r>
              <a:rPr lang="en-US" altLang="ja-JP" sz="3800" kern="0" dirty="0">
                <a:solidFill>
                  <a:srgbClr val="002060"/>
                </a:solidFill>
                <a:latin typeface="BIZ UDゴシック" panose="020B0400000000000000" pitchFamily="49" charset="-128"/>
                <a:ea typeface="BIZ UDゴシック" panose="020B0400000000000000" pitchFamily="49" charset="-128"/>
              </a:rPr>
              <a:t>OK!?</a:t>
            </a:r>
            <a:r>
              <a:rPr lang="ja-JP" altLang="en-US" sz="3800" kern="0" dirty="0">
                <a:solidFill>
                  <a:srgbClr val="002060"/>
                </a:solidFill>
                <a:latin typeface="BIZ UDゴシック" panose="020B0400000000000000" pitchFamily="49" charset="-128"/>
                <a:ea typeface="BIZ UDゴシック" panose="020B0400000000000000" pitchFamily="49" charset="-128"/>
              </a:rPr>
              <a:t>＞</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a:t>
            </a:r>
            <a:r>
              <a:rPr lang="en-US" altLang="ja-JP" sz="3200" kern="0" dirty="0">
                <a:solidFill>
                  <a:srgbClr val="002060"/>
                </a:solidFill>
                <a:latin typeface="BIZ UDゴシック" panose="020B0400000000000000" pitchFamily="49" charset="-128"/>
                <a:ea typeface="BIZ UDゴシック" panose="020B0400000000000000" pitchFamily="49" charset="-128"/>
              </a:rPr>
              <a:t>Facebook</a:t>
            </a:r>
            <a:r>
              <a:rPr lang="ja-JP" altLang="en-US" sz="3200" kern="0" dirty="0">
                <a:solidFill>
                  <a:srgbClr val="002060"/>
                </a:solidFill>
                <a:latin typeface="BIZ UDゴシック" panose="020B0400000000000000" pitchFamily="49" charset="-128"/>
                <a:ea typeface="BIZ UDゴシック" panose="020B0400000000000000" pitchFamily="49" charset="-128"/>
              </a:rPr>
              <a:t>や</a:t>
            </a:r>
            <a:r>
              <a:rPr lang="en-US" altLang="ja-JP" sz="3200" kern="0" dirty="0">
                <a:solidFill>
                  <a:srgbClr val="002060"/>
                </a:solidFill>
                <a:latin typeface="BIZ UDゴシック" panose="020B0400000000000000" pitchFamily="49" charset="-128"/>
                <a:ea typeface="BIZ UDゴシック" panose="020B0400000000000000" pitchFamily="49" charset="-128"/>
              </a:rPr>
              <a:t>X</a:t>
            </a:r>
            <a:r>
              <a:rPr lang="ja-JP" altLang="en-US" sz="3200" kern="0" dirty="0">
                <a:solidFill>
                  <a:srgbClr val="002060"/>
                </a:solidFill>
                <a:latin typeface="BIZ UDゴシック" panose="020B0400000000000000" pitchFamily="49" charset="-128"/>
                <a:ea typeface="BIZ UDゴシック" panose="020B0400000000000000" pitchFamily="49" charset="-128"/>
              </a:rPr>
              <a:t>などの「いいね」機能</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kern="0" dirty="0">
                <a:solidFill>
                  <a:srgbClr val="FF00FF"/>
                </a:solidFill>
                <a:latin typeface="BIZ UDゴシック" panose="020B0400000000000000" pitchFamily="49" charset="-128"/>
                <a:ea typeface="BIZ UDゴシック" panose="020B0400000000000000" pitchFamily="49" charset="-128"/>
              </a:rPr>
              <a:t>　</a:t>
            </a:r>
            <a:r>
              <a:rPr lang="ja-JP" altLang="en-US" sz="3200" kern="0" dirty="0">
                <a:solidFill>
                  <a:srgbClr val="002060"/>
                </a:solidFill>
                <a:latin typeface="BIZ UDゴシック" panose="020B0400000000000000" pitchFamily="49" charset="-128"/>
                <a:ea typeface="BIZ UDゴシック" panose="020B0400000000000000" pitchFamily="49" charset="-128"/>
              </a:rPr>
              <a:t>を使うことは選挙運動になるのか？</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marL="990600" indent="-990600">
              <a:defRPr/>
            </a:pP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marL="990600" indent="-990600">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u="sng" kern="0" dirty="0">
                <a:solidFill>
                  <a:srgbClr val="FF00FF"/>
                </a:solidFill>
                <a:latin typeface="BIZ UDゴシック" panose="020B0400000000000000" pitchFamily="49" charset="-128"/>
                <a:ea typeface="BIZ UDゴシック" panose="020B0400000000000000" pitchFamily="49" charset="-128"/>
              </a:rPr>
              <a:t>実は議論があります。</a:t>
            </a:r>
            <a:endParaRPr lang="en-US" altLang="ja-JP" sz="3200" u="sng" kern="0" dirty="0">
              <a:solidFill>
                <a:srgbClr val="FF00FF"/>
              </a:solidFill>
              <a:latin typeface="BIZ UDゴシック" panose="020B0400000000000000" pitchFamily="49" charset="-128"/>
              <a:ea typeface="BIZ UDゴシック" panose="020B0400000000000000" pitchFamily="49" charset="-128"/>
            </a:endParaRPr>
          </a:p>
          <a:p>
            <a:pPr marL="446088" indent="-446088">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　単に「いいね」をすることだけでは、一般的には、直ちに選挙運動に当たらない場合が多いと考えられますが、</a:t>
            </a:r>
            <a:r>
              <a:rPr lang="ja-JP" altLang="en-US" sz="3200" u="sng" kern="0" dirty="0">
                <a:solidFill>
                  <a:srgbClr val="FF00FF"/>
                </a:solidFill>
                <a:latin typeface="BIZ UDゴシック" panose="020B0400000000000000" pitchFamily="49" charset="-128"/>
                <a:ea typeface="BIZ UDゴシック" panose="020B0400000000000000" pitchFamily="49" charset="-128"/>
              </a:rPr>
              <a:t>個別具体の状況によっては選挙運動となる場合があります。</a:t>
            </a:r>
            <a:endParaRPr lang="en-US" altLang="ja-JP" sz="3200" u="sng"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BB614741-7B91-2032-F4B3-4342106AC849}"/>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選挙とＳＮＳ</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0E20D68C-5946-4104-D4F0-14C5AC395B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1536" y="1628799"/>
            <a:ext cx="1488279" cy="1488279"/>
          </a:xfrm>
          <a:prstGeom prst="rect">
            <a:avLst/>
          </a:prstGeom>
        </p:spPr>
      </p:pic>
      <p:sp>
        <p:nvSpPr>
          <p:cNvPr id="6" name="円形吹き出し 13">
            <a:extLst>
              <a:ext uri="{FF2B5EF4-FFF2-40B4-BE49-F238E27FC236}">
                <a16:creationId xmlns:a16="http://schemas.microsoft.com/office/drawing/2014/main" id="{D2BF37E8-E581-FD42-02BD-111677FAB76A}"/>
              </a:ext>
            </a:extLst>
          </p:cNvPr>
          <p:cNvSpPr/>
          <p:nvPr/>
        </p:nvSpPr>
        <p:spPr bwMode="auto">
          <a:xfrm>
            <a:off x="4766320" y="3284984"/>
            <a:ext cx="4320480" cy="792089"/>
          </a:xfrm>
          <a:prstGeom prst="wedgeEllipseCallout">
            <a:avLst>
              <a:gd name="adj1" fmla="val -44858"/>
              <a:gd name="adj2" fmla="val 5802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16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大量のいいねにより、表示されやすくする意図があるなど</a:t>
            </a:r>
          </a:p>
        </p:txBody>
      </p:sp>
    </p:spTree>
    <p:extLst>
      <p:ext uri="{BB962C8B-B14F-4D97-AF65-F5344CB8AC3E}">
        <p14:creationId xmlns:p14="http://schemas.microsoft.com/office/powerpoint/2010/main" val="2271123542"/>
      </p:ext>
    </p:extLst>
  </p:cSld>
  <p:clrMapOvr>
    <a:masterClrMapping/>
  </p:clrMapOvr>
  <p:transition spd="slow" advTm="180132"/>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75227-E9B1-3BE1-3989-8321C46BF484}"/>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A579A0FF-12B5-0255-42D1-AAAA7F103811}"/>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＜「リポスト」は大丈夫</a:t>
            </a:r>
            <a:r>
              <a:rPr lang="en-US" altLang="ja-JP" sz="380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a:t>
            </a:r>
            <a:r>
              <a:rPr lang="en-US" altLang="ja-JP" sz="3200" kern="0" dirty="0">
                <a:solidFill>
                  <a:srgbClr val="002060"/>
                </a:solidFill>
                <a:latin typeface="BIZ UDゴシック" panose="020B0400000000000000" pitchFamily="49" charset="-128"/>
                <a:ea typeface="BIZ UDゴシック" panose="020B0400000000000000" pitchFamily="49" charset="-128"/>
              </a:rPr>
              <a:t>X</a:t>
            </a:r>
            <a:r>
              <a:rPr lang="ja-JP" altLang="en-US" sz="3200" kern="0" dirty="0">
                <a:solidFill>
                  <a:srgbClr val="002060"/>
                </a:solidFill>
                <a:latin typeface="BIZ UDゴシック" panose="020B0400000000000000" pitchFamily="49" charset="-128"/>
                <a:ea typeface="BIZ UDゴシック" panose="020B0400000000000000" pitchFamily="49" charset="-128"/>
              </a:rPr>
              <a:t>などの「リポスト」機能により、</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200" kern="0" dirty="0">
                <a:solidFill>
                  <a:srgbClr val="FF00FF"/>
                </a:solidFill>
                <a:latin typeface="BIZ UDゴシック" panose="020B0400000000000000" pitchFamily="49" charset="-128"/>
                <a:ea typeface="BIZ UDゴシック" panose="020B0400000000000000" pitchFamily="49" charset="-128"/>
              </a:rPr>
              <a:t>　</a:t>
            </a:r>
            <a:r>
              <a:rPr lang="ja-JP" altLang="en-US" sz="3200" u="sng" kern="0" dirty="0">
                <a:solidFill>
                  <a:srgbClr val="002060"/>
                </a:solidFill>
                <a:latin typeface="BIZ UDゴシック" panose="020B0400000000000000" pitchFamily="49" charset="-128"/>
                <a:ea typeface="BIZ UDゴシック" panose="020B0400000000000000" pitchFamily="49" charset="-128"/>
              </a:rPr>
              <a:t>選挙運動に関するもの</a:t>
            </a:r>
            <a:r>
              <a:rPr lang="ja-JP" altLang="en-US" sz="3200" kern="0" dirty="0">
                <a:solidFill>
                  <a:srgbClr val="002060"/>
                </a:solidFill>
                <a:latin typeface="BIZ UDゴシック" panose="020B0400000000000000" pitchFamily="49" charset="-128"/>
                <a:ea typeface="BIZ UDゴシック" panose="020B0400000000000000" pitchFamily="49" charset="-128"/>
              </a:rPr>
              <a:t>を再投稿することは？</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marL="990600" indent="-990600">
              <a:defRPr/>
            </a:pP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a:p>
            <a:pPr marL="446088" indent="-446088">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a:t>
            </a:r>
            <a:r>
              <a:rPr lang="ja-JP" altLang="en-US" sz="3200" u="sng" kern="0" dirty="0">
                <a:solidFill>
                  <a:srgbClr val="FF00FF"/>
                </a:solidFill>
                <a:latin typeface="BIZ UDゴシック" panose="020B0400000000000000" pitchFamily="49" charset="-128"/>
                <a:ea typeface="BIZ UDゴシック" panose="020B0400000000000000" pitchFamily="49" charset="-128"/>
              </a:rPr>
              <a:t>選挙に関する内容を新たに表示・拡散することになり、選挙運動になる可能性が高いです。</a:t>
            </a:r>
            <a:endParaRPr lang="en-US" altLang="ja-JP" sz="3200" u="sng" kern="0" dirty="0">
              <a:solidFill>
                <a:srgbClr val="FF00FF"/>
              </a:solidFill>
              <a:latin typeface="BIZ UDゴシック" panose="020B0400000000000000" pitchFamily="49" charset="-128"/>
              <a:ea typeface="BIZ UDゴシック" panose="020B0400000000000000" pitchFamily="49" charset="-128"/>
            </a:endParaRPr>
          </a:p>
          <a:p>
            <a:pPr marL="811213" indent="-811213">
              <a:defRPr/>
            </a:pPr>
            <a:r>
              <a:rPr lang="ja-JP" altLang="en-US" sz="3200" kern="0" dirty="0">
                <a:solidFill>
                  <a:srgbClr val="002060"/>
                </a:solidFill>
                <a:latin typeface="BIZ UDゴシック" panose="020B0400000000000000" pitchFamily="49" charset="-128"/>
                <a:ea typeface="BIZ UDゴシック" panose="020B0400000000000000" pitchFamily="49" charset="-128"/>
              </a:rPr>
              <a:t>　</a:t>
            </a:r>
            <a:r>
              <a:rPr lang="ja-JP" altLang="en-US" sz="3200" b="0" kern="0" dirty="0">
                <a:solidFill>
                  <a:srgbClr val="002060"/>
                </a:solidFill>
                <a:latin typeface="BIZ UDゴシック" panose="020B0400000000000000" pitchFamily="49" charset="-128"/>
                <a:ea typeface="BIZ UDゴシック" panose="020B0400000000000000" pitchFamily="49" charset="-128"/>
              </a:rPr>
              <a:t>・選挙期間中、</a:t>
            </a:r>
            <a:r>
              <a:rPr lang="en-US" altLang="ja-JP" sz="3200" b="0" kern="0" dirty="0">
                <a:solidFill>
                  <a:srgbClr val="002060"/>
                </a:solidFill>
                <a:latin typeface="BIZ UDゴシック" panose="020B0400000000000000" pitchFamily="49" charset="-128"/>
                <a:ea typeface="BIZ UDゴシック" panose="020B0400000000000000" pitchFamily="49" charset="-128"/>
              </a:rPr>
              <a:t>18</a:t>
            </a:r>
            <a:r>
              <a:rPr lang="ja-JP" altLang="en-US" sz="3200" b="0" kern="0" dirty="0">
                <a:solidFill>
                  <a:srgbClr val="002060"/>
                </a:solidFill>
                <a:latin typeface="BIZ UDゴシック" panose="020B0400000000000000" pitchFamily="49" charset="-128"/>
                <a:ea typeface="BIZ UDゴシック" panose="020B0400000000000000" pitchFamily="49" charset="-128"/>
              </a:rPr>
              <a:t>歳になっていない人は控えた方が無難です。</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446088" indent="-446088">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　・選挙当日は、有権者も控えましょう。</a:t>
            </a:r>
            <a:endParaRPr lang="en-US" altLang="ja-JP" sz="3200"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4F1AA514-8EC1-B94D-3ED0-68DA1FF74EE0}"/>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選挙とＳＮＳ</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7" name="図 6">
            <a:extLst>
              <a:ext uri="{FF2B5EF4-FFF2-40B4-BE49-F238E27FC236}">
                <a16:creationId xmlns:a16="http://schemas.microsoft.com/office/drawing/2014/main" id="{0B288F51-B00D-9A52-980A-71751D2241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5208" y="1633735"/>
            <a:ext cx="1003176" cy="1003176"/>
          </a:xfrm>
          <a:prstGeom prst="rect">
            <a:avLst/>
          </a:prstGeom>
        </p:spPr>
      </p:pic>
      <p:sp>
        <p:nvSpPr>
          <p:cNvPr id="3" name="円形吹き出し 13">
            <a:extLst>
              <a:ext uri="{FF2B5EF4-FFF2-40B4-BE49-F238E27FC236}">
                <a16:creationId xmlns:a16="http://schemas.microsoft.com/office/drawing/2014/main" id="{8FFE0A20-6971-E17F-29F0-7FF0F6746F36}"/>
              </a:ext>
            </a:extLst>
          </p:cNvPr>
          <p:cNvSpPr/>
          <p:nvPr/>
        </p:nvSpPr>
        <p:spPr bwMode="auto">
          <a:xfrm>
            <a:off x="4572000" y="5157193"/>
            <a:ext cx="4320480" cy="432048"/>
          </a:xfrm>
          <a:prstGeom prst="wedgeEllipseCallout">
            <a:avLst>
              <a:gd name="adj1" fmla="val -44858"/>
              <a:gd name="adj2" fmla="val 5802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16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知らず知らずに違反になることも</a:t>
            </a:r>
          </a:p>
        </p:txBody>
      </p:sp>
    </p:spTree>
    <p:extLst>
      <p:ext uri="{BB962C8B-B14F-4D97-AF65-F5344CB8AC3E}">
        <p14:creationId xmlns:p14="http://schemas.microsoft.com/office/powerpoint/2010/main" val="3885439478"/>
      </p:ext>
    </p:extLst>
  </p:cSld>
  <p:clrMapOvr>
    <a:masterClrMapping/>
  </p:clrMapOvr>
  <p:transition spd="slow" advTm="180132"/>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D971E-064C-CC63-2B09-F7AB0B1D402E}"/>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A519CD59-A728-D6F9-7A9C-AB5F552DEDF2}"/>
              </a:ext>
            </a:extLst>
          </p:cNvPr>
          <p:cNvSpPr txBox="1">
            <a:spLocks/>
          </p:cNvSpPr>
          <p:nvPr/>
        </p:nvSpPr>
        <p:spPr>
          <a:xfrm>
            <a:off x="0" y="1556792"/>
            <a:ext cx="9144000" cy="4645225"/>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6600" b="0" kern="0" dirty="0">
                <a:solidFill>
                  <a:srgbClr val="002060"/>
                </a:solidFill>
                <a:latin typeface="BIZ UDゴシック" panose="020B0400000000000000" pitchFamily="49" charset="-128"/>
                <a:ea typeface="BIZ UDゴシック" panose="020B0400000000000000" pitchFamily="49" charset="-128"/>
              </a:rPr>
              <a:t>１人１票の価値が違うってホント</a:t>
            </a:r>
            <a:r>
              <a:rPr lang="en-US" altLang="ja-JP" sz="6600" b="0" kern="0" dirty="0">
                <a:solidFill>
                  <a:srgbClr val="002060"/>
                </a:solidFill>
                <a:latin typeface="BIZ UDゴシック" panose="020B0400000000000000" pitchFamily="49" charset="-128"/>
                <a:ea typeface="BIZ UDゴシック" panose="020B0400000000000000" pitchFamily="49" charset="-128"/>
              </a:rPr>
              <a:t>!?</a:t>
            </a:r>
            <a:endParaRPr lang="en-US" altLang="ja-JP" sz="6600"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8BCB49B7-E038-C69D-1EFF-B785C8A4C039}"/>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中の人のつぶやき</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9E6C9E0B-72D8-3C54-843B-77DA366AFE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6384" y="1700808"/>
            <a:ext cx="2088232" cy="2088232"/>
          </a:xfrm>
          <a:prstGeom prst="rect">
            <a:avLst/>
          </a:prstGeom>
        </p:spPr>
      </p:pic>
    </p:spTree>
    <p:extLst>
      <p:ext uri="{BB962C8B-B14F-4D97-AF65-F5344CB8AC3E}">
        <p14:creationId xmlns:p14="http://schemas.microsoft.com/office/powerpoint/2010/main" val="1199462971"/>
      </p:ext>
    </p:extLst>
  </p:cSld>
  <p:clrMapOvr>
    <a:masterClrMapping/>
  </p:clrMapOvr>
  <p:transition spd="slow" advTm="180132"/>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＜ポイント＞</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・一人ひとりが持つ</a:t>
            </a:r>
            <a:r>
              <a:rPr lang="ja-JP" altLang="en-US" sz="3800" u="sng" kern="0" dirty="0">
                <a:solidFill>
                  <a:srgbClr val="002060"/>
                </a:solidFill>
                <a:latin typeface="BIZ UDゴシック" panose="020B0400000000000000" pitchFamily="49" charset="-128"/>
                <a:ea typeface="BIZ UDゴシック" panose="020B0400000000000000" pitchFamily="49" charset="-128"/>
              </a:rPr>
              <a:t>１票の価値が結果として異なる</a:t>
            </a:r>
            <a:r>
              <a:rPr lang="ja-JP" altLang="en-US" sz="3800" b="0" kern="0" dirty="0">
                <a:solidFill>
                  <a:srgbClr val="002060"/>
                </a:solidFill>
                <a:latin typeface="BIZ UDゴシック" panose="020B0400000000000000" pitchFamily="49" charset="-128"/>
                <a:ea typeface="BIZ UDゴシック" panose="020B0400000000000000" pitchFamily="49" charset="-128"/>
              </a:rPr>
              <a:t>こと</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・問題視され、訴訟も提起されている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一票の格差</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角丸四角形 5"/>
          <p:cNvSpPr/>
          <p:nvPr/>
        </p:nvSpPr>
        <p:spPr bwMode="auto">
          <a:xfrm>
            <a:off x="503548" y="4077072"/>
            <a:ext cx="8136904" cy="2016224"/>
          </a:xfrm>
          <a:prstGeom prst="roundRect">
            <a:avLst/>
          </a:prstGeom>
          <a:noFill/>
          <a:ln w="12700" algn="ctr">
            <a:solidFill>
              <a:srgbClr val="FF00FF"/>
            </a:solidFill>
            <a:prstDash val="dash"/>
            <a:round/>
            <a:headEnd/>
            <a:tailEnd/>
          </a:ln>
          <a:extLst>
            <a:ext uri="{909E8E84-426E-40DD-AFC4-6F175D3DCCD1}">
              <a14:hiddenFill xmlns:a14="http://schemas.microsoft.com/office/drawing/2010/main">
                <a:solidFill>
                  <a:srgbClr val="FFFFFF"/>
                </a:solidFill>
              </a14:hiddenFill>
            </a:ext>
          </a:extLst>
        </p:spPr>
        <p:txBody>
          <a:bodyPr rtlCol="0" anchor="ctr"/>
          <a:lstStyle/>
          <a:p>
            <a:pPr eaLnBrk="1" hangingPunct="1">
              <a:buClr>
                <a:srgbClr val="FFFFFF"/>
              </a:buClr>
              <a:buSzPct val="100000"/>
            </a:pPr>
            <a:r>
              <a:rPr kumimoji="1" lang="ja-JP" altLang="en-US" sz="2400" b="1" dirty="0">
                <a:solidFill>
                  <a:srgbClr val="FF00FF"/>
                </a:solidFill>
                <a:latin typeface="BIZ UDゴシック" panose="020B0400000000000000" pitchFamily="49" charset="-128"/>
                <a:ea typeface="BIZ UDゴシック" panose="020B0400000000000000" pitchFamily="49" charset="-128"/>
              </a:rPr>
              <a:t>＜一票の格差＞</a:t>
            </a:r>
            <a:endParaRPr kumimoji="1" lang="en-US" altLang="ja-JP" sz="2400" b="1" dirty="0">
              <a:solidFill>
                <a:srgbClr val="FF00FF"/>
              </a:solidFill>
              <a:latin typeface="BIZ UDゴシック" panose="020B0400000000000000" pitchFamily="49" charset="-128"/>
              <a:ea typeface="BIZ UDゴシック" panose="020B0400000000000000" pitchFamily="49" charset="-128"/>
            </a:endParaRPr>
          </a:p>
          <a:p>
            <a:pPr eaLnBrk="1" hangingPunct="1">
              <a:buClr>
                <a:srgbClr val="FFFFFF"/>
              </a:buClr>
              <a:buSzPct val="100000"/>
              <a:buFont typeface="Wingdings" panose="05000000000000000000" pitchFamily="2" charset="2"/>
              <a:buChar char="n"/>
            </a:pPr>
            <a:r>
              <a:rPr lang="ja-JP" altLang="en-US" dirty="0">
                <a:solidFill>
                  <a:srgbClr val="FF00FF"/>
                </a:solidFill>
                <a:latin typeface="BIZ UDゴシック" panose="020B0400000000000000" pitchFamily="49" charset="-128"/>
                <a:ea typeface="BIZ UDゴシック" panose="020B0400000000000000" pitchFamily="49" charset="-128"/>
              </a:rPr>
              <a:t>同一の選挙で選挙区ごと有権者数あるいは人口数が異なることから、１票の価値（あるいは選挙区民一人ひとりの価値）が異なることを指摘する言葉。</a:t>
            </a:r>
          </a:p>
          <a:p>
            <a:pPr eaLnBrk="1" hangingPunct="1">
              <a:buClr>
                <a:srgbClr val="FFFFFF"/>
              </a:buClr>
              <a:buSzPct val="100000"/>
              <a:buFont typeface="Wingdings" panose="05000000000000000000" pitchFamily="2" charset="2"/>
              <a:buChar char="n"/>
            </a:pPr>
            <a:r>
              <a:rPr lang="ja-JP" altLang="en-US" dirty="0">
                <a:solidFill>
                  <a:srgbClr val="FF00FF"/>
                </a:solidFill>
                <a:latin typeface="BIZ UDゴシック" panose="020B0400000000000000" pitchFamily="49" charset="-128"/>
                <a:ea typeface="BIZ UDゴシック" panose="020B0400000000000000" pitchFamily="49" charset="-128"/>
              </a:rPr>
              <a:t>民主主義の根幹に関わる。</a:t>
            </a:r>
          </a:p>
        </p:txBody>
      </p:sp>
    </p:spTree>
    <p:extLst>
      <p:ext uri="{BB962C8B-B14F-4D97-AF65-F5344CB8AC3E}">
        <p14:creationId xmlns:p14="http://schemas.microsoft.com/office/powerpoint/2010/main" val="42210305"/>
      </p:ext>
    </p:extLst>
  </p:cSld>
  <p:clrMapOvr>
    <a:masterClrMapping/>
  </p:clrMapOvr>
  <p:transition spd="slow" advTm="180132"/>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＜ポイント＞</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・一票の格差が問題となる例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例えば</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p>
          <a:p>
            <a:pPr marL="2871788" indent="-2871788">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内　容：</a:t>
            </a:r>
            <a:r>
              <a:rPr lang="ja-JP" altLang="en-US" sz="3800" u="sng" kern="0" dirty="0">
                <a:solidFill>
                  <a:srgbClr val="002060"/>
                </a:solidFill>
                <a:latin typeface="BIZ UDゴシック" panose="020B0400000000000000" pitchFamily="49" charset="-128"/>
                <a:ea typeface="BIZ UDゴシック" panose="020B0400000000000000" pitchFamily="49" charset="-128"/>
              </a:rPr>
              <a:t>文化祭のメインイベントのゲスト</a:t>
            </a:r>
            <a:r>
              <a:rPr lang="ja-JP" altLang="en-US" sz="3800" b="0" kern="0" dirty="0">
                <a:solidFill>
                  <a:srgbClr val="002060"/>
                </a:solidFill>
                <a:latin typeface="BIZ UDゴシック" panose="020B0400000000000000" pitchFamily="49" charset="-128"/>
                <a:ea typeface="BIZ UDゴシック" panose="020B0400000000000000" pitchFamily="49" charset="-128"/>
              </a:rPr>
              <a:t>に誰を呼ぶか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2871788" indent="-2871788">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決め方：各サークルの</a:t>
            </a:r>
            <a:r>
              <a:rPr lang="ja-JP" altLang="en-US" sz="3800" u="sng" kern="0" dirty="0">
                <a:solidFill>
                  <a:srgbClr val="002060"/>
                </a:solidFill>
                <a:latin typeface="BIZ UDゴシック" panose="020B0400000000000000" pitchFamily="49" charset="-128"/>
                <a:ea typeface="BIZ UDゴシック" panose="020B0400000000000000" pitchFamily="49" charset="-128"/>
              </a:rPr>
              <a:t>代表者１人を決めて多数決</a:t>
            </a:r>
            <a:r>
              <a:rPr lang="ja-JP" altLang="en-US" sz="3800" b="0" kern="0" dirty="0">
                <a:solidFill>
                  <a:srgbClr val="002060"/>
                </a:solidFill>
                <a:latin typeface="BIZ UDゴシック" panose="020B0400000000000000" pitchFamily="49" charset="-128"/>
                <a:ea typeface="BIZ UDゴシック" panose="020B0400000000000000" pitchFamily="49" charset="-128"/>
              </a:rPr>
              <a:t>で決定</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一票の格差</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306477601"/>
      </p:ext>
    </p:extLst>
  </p:cSld>
  <p:clrMapOvr>
    <a:masterClrMapping/>
  </p:clrMapOvr>
  <p:transition spd="slow" advTm="180132"/>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＜ポイント＞</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・一票の格差が問題となる例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600" kern="0" dirty="0">
                <a:solidFill>
                  <a:srgbClr val="002060"/>
                </a:solidFill>
                <a:latin typeface="BIZ UDゴシック" panose="020B0400000000000000" pitchFamily="49" charset="-128"/>
                <a:ea typeface="BIZ UDゴシック" panose="020B0400000000000000" pitchFamily="49" charset="-128"/>
              </a:rPr>
              <a:t>　</a:t>
            </a:r>
            <a:r>
              <a:rPr lang="ja-JP" altLang="en-US" sz="3200" b="0" kern="0" dirty="0">
                <a:solidFill>
                  <a:srgbClr val="002060"/>
                </a:solidFill>
                <a:latin typeface="BIZ UDゴシック" panose="020B0400000000000000" pitchFamily="49" charset="-128"/>
                <a:ea typeface="BIZ UDゴシック" panose="020B0400000000000000" pitchFamily="49" charset="-128"/>
              </a:rPr>
              <a:t>　</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一票の格差</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graphicFrame>
        <p:nvGraphicFramePr>
          <p:cNvPr id="6" name="表 5"/>
          <p:cNvGraphicFramePr>
            <a:graphicFrameLocks noGrp="1"/>
          </p:cNvGraphicFramePr>
          <p:nvPr>
            <p:extLst>
              <p:ext uri="{D42A27DB-BD31-4B8C-83A1-F6EECF244321}">
                <p14:modId xmlns:p14="http://schemas.microsoft.com/office/powerpoint/2010/main" val="2938526933"/>
              </p:ext>
            </p:extLst>
          </p:nvPr>
        </p:nvGraphicFramePr>
        <p:xfrm>
          <a:off x="323527" y="2780928"/>
          <a:ext cx="8496947" cy="1584960"/>
        </p:xfrm>
        <a:graphic>
          <a:graphicData uri="http://schemas.openxmlformats.org/drawingml/2006/table">
            <a:tbl>
              <a:tblPr firstRow="1" bandRow="1">
                <a:tableStyleId>{5C22544A-7EE6-4342-B048-85BDC9FD1C3A}</a:tableStyleId>
              </a:tblPr>
              <a:tblGrid>
                <a:gridCol w="1510569">
                  <a:extLst>
                    <a:ext uri="{9D8B030D-6E8A-4147-A177-3AD203B41FA5}">
                      <a16:colId xmlns:a16="http://schemas.microsoft.com/office/drawing/2014/main" val="2084049283"/>
                    </a:ext>
                  </a:extLst>
                </a:gridCol>
                <a:gridCol w="1069986">
                  <a:extLst>
                    <a:ext uri="{9D8B030D-6E8A-4147-A177-3AD203B41FA5}">
                      <a16:colId xmlns:a16="http://schemas.microsoft.com/office/drawing/2014/main" val="3116049415"/>
                    </a:ext>
                  </a:extLst>
                </a:gridCol>
                <a:gridCol w="1069986">
                  <a:extLst>
                    <a:ext uri="{9D8B030D-6E8A-4147-A177-3AD203B41FA5}">
                      <a16:colId xmlns:a16="http://schemas.microsoft.com/office/drawing/2014/main" val="4049035425"/>
                    </a:ext>
                  </a:extLst>
                </a:gridCol>
                <a:gridCol w="2423203">
                  <a:extLst>
                    <a:ext uri="{9D8B030D-6E8A-4147-A177-3AD203B41FA5}">
                      <a16:colId xmlns:a16="http://schemas.microsoft.com/office/drawing/2014/main" val="1354903686"/>
                    </a:ext>
                  </a:extLst>
                </a:gridCol>
                <a:gridCol w="2423203">
                  <a:extLst>
                    <a:ext uri="{9D8B030D-6E8A-4147-A177-3AD203B41FA5}">
                      <a16:colId xmlns:a16="http://schemas.microsoft.com/office/drawing/2014/main" val="1625336511"/>
                    </a:ext>
                  </a:extLst>
                </a:gridCol>
              </a:tblGrid>
              <a:tr h="342038">
                <a:tc>
                  <a:txBody>
                    <a:bodyPr/>
                    <a:lstStyle/>
                    <a:p>
                      <a:pPr algn="ctr"/>
                      <a:r>
                        <a:rPr kumimoji="1" lang="ja-JP" altLang="en-US" sz="2000" b="1" dirty="0">
                          <a:latin typeface="BIZ UDゴシック" panose="020B0400000000000000" pitchFamily="49" charset="-128"/>
                          <a:ea typeface="BIZ UDゴシック" panose="020B0400000000000000" pitchFamily="49" charset="-128"/>
                        </a:rPr>
                        <a:t>サークル名</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部員</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代表</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お笑い芸人</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歌手</a:t>
                      </a:r>
                    </a:p>
                  </a:txBody>
                  <a:tcPr/>
                </a:tc>
                <a:extLst>
                  <a:ext uri="{0D108BD9-81ED-4DB2-BD59-A6C34878D82A}">
                    <a16:rowId xmlns:a16="http://schemas.microsoft.com/office/drawing/2014/main" val="3603431719"/>
                  </a:ext>
                </a:extLst>
              </a:tr>
              <a:tr h="342038">
                <a:tc>
                  <a:txBody>
                    <a:bodyPr/>
                    <a:lstStyle/>
                    <a:p>
                      <a:pPr algn="ctr"/>
                      <a:r>
                        <a:rPr kumimoji="1" lang="ja-JP" altLang="en-US" sz="2000" b="1" dirty="0">
                          <a:latin typeface="BIZ UDゴシック" panose="020B0400000000000000" pitchFamily="49" charset="-128"/>
                          <a:ea typeface="BIZ UDゴシック" panose="020B0400000000000000" pitchFamily="49" charset="-128"/>
                        </a:rPr>
                        <a:t>Ａサークル</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２０人</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１人</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a:t>
                      </a:r>
                    </a:p>
                  </a:txBody>
                  <a:tcPr/>
                </a:tc>
                <a:tc>
                  <a:txBody>
                    <a:bodyPr/>
                    <a:lstStyle/>
                    <a:p>
                      <a:endParaRPr kumimoji="1" lang="ja-JP" altLang="en-US" sz="2000" b="1"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3132975067"/>
                  </a:ext>
                </a:extLst>
              </a:tr>
              <a:tr h="342038">
                <a:tc>
                  <a:txBody>
                    <a:bodyPr/>
                    <a:lstStyle/>
                    <a:p>
                      <a:pPr algn="ctr"/>
                      <a:r>
                        <a:rPr kumimoji="1" lang="ja-JP" altLang="en-US" sz="2000" b="1" dirty="0">
                          <a:latin typeface="BIZ UDゴシック" panose="020B0400000000000000" pitchFamily="49" charset="-128"/>
                          <a:ea typeface="BIZ UDゴシック" panose="020B0400000000000000" pitchFamily="49" charset="-128"/>
                        </a:rPr>
                        <a:t>Ｂサークル</a:t>
                      </a:r>
                      <a:endParaRPr kumimoji="1" lang="en-US" altLang="ja-JP" sz="2000" b="1"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１０人</a:t>
                      </a:r>
                      <a:endParaRPr kumimoji="1" lang="en-US" altLang="ja-JP" sz="2000" b="1" dirty="0">
                        <a:latin typeface="BIZ UDゴシック" panose="020B0400000000000000" pitchFamily="49" charset="-128"/>
                        <a:ea typeface="BIZ UDゴシック" panose="020B0400000000000000" pitchFamily="49" charset="-12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dirty="0">
                          <a:latin typeface="BIZ UDゴシック" panose="020B0400000000000000" pitchFamily="49" charset="-128"/>
                          <a:ea typeface="BIZ UDゴシック" panose="020B0400000000000000" pitchFamily="49" charset="-128"/>
                        </a:rPr>
                        <a:t>１人</a:t>
                      </a:r>
                    </a:p>
                  </a:txBody>
                  <a:tcPr/>
                </a:tc>
                <a:tc>
                  <a:txBody>
                    <a:bodyPr/>
                    <a:lstStyle/>
                    <a:p>
                      <a:endParaRPr kumimoji="1" lang="ja-JP" altLang="en-US" sz="2000" b="1"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a:t>
                      </a:r>
                    </a:p>
                  </a:txBody>
                  <a:tcPr/>
                </a:tc>
                <a:extLst>
                  <a:ext uri="{0D108BD9-81ED-4DB2-BD59-A6C34878D82A}">
                    <a16:rowId xmlns:a16="http://schemas.microsoft.com/office/drawing/2014/main" val="35338186"/>
                  </a:ext>
                </a:extLst>
              </a:tr>
              <a:tr h="342038">
                <a:tc>
                  <a:txBody>
                    <a:bodyPr/>
                    <a:lstStyle/>
                    <a:p>
                      <a:pPr algn="ctr"/>
                      <a:r>
                        <a:rPr kumimoji="1" lang="ja-JP" altLang="en-US" sz="2000" b="1" dirty="0">
                          <a:latin typeface="BIZ UDゴシック" panose="020B0400000000000000" pitchFamily="49" charset="-128"/>
                          <a:ea typeface="BIZ UDゴシック" panose="020B0400000000000000" pitchFamily="49" charset="-128"/>
                        </a:rPr>
                        <a:t>Ｃサークル</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　５人</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dirty="0">
                          <a:latin typeface="BIZ UDゴシック" panose="020B0400000000000000" pitchFamily="49" charset="-128"/>
                          <a:ea typeface="BIZ UDゴシック" panose="020B0400000000000000" pitchFamily="49" charset="-128"/>
                        </a:rPr>
                        <a:t>１人</a:t>
                      </a:r>
                    </a:p>
                  </a:txBody>
                  <a:tcPr/>
                </a:tc>
                <a:tc>
                  <a:txBody>
                    <a:bodyPr/>
                    <a:lstStyle/>
                    <a:p>
                      <a:endParaRPr kumimoji="1" lang="ja-JP" altLang="en-US" sz="2000" b="1"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a:t>
                      </a:r>
                    </a:p>
                  </a:txBody>
                  <a:tcPr/>
                </a:tc>
                <a:extLst>
                  <a:ext uri="{0D108BD9-81ED-4DB2-BD59-A6C34878D82A}">
                    <a16:rowId xmlns:a16="http://schemas.microsoft.com/office/drawing/2014/main" val="2602544025"/>
                  </a:ext>
                </a:extLst>
              </a:tr>
            </a:tbl>
          </a:graphicData>
        </a:graphic>
      </p:graphicFrame>
    </p:spTree>
    <p:extLst>
      <p:ext uri="{BB962C8B-B14F-4D97-AF65-F5344CB8AC3E}">
        <p14:creationId xmlns:p14="http://schemas.microsoft.com/office/powerpoint/2010/main" val="3993718098"/>
      </p:ext>
    </p:extLst>
  </p:cSld>
  <p:clrMapOvr>
    <a:masterClrMapping/>
  </p:clrMapOvr>
  <p:transition spd="slow" advTm="180132"/>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07D7D-87BC-E2CB-5C48-30B0F78578E2}"/>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2E7A23FF-D2CA-A7BF-7CC3-3549B9007407}"/>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＜ポイント＞</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・一票の格差が問題となる例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600" kern="0" dirty="0">
                <a:solidFill>
                  <a:srgbClr val="002060"/>
                </a:solidFill>
                <a:latin typeface="BIZ UDゴシック" panose="020B0400000000000000" pitchFamily="49" charset="-128"/>
                <a:ea typeface="BIZ UDゴシック" panose="020B0400000000000000" pitchFamily="49" charset="-128"/>
              </a:rPr>
              <a:t>　</a:t>
            </a:r>
            <a:r>
              <a:rPr lang="ja-JP" altLang="en-US" sz="2800" u="sng" kern="0" dirty="0">
                <a:solidFill>
                  <a:srgbClr val="FF00FF"/>
                </a:solidFill>
                <a:latin typeface="BIZ UDゴシック" panose="020B0400000000000000" pitchFamily="49" charset="-128"/>
                <a:ea typeface="BIZ UDゴシック" panose="020B0400000000000000" pitchFamily="49" charset="-128"/>
              </a:rPr>
              <a:t>代表者の多数決</a:t>
            </a:r>
            <a:r>
              <a:rPr lang="ja-JP" altLang="en-US" sz="2800" b="0" kern="0" dirty="0">
                <a:solidFill>
                  <a:srgbClr val="002060"/>
                </a:solidFill>
                <a:latin typeface="BIZ UDゴシック" panose="020B0400000000000000" pitchFamily="49" charset="-128"/>
                <a:ea typeface="BIZ UDゴシック" panose="020B0400000000000000" pitchFamily="49" charset="-128"/>
              </a:rPr>
              <a:t>でゲストは「歌手」に決定。</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　</a:t>
            </a:r>
            <a:r>
              <a:rPr lang="ja-JP" altLang="en-US" sz="2800" u="wavy" kern="0" dirty="0">
                <a:solidFill>
                  <a:srgbClr val="002060"/>
                </a:solidFill>
                <a:latin typeface="BIZ UDゴシック" panose="020B0400000000000000" pitchFamily="49" charset="-128"/>
                <a:ea typeface="BIZ UDゴシック" panose="020B0400000000000000" pitchFamily="49" charset="-128"/>
              </a:rPr>
              <a:t>全体の多数決だったら</a:t>
            </a:r>
            <a:r>
              <a:rPr lang="ja-JP" altLang="en-US" sz="2800" b="0" kern="0" dirty="0">
                <a:solidFill>
                  <a:srgbClr val="002060"/>
                </a:solidFill>
                <a:latin typeface="BIZ UDゴシック" panose="020B0400000000000000" pitchFamily="49" charset="-128"/>
                <a:ea typeface="BIZ UDゴシック" panose="020B0400000000000000" pitchFamily="49" charset="-128"/>
              </a:rPr>
              <a:t>「お笑い芸人」だったのに</a:t>
            </a:r>
            <a:r>
              <a:rPr lang="en-US" altLang="ja-JP" sz="2800" b="0" kern="0" dirty="0">
                <a:solidFill>
                  <a:srgbClr val="002060"/>
                </a:solidFill>
                <a:latin typeface="BIZ UDゴシック" panose="020B0400000000000000" pitchFamily="49" charset="-128"/>
                <a:ea typeface="BIZ UDゴシック" panose="020B0400000000000000" pitchFamily="49" charset="-128"/>
              </a:rPr>
              <a:t>…</a:t>
            </a:r>
            <a:endParaRPr lang="ja-JP" altLang="en-US" sz="2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　⇒　これって本当に民主主義？</a:t>
            </a:r>
          </a:p>
          <a:p>
            <a:pPr marL="447675" indent="-447675">
              <a:defRPr/>
            </a:pPr>
            <a:r>
              <a:rPr lang="ja-JP" altLang="en-US" sz="2800" b="0" kern="0" dirty="0">
                <a:solidFill>
                  <a:srgbClr val="002060"/>
                </a:solidFill>
                <a:latin typeface="BIZ UDゴシック" panose="020B0400000000000000" pitchFamily="49" charset="-128"/>
                <a:ea typeface="BIZ UDゴシック" panose="020B0400000000000000" pitchFamily="49" charset="-128"/>
              </a:rPr>
              <a:t>　　　当然、国会でも同じことが起こりうる。</a:t>
            </a:r>
            <a:r>
              <a:rPr lang="ja-JP" altLang="en-US" sz="3200" b="0" kern="0" dirty="0">
                <a:solidFill>
                  <a:srgbClr val="002060"/>
                </a:solidFill>
                <a:latin typeface="BIZ UDゴシック" panose="020B0400000000000000" pitchFamily="49" charset="-128"/>
                <a:ea typeface="BIZ UDゴシック" panose="020B0400000000000000" pitchFamily="49" charset="-128"/>
              </a:rPr>
              <a:t>　</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5CBD6424-9727-171A-40CB-80124412D571}"/>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一票の格差</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graphicFrame>
        <p:nvGraphicFramePr>
          <p:cNvPr id="6" name="表 5">
            <a:extLst>
              <a:ext uri="{FF2B5EF4-FFF2-40B4-BE49-F238E27FC236}">
                <a16:creationId xmlns:a16="http://schemas.microsoft.com/office/drawing/2014/main" id="{D6973163-64E3-B24C-1900-B4A4ACCCDB93}"/>
              </a:ext>
            </a:extLst>
          </p:cNvPr>
          <p:cNvGraphicFramePr>
            <a:graphicFrameLocks noGrp="1"/>
          </p:cNvGraphicFramePr>
          <p:nvPr/>
        </p:nvGraphicFramePr>
        <p:xfrm>
          <a:off x="323527" y="2780928"/>
          <a:ext cx="8496947" cy="1584960"/>
        </p:xfrm>
        <a:graphic>
          <a:graphicData uri="http://schemas.openxmlformats.org/drawingml/2006/table">
            <a:tbl>
              <a:tblPr firstRow="1" bandRow="1">
                <a:tableStyleId>{5C22544A-7EE6-4342-B048-85BDC9FD1C3A}</a:tableStyleId>
              </a:tblPr>
              <a:tblGrid>
                <a:gridCol w="1510569">
                  <a:extLst>
                    <a:ext uri="{9D8B030D-6E8A-4147-A177-3AD203B41FA5}">
                      <a16:colId xmlns:a16="http://schemas.microsoft.com/office/drawing/2014/main" val="2084049283"/>
                    </a:ext>
                  </a:extLst>
                </a:gridCol>
                <a:gridCol w="1069986">
                  <a:extLst>
                    <a:ext uri="{9D8B030D-6E8A-4147-A177-3AD203B41FA5}">
                      <a16:colId xmlns:a16="http://schemas.microsoft.com/office/drawing/2014/main" val="3116049415"/>
                    </a:ext>
                  </a:extLst>
                </a:gridCol>
                <a:gridCol w="1069986">
                  <a:extLst>
                    <a:ext uri="{9D8B030D-6E8A-4147-A177-3AD203B41FA5}">
                      <a16:colId xmlns:a16="http://schemas.microsoft.com/office/drawing/2014/main" val="4049035425"/>
                    </a:ext>
                  </a:extLst>
                </a:gridCol>
                <a:gridCol w="2423203">
                  <a:extLst>
                    <a:ext uri="{9D8B030D-6E8A-4147-A177-3AD203B41FA5}">
                      <a16:colId xmlns:a16="http://schemas.microsoft.com/office/drawing/2014/main" val="1354903686"/>
                    </a:ext>
                  </a:extLst>
                </a:gridCol>
                <a:gridCol w="2423203">
                  <a:extLst>
                    <a:ext uri="{9D8B030D-6E8A-4147-A177-3AD203B41FA5}">
                      <a16:colId xmlns:a16="http://schemas.microsoft.com/office/drawing/2014/main" val="1625336511"/>
                    </a:ext>
                  </a:extLst>
                </a:gridCol>
              </a:tblGrid>
              <a:tr h="342038">
                <a:tc>
                  <a:txBody>
                    <a:bodyPr/>
                    <a:lstStyle/>
                    <a:p>
                      <a:pPr algn="ctr"/>
                      <a:r>
                        <a:rPr kumimoji="1" lang="ja-JP" altLang="en-US" sz="2000" b="1" dirty="0">
                          <a:latin typeface="BIZ UDゴシック" panose="020B0400000000000000" pitchFamily="49" charset="-128"/>
                          <a:ea typeface="BIZ UDゴシック" panose="020B0400000000000000" pitchFamily="49" charset="-128"/>
                        </a:rPr>
                        <a:t>サークル名</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部員</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代表</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お笑い芸人</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歌手</a:t>
                      </a:r>
                    </a:p>
                  </a:txBody>
                  <a:tcPr/>
                </a:tc>
                <a:extLst>
                  <a:ext uri="{0D108BD9-81ED-4DB2-BD59-A6C34878D82A}">
                    <a16:rowId xmlns:a16="http://schemas.microsoft.com/office/drawing/2014/main" val="3603431719"/>
                  </a:ext>
                </a:extLst>
              </a:tr>
              <a:tr h="342038">
                <a:tc>
                  <a:txBody>
                    <a:bodyPr/>
                    <a:lstStyle/>
                    <a:p>
                      <a:pPr algn="ctr"/>
                      <a:r>
                        <a:rPr kumimoji="1" lang="ja-JP" altLang="en-US" sz="2000" b="1" dirty="0">
                          <a:latin typeface="BIZ UDゴシック" panose="020B0400000000000000" pitchFamily="49" charset="-128"/>
                          <a:ea typeface="BIZ UDゴシック" panose="020B0400000000000000" pitchFamily="49" charset="-128"/>
                        </a:rPr>
                        <a:t>Ａサークル</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２０人</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１人</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a:t>
                      </a:r>
                    </a:p>
                  </a:txBody>
                  <a:tcPr/>
                </a:tc>
                <a:tc>
                  <a:txBody>
                    <a:bodyPr/>
                    <a:lstStyle/>
                    <a:p>
                      <a:endParaRPr kumimoji="1" lang="ja-JP" altLang="en-US" sz="2000" b="1" dirty="0">
                        <a:latin typeface="BIZ UDゴシック" panose="020B0400000000000000" pitchFamily="49" charset="-128"/>
                        <a:ea typeface="BIZ UDゴシック" panose="020B0400000000000000" pitchFamily="49" charset="-128"/>
                      </a:endParaRPr>
                    </a:p>
                  </a:txBody>
                  <a:tcPr/>
                </a:tc>
                <a:extLst>
                  <a:ext uri="{0D108BD9-81ED-4DB2-BD59-A6C34878D82A}">
                    <a16:rowId xmlns:a16="http://schemas.microsoft.com/office/drawing/2014/main" val="3132975067"/>
                  </a:ext>
                </a:extLst>
              </a:tr>
              <a:tr h="342038">
                <a:tc>
                  <a:txBody>
                    <a:bodyPr/>
                    <a:lstStyle/>
                    <a:p>
                      <a:pPr algn="ctr"/>
                      <a:r>
                        <a:rPr kumimoji="1" lang="ja-JP" altLang="en-US" sz="2000" b="1" dirty="0">
                          <a:latin typeface="BIZ UDゴシック" panose="020B0400000000000000" pitchFamily="49" charset="-128"/>
                          <a:ea typeface="BIZ UDゴシック" panose="020B0400000000000000" pitchFamily="49" charset="-128"/>
                        </a:rPr>
                        <a:t>Ｂサークル</a:t>
                      </a:r>
                      <a:endParaRPr kumimoji="1" lang="en-US" altLang="ja-JP" sz="2000" b="1"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１０人</a:t>
                      </a:r>
                      <a:endParaRPr kumimoji="1" lang="en-US" altLang="ja-JP" sz="2000" b="1" dirty="0">
                        <a:latin typeface="BIZ UDゴシック" panose="020B0400000000000000" pitchFamily="49" charset="-128"/>
                        <a:ea typeface="BIZ UDゴシック" panose="020B0400000000000000" pitchFamily="49" charset="-12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dirty="0">
                          <a:latin typeface="BIZ UDゴシック" panose="020B0400000000000000" pitchFamily="49" charset="-128"/>
                          <a:ea typeface="BIZ UDゴシック" panose="020B0400000000000000" pitchFamily="49" charset="-128"/>
                        </a:rPr>
                        <a:t>１人</a:t>
                      </a:r>
                    </a:p>
                  </a:txBody>
                  <a:tcPr/>
                </a:tc>
                <a:tc>
                  <a:txBody>
                    <a:bodyPr/>
                    <a:lstStyle/>
                    <a:p>
                      <a:endParaRPr kumimoji="1" lang="ja-JP" altLang="en-US" sz="2000" b="1"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a:t>
                      </a:r>
                    </a:p>
                  </a:txBody>
                  <a:tcPr/>
                </a:tc>
                <a:extLst>
                  <a:ext uri="{0D108BD9-81ED-4DB2-BD59-A6C34878D82A}">
                    <a16:rowId xmlns:a16="http://schemas.microsoft.com/office/drawing/2014/main" val="35338186"/>
                  </a:ext>
                </a:extLst>
              </a:tr>
              <a:tr h="342038">
                <a:tc>
                  <a:txBody>
                    <a:bodyPr/>
                    <a:lstStyle/>
                    <a:p>
                      <a:pPr algn="ctr"/>
                      <a:r>
                        <a:rPr kumimoji="1" lang="ja-JP" altLang="en-US" sz="2000" b="1" dirty="0">
                          <a:latin typeface="BIZ UDゴシック" panose="020B0400000000000000" pitchFamily="49" charset="-128"/>
                          <a:ea typeface="BIZ UDゴシック" panose="020B0400000000000000" pitchFamily="49" charset="-128"/>
                        </a:rPr>
                        <a:t>Ｃサークル</a:t>
                      </a: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　５人</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dirty="0">
                          <a:latin typeface="BIZ UDゴシック" panose="020B0400000000000000" pitchFamily="49" charset="-128"/>
                          <a:ea typeface="BIZ UDゴシック" panose="020B0400000000000000" pitchFamily="49" charset="-128"/>
                        </a:rPr>
                        <a:t>１人</a:t>
                      </a:r>
                    </a:p>
                  </a:txBody>
                  <a:tcPr/>
                </a:tc>
                <a:tc>
                  <a:txBody>
                    <a:bodyPr/>
                    <a:lstStyle/>
                    <a:p>
                      <a:endParaRPr kumimoji="1" lang="ja-JP" altLang="en-US" sz="2000" b="1" dirty="0">
                        <a:latin typeface="BIZ UDゴシック" panose="020B0400000000000000" pitchFamily="49" charset="-128"/>
                        <a:ea typeface="BIZ UDゴシック" panose="020B0400000000000000" pitchFamily="49" charset="-128"/>
                      </a:endParaRPr>
                    </a:p>
                  </a:txBody>
                  <a:tcPr/>
                </a:tc>
                <a:tc>
                  <a:txBody>
                    <a:bodyPr/>
                    <a:lstStyle/>
                    <a:p>
                      <a:pPr algn="ctr"/>
                      <a:r>
                        <a:rPr kumimoji="1" lang="ja-JP" altLang="en-US" sz="2000" b="1" dirty="0">
                          <a:latin typeface="BIZ UDゴシック" panose="020B0400000000000000" pitchFamily="49" charset="-128"/>
                          <a:ea typeface="BIZ UDゴシック" panose="020B0400000000000000" pitchFamily="49" charset="-128"/>
                        </a:rPr>
                        <a:t>◎</a:t>
                      </a:r>
                    </a:p>
                  </a:txBody>
                  <a:tcPr/>
                </a:tc>
                <a:extLst>
                  <a:ext uri="{0D108BD9-81ED-4DB2-BD59-A6C34878D82A}">
                    <a16:rowId xmlns:a16="http://schemas.microsoft.com/office/drawing/2014/main" val="2602544025"/>
                  </a:ext>
                </a:extLst>
              </a:tr>
            </a:tbl>
          </a:graphicData>
        </a:graphic>
      </p:graphicFrame>
    </p:spTree>
    <p:extLst>
      <p:ext uri="{BB962C8B-B14F-4D97-AF65-F5344CB8AC3E}">
        <p14:creationId xmlns:p14="http://schemas.microsoft.com/office/powerpoint/2010/main" val="2997507429"/>
      </p:ext>
    </p:extLst>
  </p:cSld>
  <p:clrMapOvr>
    <a:masterClrMapping/>
  </p:clrMapOvr>
  <p:transition spd="slow" advTm="180132"/>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＜ポイント＞</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・格差是正の区割り改定も</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行われている！（</a:t>
            </a:r>
            <a:r>
              <a:rPr lang="en-US" altLang="ja-JP" sz="3800" kern="0" dirty="0">
                <a:solidFill>
                  <a:srgbClr val="002060"/>
                </a:solidFill>
                <a:latin typeface="BIZ UDゴシック" panose="020B0400000000000000" pitchFamily="49" charset="-128"/>
                <a:ea typeface="BIZ UDゴシック" panose="020B0400000000000000" pitchFamily="49" charset="-128"/>
              </a:rPr>
              <a:t>2024</a:t>
            </a:r>
            <a:r>
              <a:rPr lang="ja-JP" altLang="en-US" sz="3800" kern="0" dirty="0">
                <a:solidFill>
                  <a:srgbClr val="002060"/>
                </a:solidFill>
                <a:latin typeface="BIZ UDゴシック" panose="020B0400000000000000" pitchFamily="49" charset="-128"/>
                <a:ea typeface="BIZ UDゴシック" panose="020B0400000000000000" pitchFamily="49" charset="-128"/>
              </a:rPr>
              <a:t>）</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400" kern="0" dirty="0">
                <a:solidFill>
                  <a:srgbClr val="002060"/>
                </a:solidFill>
                <a:latin typeface="BIZ UDゴシック" panose="020B0400000000000000" pitchFamily="49" charset="-128"/>
                <a:ea typeface="BIZ UDゴシック" panose="020B0400000000000000" pitchFamily="49" charset="-128"/>
              </a:rPr>
              <a:t>　</a:t>
            </a:r>
            <a:r>
              <a:rPr lang="ja-JP" altLang="en-US" sz="2400" b="0" kern="0" dirty="0">
                <a:solidFill>
                  <a:srgbClr val="002060"/>
                </a:solidFill>
                <a:latin typeface="BIZ UDゴシック" panose="020B0400000000000000" pitchFamily="49" charset="-128"/>
                <a:ea typeface="BIZ UDゴシック" panose="020B0400000000000000" pitchFamily="49" charset="-128"/>
              </a:rPr>
              <a:t>（単に人口だけでなく、地理的・文化的</a:t>
            </a: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400" b="0" kern="0" dirty="0">
                <a:solidFill>
                  <a:srgbClr val="002060"/>
                </a:solidFill>
                <a:latin typeface="BIZ UDゴシック" panose="020B0400000000000000" pitchFamily="49" charset="-128"/>
                <a:ea typeface="BIZ UDゴシック" panose="020B0400000000000000" pitchFamily="49" charset="-128"/>
              </a:rPr>
              <a:t>　　な地域性なども考慮）</a:t>
            </a: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en-US" altLang="ja-JP" sz="2400" b="0" kern="0" dirty="0">
                <a:solidFill>
                  <a:srgbClr val="002060"/>
                </a:solidFill>
                <a:latin typeface="BIZ UDゴシック" panose="020B0400000000000000" pitchFamily="49" charset="-128"/>
                <a:ea typeface="BIZ UDゴシック" panose="020B0400000000000000" pitchFamily="49" charset="-128"/>
              </a:rPr>
              <a:t>※</a:t>
            </a:r>
            <a:r>
              <a:rPr lang="ja-JP" altLang="en-US" sz="2400" b="0" kern="0" dirty="0">
                <a:solidFill>
                  <a:srgbClr val="002060"/>
                </a:solidFill>
                <a:latin typeface="BIZ UDゴシック" panose="020B0400000000000000" pitchFamily="49" charset="-128"/>
                <a:ea typeface="BIZ UDゴシック" panose="020B0400000000000000" pitchFamily="49" charset="-128"/>
              </a:rPr>
              <a:t>　ただし、令和８年の衆議院選挙では、</a:t>
            </a: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400" b="0" kern="0" dirty="0">
                <a:solidFill>
                  <a:srgbClr val="002060"/>
                </a:solidFill>
                <a:latin typeface="BIZ UDゴシック" panose="020B0400000000000000" pitchFamily="49" charset="-128"/>
                <a:ea typeface="BIZ UDゴシック" panose="020B0400000000000000" pitchFamily="49" charset="-128"/>
              </a:rPr>
              <a:t>　</a:t>
            </a:r>
            <a:r>
              <a:rPr lang="en-US" altLang="ja-JP" sz="2400" u="sng" kern="0" dirty="0">
                <a:solidFill>
                  <a:srgbClr val="002060"/>
                </a:solidFill>
                <a:latin typeface="BIZ UDゴシック" panose="020B0400000000000000" pitchFamily="49" charset="-128"/>
                <a:ea typeface="BIZ UDゴシック" panose="020B0400000000000000" pitchFamily="49" charset="-128"/>
              </a:rPr>
              <a:t>2.097</a:t>
            </a:r>
            <a:r>
              <a:rPr lang="ja-JP" altLang="en-US" sz="2400" u="sng" kern="0" dirty="0">
                <a:solidFill>
                  <a:srgbClr val="002060"/>
                </a:solidFill>
                <a:latin typeface="BIZ UDゴシック" panose="020B0400000000000000" pitchFamily="49" charset="-128"/>
                <a:ea typeface="BIZ UDゴシック" panose="020B0400000000000000" pitchFamily="49" charset="-128"/>
              </a:rPr>
              <a:t>倍の格差</a:t>
            </a:r>
            <a:r>
              <a:rPr lang="ja-JP" altLang="en-US" sz="2400" b="0" kern="0" dirty="0">
                <a:solidFill>
                  <a:srgbClr val="002060"/>
                </a:solidFill>
                <a:latin typeface="BIZ UDゴシック" panose="020B0400000000000000" pitchFamily="49" charset="-128"/>
                <a:ea typeface="BIZ UDゴシック" panose="020B0400000000000000" pitchFamily="49" charset="-128"/>
              </a:rPr>
              <a:t>が生じたと言われている。</a:t>
            </a: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400" b="0" kern="0" dirty="0">
                <a:solidFill>
                  <a:srgbClr val="002060"/>
                </a:solidFill>
                <a:latin typeface="BIZ UDゴシック" panose="020B0400000000000000" pitchFamily="49" charset="-128"/>
                <a:ea typeface="BIZ UDゴシック" panose="020B0400000000000000" pitchFamily="49" charset="-128"/>
              </a:rPr>
              <a:t>　　北海道３区（約</a:t>
            </a:r>
            <a:r>
              <a:rPr lang="en-US" altLang="ja-JP" sz="2400" b="0" kern="0" dirty="0">
                <a:solidFill>
                  <a:srgbClr val="002060"/>
                </a:solidFill>
                <a:latin typeface="BIZ UDゴシック" panose="020B0400000000000000" pitchFamily="49" charset="-128"/>
                <a:ea typeface="BIZ UDゴシック" panose="020B0400000000000000" pitchFamily="49" charset="-128"/>
              </a:rPr>
              <a:t>46</a:t>
            </a:r>
            <a:r>
              <a:rPr lang="ja-JP" altLang="en-US" sz="2400" b="0" kern="0" dirty="0">
                <a:solidFill>
                  <a:srgbClr val="002060"/>
                </a:solidFill>
                <a:latin typeface="BIZ UDゴシック" panose="020B0400000000000000" pitchFamily="49" charset="-128"/>
                <a:ea typeface="BIZ UDゴシック" panose="020B0400000000000000" pitchFamily="49" charset="-128"/>
              </a:rPr>
              <a:t>万人）</a:t>
            </a: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400" b="0" kern="0" dirty="0">
                <a:solidFill>
                  <a:srgbClr val="002060"/>
                </a:solidFill>
                <a:latin typeface="BIZ UDゴシック" panose="020B0400000000000000" pitchFamily="49" charset="-128"/>
                <a:ea typeface="BIZ UDゴシック" panose="020B0400000000000000" pitchFamily="49" charset="-128"/>
              </a:rPr>
              <a:t>　　鳥取１区　（約</a:t>
            </a:r>
            <a:r>
              <a:rPr lang="en-US" altLang="ja-JP" sz="2400" b="0" kern="0" dirty="0">
                <a:solidFill>
                  <a:srgbClr val="002060"/>
                </a:solidFill>
                <a:latin typeface="BIZ UDゴシック" panose="020B0400000000000000" pitchFamily="49" charset="-128"/>
                <a:ea typeface="BIZ UDゴシック" panose="020B0400000000000000" pitchFamily="49" charset="-128"/>
              </a:rPr>
              <a:t>22</a:t>
            </a:r>
            <a:r>
              <a:rPr lang="ja-JP" altLang="en-US" sz="2400" b="0" kern="0" dirty="0">
                <a:solidFill>
                  <a:srgbClr val="002060"/>
                </a:solidFill>
                <a:latin typeface="BIZ UDゴシック" panose="020B0400000000000000" pitchFamily="49" charset="-128"/>
                <a:ea typeface="BIZ UDゴシック" panose="020B0400000000000000" pitchFamily="49" charset="-128"/>
              </a:rPr>
              <a:t>万人）</a:t>
            </a: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2400" b="0" kern="0" dirty="0">
                <a:solidFill>
                  <a:srgbClr val="002060"/>
                </a:solidFill>
                <a:latin typeface="BIZ UDゴシック" panose="020B0400000000000000" pitchFamily="49" charset="-128"/>
                <a:ea typeface="BIZ UDゴシック" panose="020B0400000000000000" pitchFamily="49" charset="-128"/>
              </a:rPr>
              <a:t>　</a:t>
            </a: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一票の格差</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8299" y="1628800"/>
            <a:ext cx="3188501" cy="4509120"/>
          </a:xfrm>
          <a:prstGeom prst="rect">
            <a:avLst/>
          </a:prstGeom>
        </p:spPr>
      </p:pic>
    </p:spTree>
    <p:extLst>
      <p:ext uri="{BB962C8B-B14F-4D97-AF65-F5344CB8AC3E}">
        <p14:creationId xmlns:p14="http://schemas.microsoft.com/office/powerpoint/2010/main" val="3912746547"/>
      </p:ext>
    </p:extLst>
  </p:cSld>
  <p:clrMapOvr>
    <a:masterClrMapping/>
  </p:clrMapOvr>
  <p:transition spd="slow" advTm="180132"/>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一票の格差</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grpSp>
        <p:nvGrpSpPr>
          <p:cNvPr id="6" name="グループ化 5"/>
          <p:cNvGrpSpPr/>
          <p:nvPr/>
        </p:nvGrpSpPr>
        <p:grpSpPr>
          <a:xfrm>
            <a:off x="971600" y="1641395"/>
            <a:ext cx="7344816" cy="4525917"/>
            <a:chOff x="971600" y="1641395"/>
            <a:chExt cx="7344816" cy="4525917"/>
          </a:xfrm>
        </p:grpSpPr>
        <p:pic>
          <p:nvPicPr>
            <p:cNvPr id="3" name="図 2"/>
            <p:cNvPicPr>
              <a:picLocks noChangeAspect="1"/>
            </p:cNvPicPr>
            <p:nvPr/>
          </p:nvPicPr>
          <p:blipFill rotWithShape="1">
            <a:blip r:embed="rId3"/>
            <a:srcRect t="1797"/>
            <a:stretch/>
          </p:blipFill>
          <p:spPr>
            <a:xfrm>
              <a:off x="971600" y="1641395"/>
              <a:ext cx="7344816" cy="4525917"/>
            </a:xfrm>
            <a:prstGeom prst="rect">
              <a:avLst/>
            </a:prstGeom>
          </p:spPr>
        </p:pic>
        <p:sp>
          <p:nvSpPr>
            <p:cNvPr id="4" name="テキスト ボックス 3"/>
            <p:cNvSpPr txBox="1"/>
            <p:nvPr/>
          </p:nvSpPr>
          <p:spPr bwMode="auto">
            <a:xfrm>
              <a:off x="1475656" y="5859535"/>
              <a:ext cx="1440160" cy="307777"/>
            </a:xfrm>
            <a:prstGeom prst="rect">
              <a:avLst/>
            </a:prstGeom>
            <a:solidFill>
              <a:srgbClr val="F3F2DB"/>
            </a:solidFill>
            <a:ln>
              <a:noFill/>
            </a:ln>
          </p:spPr>
          <p:txBody>
            <a:bodyPr vert="horz" wrap="square" lIns="91440" tIns="45720" rIns="91440" bIns="45720" numCol="1" rtlCol="0" anchor="t" anchorCtr="0" compatLnSpc="1">
              <a:prstTxWarp prst="textNoShape">
                <a:avLst/>
              </a:prstTxWarp>
              <a:spAutoFit/>
            </a:bodyPr>
            <a:lstStyle/>
            <a:p>
              <a:pPr>
                <a:buNone/>
              </a:pPr>
              <a:endParaRPr kumimoji="1" lang="ja-JP" altLang="en-US" sz="1400" kern="0" dirty="0">
                <a:latin typeface="+mn-ea"/>
                <a:ea typeface="+mn-ea"/>
              </a:endParaRPr>
            </a:p>
          </p:txBody>
        </p:sp>
      </p:grpSp>
      <p:sp>
        <p:nvSpPr>
          <p:cNvPr id="10" name="タイトル 3"/>
          <p:cNvSpPr txBox="1">
            <a:spLocks/>
          </p:cNvSpPr>
          <p:nvPr/>
        </p:nvSpPr>
        <p:spPr>
          <a:xfrm>
            <a:off x="0" y="5733256"/>
            <a:ext cx="5652120" cy="518659"/>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2400" kern="0" dirty="0">
                <a:solidFill>
                  <a:srgbClr val="002060"/>
                </a:solidFill>
                <a:latin typeface="BIZ UDゴシック" panose="020B0400000000000000" pitchFamily="49" charset="-128"/>
                <a:ea typeface="BIZ UDゴシック" panose="020B0400000000000000" pitchFamily="49" charset="-128"/>
              </a:rPr>
              <a:t>宮城県の区割り改定（６区→５区）</a:t>
            </a:r>
            <a:r>
              <a:rPr lang="ja-JP" altLang="en-US" sz="2400" b="0" kern="0" dirty="0">
                <a:solidFill>
                  <a:srgbClr val="002060"/>
                </a:solidFill>
                <a:latin typeface="BIZ UDゴシック" panose="020B0400000000000000" pitchFamily="49" charset="-128"/>
                <a:ea typeface="BIZ UDゴシック" panose="020B0400000000000000" pitchFamily="49" charset="-128"/>
              </a:rPr>
              <a:t>　</a:t>
            </a: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969725590"/>
      </p:ext>
    </p:extLst>
  </p:cSld>
  <p:clrMapOvr>
    <a:masterClrMapping/>
  </p:clrMapOvr>
  <p:transition spd="slow" advTm="180132"/>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9B3C8-E014-979E-C287-98F7D6AA78DA}"/>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1D1EDEBF-5618-E8D6-F262-A9545E1CC56D}"/>
              </a:ext>
            </a:extLst>
          </p:cNvPr>
          <p:cNvSpPr txBox="1">
            <a:spLocks/>
          </p:cNvSpPr>
          <p:nvPr/>
        </p:nvSpPr>
        <p:spPr>
          <a:xfrm>
            <a:off x="0" y="1556792"/>
            <a:ext cx="9144000" cy="4645225"/>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6600" b="0" kern="0" dirty="0">
                <a:solidFill>
                  <a:srgbClr val="002060"/>
                </a:solidFill>
                <a:latin typeface="BIZ UDゴシック" panose="020B0400000000000000" pitchFamily="49" charset="-128"/>
                <a:ea typeface="BIZ UDゴシック" panose="020B0400000000000000" pitchFamily="49" charset="-128"/>
              </a:rPr>
              <a:t>最後にクイズをして</a:t>
            </a: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6600" b="0" kern="0" dirty="0">
                <a:solidFill>
                  <a:srgbClr val="002060"/>
                </a:solidFill>
                <a:latin typeface="BIZ UDゴシック" panose="020B0400000000000000" pitchFamily="49" charset="-128"/>
                <a:ea typeface="BIZ UDゴシック" panose="020B0400000000000000" pitchFamily="49" charset="-128"/>
              </a:rPr>
              <a:t>終わります。</a:t>
            </a:r>
            <a:endParaRPr lang="en-US" altLang="ja-JP" sz="6600"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9F93F567-0993-B839-95C0-8819222989D1}"/>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中の人のつぶやき</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8D74D75F-C960-2701-B257-97D3E031A9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6384" y="1700808"/>
            <a:ext cx="2088232" cy="2088232"/>
          </a:xfrm>
          <a:prstGeom prst="rect">
            <a:avLst/>
          </a:prstGeom>
        </p:spPr>
      </p:pic>
    </p:spTree>
    <p:extLst>
      <p:ext uri="{BB962C8B-B14F-4D97-AF65-F5344CB8AC3E}">
        <p14:creationId xmlns:p14="http://schemas.microsoft.com/office/powerpoint/2010/main" val="442839741"/>
      </p:ext>
    </p:extLst>
  </p:cSld>
  <p:clrMapOvr>
    <a:masterClrMapping/>
  </p:clrMapOvr>
  <p:transition spd="slow" advTm="180132"/>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1AD8D-6F44-7C69-AFCE-CC6AEFCC5542}"/>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51C2E901-F0BC-213A-6A5D-8943CBF20857}"/>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Ｑ７．選挙ポスターを掲示板に貼る順番はどうやって決める？</a:t>
            </a:r>
          </a:p>
          <a:p>
            <a:pPr marL="1431925" indent="-143192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①　立候補の届出順</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②　くじで決める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③　各掲示板に到着した順番</a:t>
            </a: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AB46915D-6CDC-3F8E-E87F-6B1AF2CEA4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選挙のヒミツ？</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1F54A278-D1A3-5F69-EAE3-5BB557AFEAB6}"/>
              </a:ext>
            </a:extLst>
          </p:cNvPr>
          <p:cNvPicPr>
            <a:picLocks noChangeAspect="1"/>
          </p:cNvPicPr>
          <p:nvPr/>
        </p:nvPicPr>
        <p:blipFill>
          <a:blip r:embed="rId3"/>
          <a:stretch>
            <a:fillRect/>
          </a:stretch>
        </p:blipFill>
        <p:spPr>
          <a:xfrm>
            <a:off x="6372200" y="2924944"/>
            <a:ext cx="2670279" cy="2664183"/>
          </a:xfrm>
          <a:prstGeom prst="rect">
            <a:avLst/>
          </a:prstGeom>
        </p:spPr>
      </p:pic>
    </p:spTree>
    <p:extLst>
      <p:ext uri="{BB962C8B-B14F-4D97-AF65-F5344CB8AC3E}">
        <p14:creationId xmlns:p14="http://schemas.microsoft.com/office/powerpoint/2010/main" val="1446176295"/>
      </p:ext>
    </p:extLst>
  </p:cSld>
  <p:clrMapOvr>
    <a:masterClrMapping/>
  </p:clrMapOvr>
  <p:transition spd="slow" advTm="180132"/>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BD872-2CE4-B997-A6A9-2A702311AAFD}"/>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486DDB86-AA54-CAAD-DD5E-C1F0BEC60C4E}"/>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Ｑ７．選挙ポスターを掲示板に貼る順番はどうやって決める？</a:t>
            </a:r>
          </a:p>
          <a:p>
            <a:pPr marL="1431925" indent="-143192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FF00FF"/>
                </a:solidFill>
                <a:latin typeface="BIZ UDゴシック" panose="020B0400000000000000" pitchFamily="49" charset="-128"/>
                <a:ea typeface="BIZ UDゴシック" panose="020B0400000000000000" pitchFamily="49" charset="-128"/>
              </a:rPr>
              <a:t>①　立候補の届出順</a:t>
            </a:r>
            <a:endParaRPr lang="en-US" altLang="ja-JP" sz="3800" b="0" kern="0" dirty="0">
              <a:solidFill>
                <a:srgbClr val="FF00FF"/>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②　くじで決める</a:t>
            </a:r>
            <a:endParaRPr lang="en-US" altLang="ja-JP" sz="38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③　各掲示板に到着した順番</a:t>
            </a: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702ED9BB-5699-41C3-D093-59104AC7B10E}"/>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選挙のヒミツ？</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558457D7-2742-2CDA-A751-40FF0EB3CCD3}"/>
              </a:ext>
            </a:extLst>
          </p:cNvPr>
          <p:cNvPicPr>
            <a:picLocks noChangeAspect="1"/>
          </p:cNvPicPr>
          <p:nvPr/>
        </p:nvPicPr>
        <p:blipFill>
          <a:blip r:embed="rId3"/>
          <a:stretch>
            <a:fillRect/>
          </a:stretch>
        </p:blipFill>
        <p:spPr>
          <a:xfrm>
            <a:off x="6372200" y="2924944"/>
            <a:ext cx="2670279" cy="2664183"/>
          </a:xfrm>
          <a:prstGeom prst="rect">
            <a:avLst/>
          </a:prstGeom>
        </p:spPr>
      </p:pic>
    </p:spTree>
    <p:extLst>
      <p:ext uri="{BB962C8B-B14F-4D97-AF65-F5344CB8AC3E}">
        <p14:creationId xmlns:p14="http://schemas.microsoft.com/office/powerpoint/2010/main" val="3777996710"/>
      </p:ext>
    </p:extLst>
  </p:cSld>
  <p:clrMapOvr>
    <a:masterClrMapping/>
  </p:clrMapOvr>
  <p:transition spd="slow" advTm="180132"/>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71581-AF81-CE1C-CA3B-9389C67FC359}"/>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15EB1162-3F42-BE19-16F0-0EA3EE37F6D1}"/>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Ｑ８．選挙ポスターの作成、選挙カーの経費などは誰が業者に支払う？</a:t>
            </a:r>
          </a:p>
          <a:p>
            <a:pPr marL="1431925" indent="-143192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①　候補者</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②　候補者の支援者</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③　国や地方自治体</a:t>
            </a:r>
          </a:p>
          <a:p>
            <a:pPr marL="1168400" indent="-1168400">
              <a:defRPr/>
            </a:pPr>
            <a:endParaRPr lang="ja-JP" altLang="en-US" sz="3800" b="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endParaRPr lang="ja-JP" altLang="en-US"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2648A96F-0412-9660-DC5F-9FD1F36FF02F}"/>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選挙のヒミツ？</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Picture 39" descr="\\172.20.33.16\市町村課共通\70選挙\選挙啓発\■H29冊子作り（高校生版）\AC\IMG_0682.JPG">
            <a:extLst>
              <a:ext uri="{FF2B5EF4-FFF2-40B4-BE49-F238E27FC236}">
                <a16:creationId xmlns:a16="http://schemas.microsoft.com/office/drawing/2014/main" id="{A1465B1B-6BA2-C973-CB59-69B82FF17DE7}"/>
              </a:ext>
            </a:extLst>
          </p:cNvPr>
          <p:cNvPicPr>
            <a:picLocks noChangeAspect="1" noChangeArrowheads="1"/>
          </p:cNvPicPr>
          <p:nvPr/>
        </p:nvPicPr>
        <p:blipFill>
          <a:blip r:embed="rId3"/>
          <a:srcRect/>
          <a:stretch>
            <a:fillRect/>
          </a:stretch>
        </p:blipFill>
        <p:spPr bwMode="auto">
          <a:xfrm>
            <a:off x="7370049" y="4293096"/>
            <a:ext cx="1443038" cy="144145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40" descr="\\172.20.33.16\市町村課共通\70選挙\選挙啓発\■H29冊子作り（高校生版）\AC\IMG_0683.jpg">
            <a:extLst>
              <a:ext uri="{FF2B5EF4-FFF2-40B4-BE49-F238E27FC236}">
                <a16:creationId xmlns:a16="http://schemas.microsoft.com/office/drawing/2014/main" id="{54CBD3D8-4FFE-0D24-3B8C-0D9174423462}"/>
              </a:ext>
            </a:extLst>
          </p:cNvPr>
          <p:cNvPicPr>
            <a:picLocks noChangeAspect="1" noChangeArrowheads="1"/>
          </p:cNvPicPr>
          <p:nvPr/>
        </p:nvPicPr>
        <p:blipFill>
          <a:blip r:embed="rId4"/>
          <a:srcRect/>
          <a:stretch>
            <a:fillRect/>
          </a:stretch>
        </p:blipFill>
        <p:spPr bwMode="auto">
          <a:xfrm>
            <a:off x="5218987" y="4196259"/>
            <a:ext cx="1771650" cy="132715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角丸四角形 1">
            <a:extLst>
              <a:ext uri="{FF2B5EF4-FFF2-40B4-BE49-F238E27FC236}">
                <a16:creationId xmlns:a16="http://schemas.microsoft.com/office/drawing/2014/main" id="{17F5B121-294C-8A16-80E0-D5B3B7E81433}"/>
              </a:ext>
            </a:extLst>
          </p:cNvPr>
          <p:cNvSpPr>
            <a:spLocks noChangeArrowheads="1"/>
          </p:cNvSpPr>
          <p:nvPr/>
        </p:nvSpPr>
        <p:spPr bwMode="auto">
          <a:xfrm rot="-840000">
            <a:off x="4553824" y="4021634"/>
            <a:ext cx="1331913" cy="349250"/>
          </a:xfrm>
          <a:prstGeom prst="roundRect">
            <a:avLst>
              <a:gd name="adj" fmla="val 10319"/>
            </a:avLst>
          </a:prstGeom>
          <a:solidFill>
            <a:srgbClr val="008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1600" b="1" dirty="0">
                <a:solidFill>
                  <a:schemeClr val="bg1"/>
                </a:solidFill>
                <a:latin typeface="メイリオ" panose="020B0604030504040204" pitchFamily="50" charset="-128"/>
                <a:ea typeface="メイリオ" panose="020B0604030504040204" pitchFamily="50" charset="-128"/>
                <a:sym typeface="メイリオ" panose="020B0604030504040204" pitchFamily="50" charset="-128"/>
              </a:rPr>
              <a:t>選挙カー</a:t>
            </a:r>
            <a:endParaRPr lang="ja-JP" altLang="en-US" sz="1600" dirty="0">
              <a:latin typeface="Tahoma" panose="020B0604030504040204" pitchFamily="34" charset="0"/>
              <a:ea typeface="ＭＳ Ｐゴシック" panose="020B0600070205080204" pitchFamily="50" charset="-128"/>
            </a:endParaRPr>
          </a:p>
        </p:txBody>
      </p:sp>
      <p:sp>
        <p:nvSpPr>
          <p:cNvPr id="8" name="角丸四角形 1">
            <a:extLst>
              <a:ext uri="{FF2B5EF4-FFF2-40B4-BE49-F238E27FC236}">
                <a16:creationId xmlns:a16="http://schemas.microsoft.com/office/drawing/2014/main" id="{3760B00A-83E9-75E0-1773-0D8F8D763964}"/>
              </a:ext>
            </a:extLst>
          </p:cNvPr>
          <p:cNvSpPr>
            <a:spLocks noChangeArrowheads="1"/>
          </p:cNvSpPr>
          <p:nvPr/>
        </p:nvSpPr>
        <p:spPr bwMode="auto">
          <a:xfrm rot="-840000">
            <a:off x="6966824" y="4021634"/>
            <a:ext cx="1595438" cy="349250"/>
          </a:xfrm>
          <a:prstGeom prst="roundRect">
            <a:avLst>
              <a:gd name="adj" fmla="val 10319"/>
            </a:avLst>
          </a:prstGeom>
          <a:solidFill>
            <a:srgbClr val="008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1600" b="1">
                <a:solidFill>
                  <a:schemeClr val="bg1"/>
                </a:solidFill>
                <a:latin typeface="メイリオ" panose="020B0604030504040204" pitchFamily="50" charset="-128"/>
                <a:ea typeface="メイリオ" panose="020B0604030504040204" pitchFamily="50" charset="-128"/>
                <a:sym typeface="メイリオ" panose="020B0604030504040204" pitchFamily="50" charset="-128"/>
              </a:rPr>
              <a:t>選挙ポスター</a:t>
            </a:r>
            <a:endParaRPr lang="ja-JP" altLang="en-US" sz="1600">
              <a:latin typeface="Tahoma" panose="020B0604030504040204" pitchFamily="34" charset="0"/>
              <a:ea typeface="ＭＳ Ｐゴシック" panose="020B0600070205080204" pitchFamily="50" charset="-128"/>
            </a:endParaRPr>
          </a:p>
        </p:txBody>
      </p:sp>
    </p:spTree>
    <p:extLst>
      <p:ext uri="{BB962C8B-B14F-4D97-AF65-F5344CB8AC3E}">
        <p14:creationId xmlns:p14="http://schemas.microsoft.com/office/powerpoint/2010/main" val="4147627812"/>
      </p:ext>
    </p:extLst>
  </p:cSld>
  <p:clrMapOvr>
    <a:masterClrMapping/>
  </p:clrMapOvr>
  <p:transition spd="slow" advTm="180132"/>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2E061-0D17-EFFF-AB67-96964425DD47}"/>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B19CFB7C-E93C-11A7-8E5F-76C5D03EAAC8}"/>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Ｑ８．選挙ポスターの作成、選挙カーの経費などは誰が業者に支払う？</a:t>
            </a:r>
          </a:p>
          <a:p>
            <a:pPr marL="1431925" indent="-143192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①　候補者</a:t>
            </a:r>
            <a:endParaRPr lang="en-US" altLang="ja-JP" sz="38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②　候補者の支援者</a:t>
            </a:r>
            <a:endParaRPr lang="en-US" altLang="ja-JP" sz="38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FF00FF"/>
                </a:solidFill>
                <a:latin typeface="BIZ UDゴシック" panose="020B0400000000000000" pitchFamily="49" charset="-128"/>
                <a:ea typeface="BIZ UDゴシック" panose="020B0400000000000000" pitchFamily="49" charset="-128"/>
              </a:rPr>
              <a:t>③　国や地方自治体</a:t>
            </a: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4B8B14A8-956D-31C0-1148-8BFEF8A5FAA8}"/>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選挙のヒミツ？</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6" name="Picture 39" descr="\\172.20.33.16\市町村課共通\70選挙\選挙啓発\■H29冊子作り（高校生版）\AC\IMG_0682.JPG">
            <a:extLst>
              <a:ext uri="{FF2B5EF4-FFF2-40B4-BE49-F238E27FC236}">
                <a16:creationId xmlns:a16="http://schemas.microsoft.com/office/drawing/2014/main" id="{D368DB1A-83AA-54F2-BD73-79B2554168D7}"/>
              </a:ext>
            </a:extLst>
          </p:cNvPr>
          <p:cNvPicPr>
            <a:picLocks noChangeAspect="1" noChangeArrowheads="1"/>
          </p:cNvPicPr>
          <p:nvPr/>
        </p:nvPicPr>
        <p:blipFill>
          <a:blip r:embed="rId3"/>
          <a:srcRect/>
          <a:stretch>
            <a:fillRect/>
          </a:stretch>
        </p:blipFill>
        <p:spPr bwMode="auto">
          <a:xfrm>
            <a:off x="7370049" y="4293096"/>
            <a:ext cx="1443038" cy="144145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40" descr="\\172.20.33.16\市町村課共通\70選挙\選挙啓発\■H29冊子作り（高校生版）\AC\IMG_0683.jpg">
            <a:extLst>
              <a:ext uri="{FF2B5EF4-FFF2-40B4-BE49-F238E27FC236}">
                <a16:creationId xmlns:a16="http://schemas.microsoft.com/office/drawing/2014/main" id="{7427D690-C7A4-B9E8-773C-738F06B74ED1}"/>
              </a:ext>
            </a:extLst>
          </p:cNvPr>
          <p:cNvPicPr>
            <a:picLocks noChangeAspect="1" noChangeArrowheads="1"/>
          </p:cNvPicPr>
          <p:nvPr/>
        </p:nvPicPr>
        <p:blipFill>
          <a:blip r:embed="rId4"/>
          <a:srcRect/>
          <a:stretch>
            <a:fillRect/>
          </a:stretch>
        </p:blipFill>
        <p:spPr bwMode="auto">
          <a:xfrm>
            <a:off x="5218987" y="4196259"/>
            <a:ext cx="1771650" cy="132715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角丸四角形 1">
            <a:extLst>
              <a:ext uri="{FF2B5EF4-FFF2-40B4-BE49-F238E27FC236}">
                <a16:creationId xmlns:a16="http://schemas.microsoft.com/office/drawing/2014/main" id="{1593C5C6-24CC-4E35-79DE-E21479AE2641}"/>
              </a:ext>
            </a:extLst>
          </p:cNvPr>
          <p:cNvSpPr>
            <a:spLocks noChangeArrowheads="1"/>
          </p:cNvSpPr>
          <p:nvPr/>
        </p:nvSpPr>
        <p:spPr bwMode="auto">
          <a:xfrm rot="-840000">
            <a:off x="4553824" y="4021634"/>
            <a:ext cx="1331913" cy="349250"/>
          </a:xfrm>
          <a:prstGeom prst="roundRect">
            <a:avLst>
              <a:gd name="adj" fmla="val 10319"/>
            </a:avLst>
          </a:prstGeom>
          <a:solidFill>
            <a:srgbClr val="008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1600" b="1" dirty="0">
                <a:solidFill>
                  <a:schemeClr val="bg1"/>
                </a:solidFill>
                <a:latin typeface="メイリオ" panose="020B0604030504040204" pitchFamily="50" charset="-128"/>
                <a:ea typeface="メイリオ" panose="020B0604030504040204" pitchFamily="50" charset="-128"/>
                <a:sym typeface="メイリオ" panose="020B0604030504040204" pitchFamily="50" charset="-128"/>
              </a:rPr>
              <a:t>選挙カー</a:t>
            </a:r>
            <a:endParaRPr lang="ja-JP" altLang="en-US" sz="1600" dirty="0">
              <a:latin typeface="Tahoma" panose="020B0604030504040204" pitchFamily="34" charset="0"/>
              <a:ea typeface="ＭＳ Ｐゴシック" panose="020B0600070205080204" pitchFamily="50" charset="-128"/>
            </a:endParaRPr>
          </a:p>
        </p:txBody>
      </p:sp>
      <p:sp>
        <p:nvSpPr>
          <p:cNvPr id="9" name="角丸四角形 1">
            <a:extLst>
              <a:ext uri="{FF2B5EF4-FFF2-40B4-BE49-F238E27FC236}">
                <a16:creationId xmlns:a16="http://schemas.microsoft.com/office/drawing/2014/main" id="{750E81A7-E163-A1C7-4188-F03C22DD63B8}"/>
              </a:ext>
            </a:extLst>
          </p:cNvPr>
          <p:cNvSpPr>
            <a:spLocks noChangeArrowheads="1"/>
          </p:cNvSpPr>
          <p:nvPr/>
        </p:nvSpPr>
        <p:spPr bwMode="auto">
          <a:xfrm rot="-840000">
            <a:off x="6966824" y="4021634"/>
            <a:ext cx="1595438" cy="349250"/>
          </a:xfrm>
          <a:prstGeom prst="roundRect">
            <a:avLst>
              <a:gd name="adj" fmla="val 10319"/>
            </a:avLst>
          </a:prstGeom>
          <a:solidFill>
            <a:srgbClr val="008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chemeClr val="hlink"/>
              </a:buClr>
              <a:buSzPct val="60000"/>
              <a:buFont typeface="Wingdings" panose="05000000000000000000" pitchFamily="2" charset="2"/>
              <a:buChar char="u"/>
              <a:defRPr kumimoji="1" sz="3200">
                <a:solidFill>
                  <a:schemeClr val="tx1"/>
                </a:solidFill>
                <a:latin typeface="HG丸ｺﾞｼｯｸM-PRO" panose="020F0600000000000000" pitchFamily="50" charset="-128"/>
                <a:ea typeface="HG丸ｺﾞｼｯｸM-PRO" panose="020F0600000000000000" pitchFamily="50" charset="-128"/>
              </a:defRPr>
            </a:lvl1pPr>
            <a:lvl2pPr marL="742950" indent="-285750">
              <a:spcBef>
                <a:spcPct val="20000"/>
              </a:spcBef>
              <a:buClr>
                <a:schemeClr val="accent2"/>
              </a:buClr>
              <a:buSzPct val="55000"/>
              <a:buFont typeface="Wingdings" panose="05000000000000000000" pitchFamily="2" charset="2"/>
              <a:buChar char="u"/>
              <a:defRPr kumimoji="1" sz="2800">
                <a:solidFill>
                  <a:schemeClr val="tx1"/>
                </a:solidFill>
                <a:latin typeface="HG丸ｺﾞｼｯｸM-PRO" panose="020F0600000000000000" pitchFamily="50" charset="-128"/>
                <a:ea typeface="HG丸ｺﾞｼｯｸM-PRO" panose="020F0600000000000000" pitchFamily="50" charset="-128"/>
              </a:defRPr>
            </a:lvl2pPr>
            <a:lvl3pPr marL="1143000" indent="-228600">
              <a:spcBef>
                <a:spcPct val="20000"/>
              </a:spcBef>
              <a:buClr>
                <a:schemeClr val="accent1"/>
              </a:buClr>
              <a:buSzPct val="50000"/>
              <a:buFont typeface="Wingdings" panose="05000000000000000000" pitchFamily="2" charset="2"/>
              <a:buChar char="u"/>
              <a:defRPr kumimoji="1" sz="2400">
                <a:solidFill>
                  <a:schemeClr val="tx1"/>
                </a:solidFill>
                <a:latin typeface="HG丸ｺﾞｼｯｸM-PRO" panose="020F0600000000000000" pitchFamily="50" charset="-128"/>
                <a:ea typeface="HG丸ｺﾞｼｯｸM-PRO" panose="020F0600000000000000" pitchFamily="50" charset="-128"/>
              </a:defRPr>
            </a:lvl3pPr>
            <a:lvl4pPr marL="1600200" indent="-228600">
              <a:spcBef>
                <a:spcPct val="20000"/>
              </a:spcBef>
              <a:buClr>
                <a:schemeClr val="tx2"/>
              </a:buClr>
              <a:buSzPct val="55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4pPr>
            <a:lvl5pPr marL="2057400" indent="-228600">
              <a:spcBef>
                <a:spcPct val="20000"/>
              </a:spcBef>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5pPr>
            <a:lvl6pPr marL="25146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6pPr>
            <a:lvl7pPr marL="29718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7pPr>
            <a:lvl8pPr marL="34290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8pPr>
            <a:lvl9pPr marL="3886200" indent="-22860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anose="020F0600000000000000" pitchFamily="50" charset="-128"/>
                <a:ea typeface="HG丸ｺﾞｼｯｸM-PRO" panose="020F0600000000000000" pitchFamily="50" charset="-128"/>
              </a:defRPr>
            </a:lvl9pPr>
          </a:lstStyle>
          <a:p>
            <a:pPr algn="ctr" eaLnBrk="1" hangingPunct="1">
              <a:buClr>
                <a:schemeClr val="bg1"/>
              </a:buClr>
              <a:buSzPct val="100000"/>
              <a:buFont typeface="Wingdings" panose="05000000000000000000" pitchFamily="2" charset="2"/>
              <a:buNone/>
            </a:pPr>
            <a:r>
              <a:rPr lang="ja-JP" altLang="en-US" sz="1600" b="1">
                <a:solidFill>
                  <a:schemeClr val="bg1"/>
                </a:solidFill>
                <a:latin typeface="メイリオ" panose="020B0604030504040204" pitchFamily="50" charset="-128"/>
                <a:ea typeface="メイリオ" panose="020B0604030504040204" pitchFamily="50" charset="-128"/>
                <a:sym typeface="メイリオ" panose="020B0604030504040204" pitchFamily="50" charset="-128"/>
              </a:rPr>
              <a:t>選挙ポスター</a:t>
            </a:r>
            <a:endParaRPr lang="ja-JP" altLang="en-US" sz="1600">
              <a:latin typeface="Tahoma" panose="020B0604030504040204" pitchFamily="34" charset="0"/>
              <a:ea typeface="ＭＳ Ｐゴシック" panose="020B0600070205080204" pitchFamily="50" charset="-128"/>
            </a:endParaRPr>
          </a:p>
        </p:txBody>
      </p:sp>
      <p:sp>
        <p:nvSpPr>
          <p:cNvPr id="4" name="円形吹き出し 2">
            <a:extLst>
              <a:ext uri="{FF2B5EF4-FFF2-40B4-BE49-F238E27FC236}">
                <a16:creationId xmlns:a16="http://schemas.microsoft.com/office/drawing/2014/main" id="{FA5FCA23-824B-D00B-2AA8-0912F8108DCD}"/>
              </a:ext>
            </a:extLst>
          </p:cNvPr>
          <p:cNvSpPr/>
          <p:nvPr/>
        </p:nvSpPr>
        <p:spPr bwMode="auto">
          <a:xfrm>
            <a:off x="4211960" y="3645024"/>
            <a:ext cx="4680520" cy="1980193"/>
          </a:xfrm>
          <a:prstGeom prst="wedgeEllipseCallout">
            <a:avLst>
              <a:gd name="adj1" fmla="val -37330"/>
              <a:gd name="adj2" fmla="val 60961"/>
            </a:avLst>
          </a:prstGeom>
          <a:ln>
            <a:headEnd/>
            <a:tailEnd/>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eaLnBrk="1" hangingPunct="1">
              <a:buClr>
                <a:srgbClr val="FFFFFF"/>
              </a:buClr>
              <a:buSzPct val="100000"/>
            </a:pPr>
            <a:r>
              <a:rPr kumimoji="1" lang="ja-JP" altLang="en-US" sz="2800" dirty="0">
                <a:solidFill>
                  <a:srgbClr val="002060"/>
                </a:solidFill>
                <a:latin typeface="BIZ UDゴシック" panose="020B0400000000000000" pitchFamily="49" charset="-128"/>
                <a:ea typeface="BIZ UDゴシック" panose="020B0400000000000000" pitchFamily="49" charset="-128"/>
              </a:rPr>
              <a:t>つまり、</a:t>
            </a:r>
            <a:r>
              <a:rPr kumimoji="1" lang="ja-JP" altLang="en-US" sz="2800" dirty="0">
                <a:solidFill>
                  <a:srgbClr val="FF00FF"/>
                </a:solidFill>
                <a:latin typeface="BIZ UDゴシック" panose="020B0400000000000000" pitchFamily="49" charset="-128"/>
                <a:ea typeface="BIZ UDゴシック" panose="020B0400000000000000" pitchFamily="49" charset="-128"/>
              </a:rPr>
              <a:t>税金</a:t>
            </a:r>
            <a:r>
              <a:rPr kumimoji="1" lang="ja-JP" altLang="en-US" sz="2800" dirty="0">
                <a:solidFill>
                  <a:srgbClr val="002060"/>
                </a:solidFill>
                <a:latin typeface="BIZ UDゴシック" panose="020B0400000000000000" pitchFamily="49" charset="-128"/>
                <a:ea typeface="BIZ UDゴシック" panose="020B0400000000000000" pitchFamily="49" charset="-128"/>
              </a:rPr>
              <a:t>です。</a:t>
            </a:r>
            <a:endParaRPr kumimoji="1" lang="en-US" altLang="ja-JP" sz="2800" dirty="0">
              <a:solidFill>
                <a:srgbClr val="002060"/>
              </a:solidFill>
              <a:latin typeface="BIZ UDゴシック" panose="020B0400000000000000" pitchFamily="49" charset="-128"/>
              <a:ea typeface="BIZ UDゴシック" panose="020B0400000000000000" pitchFamily="49" charset="-128"/>
            </a:endParaRPr>
          </a:p>
          <a:p>
            <a:pPr algn="ctr" eaLnBrk="1" hangingPunct="1">
              <a:buClr>
                <a:srgbClr val="FFFFFF"/>
              </a:buClr>
              <a:buSzPct val="100000"/>
            </a:pPr>
            <a:r>
              <a:rPr lang="ja-JP" altLang="en-US" dirty="0">
                <a:solidFill>
                  <a:srgbClr val="002060"/>
                </a:solidFill>
                <a:latin typeface="BIZ UDゴシック" panose="020B0400000000000000" pitchFamily="49" charset="-128"/>
                <a:ea typeface="BIZ UDゴシック" panose="020B0400000000000000" pitchFamily="49" charset="-128"/>
              </a:rPr>
              <a:t>ただし、あまり票が取れないと自腹の場合も。</a:t>
            </a:r>
            <a:endParaRPr kumimoji="1" lang="ja-JP" altLang="en-US" dirty="0">
              <a:solidFill>
                <a:srgbClr val="002060"/>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862703711"/>
      </p:ext>
    </p:extLst>
  </p:cSld>
  <p:clrMapOvr>
    <a:masterClrMapping/>
  </p:clrMapOvr>
  <p:transition spd="slow" advTm="180132"/>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5034B-14AC-F8A7-E512-9479702C7339}"/>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293C0C8F-E360-5852-31A3-41B1A0A5DA0F}"/>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Ｑ９．国政選挙を実施するときに全国・宮城県で掛かるおよその費用は？</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600" b="0" kern="0" dirty="0">
                <a:solidFill>
                  <a:srgbClr val="002060"/>
                </a:solidFill>
                <a:latin typeface="BIZ UDゴシック" panose="020B0400000000000000" pitchFamily="49" charset="-128"/>
                <a:ea typeface="BIZ UDゴシック" panose="020B0400000000000000" pitchFamily="49" charset="-128"/>
              </a:rPr>
              <a:t>①　全国</a:t>
            </a:r>
            <a:r>
              <a:rPr lang="en-US" altLang="ja-JP" sz="3600" b="0" kern="0" dirty="0">
                <a:solidFill>
                  <a:srgbClr val="002060"/>
                </a:solidFill>
                <a:latin typeface="BIZ UDゴシック" panose="020B0400000000000000" pitchFamily="49" charset="-128"/>
                <a:ea typeface="BIZ UDゴシック" panose="020B0400000000000000" pitchFamily="49" charset="-128"/>
              </a:rPr>
              <a:t>7.3</a:t>
            </a:r>
            <a:r>
              <a:rPr lang="ja-JP" altLang="en-US" sz="3600" b="0" kern="0" dirty="0">
                <a:solidFill>
                  <a:srgbClr val="002060"/>
                </a:solidFill>
                <a:latin typeface="BIZ UDゴシック" panose="020B0400000000000000" pitchFamily="49" charset="-128"/>
                <a:ea typeface="BIZ UDゴシック" panose="020B0400000000000000" pitchFamily="49" charset="-128"/>
              </a:rPr>
              <a:t>億円、 宮城県</a:t>
            </a:r>
            <a:r>
              <a:rPr lang="en-US" altLang="ja-JP" sz="3600" b="0" kern="0" dirty="0">
                <a:solidFill>
                  <a:srgbClr val="002060"/>
                </a:solidFill>
                <a:latin typeface="BIZ UDゴシック" panose="020B0400000000000000" pitchFamily="49" charset="-128"/>
                <a:ea typeface="BIZ UDゴシック" panose="020B0400000000000000" pitchFamily="49" charset="-128"/>
              </a:rPr>
              <a:t>1,400</a:t>
            </a:r>
            <a:r>
              <a:rPr lang="ja-JP" altLang="en-US" sz="3600" b="0" kern="0" dirty="0">
                <a:solidFill>
                  <a:srgbClr val="002060"/>
                </a:solidFill>
                <a:latin typeface="BIZ UDゴシック" panose="020B0400000000000000" pitchFamily="49" charset="-128"/>
                <a:ea typeface="BIZ UDゴシック" panose="020B0400000000000000" pitchFamily="49" charset="-128"/>
              </a:rPr>
              <a:t>万円</a:t>
            </a:r>
            <a:endParaRPr lang="en-US" altLang="ja-JP" sz="36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600" b="0" kern="0" dirty="0">
                <a:solidFill>
                  <a:srgbClr val="002060"/>
                </a:solidFill>
                <a:latin typeface="BIZ UDゴシック" panose="020B0400000000000000" pitchFamily="49" charset="-128"/>
                <a:ea typeface="BIZ UDゴシック" panose="020B0400000000000000" pitchFamily="49" charset="-128"/>
              </a:rPr>
              <a:t>②　全国</a:t>
            </a:r>
            <a:r>
              <a:rPr lang="en-US" altLang="ja-JP" sz="3600" b="0" kern="0" dirty="0">
                <a:solidFill>
                  <a:srgbClr val="002060"/>
                </a:solidFill>
                <a:latin typeface="BIZ UDゴシック" panose="020B0400000000000000" pitchFamily="49" charset="-128"/>
                <a:ea typeface="BIZ UDゴシック" panose="020B0400000000000000" pitchFamily="49" charset="-128"/>
              </a:rPr>
              <a:t>73</a:t>
            </a:r>
            <a:r>
              <a:rPr lang="ja-JP" altLang="en-US" sz="3600" b="0" kern="0" dirty="0">
                <a:solidFill>
                  <a:srgbClr val="002060"/>
                </a:solidFill>
                <a:latin typeface="BIZ UDゴシック" panose="020B0400000000000000" pitchFamily="49" charset="-128"/>
                <a:ea typeface="BIZ UDゴシック" panose="020B0400000000000000" pitchFamily="49" charset="-128"/>
              </a:rPr>
              <a:t>億円、 宮城県</a:t>
            </a:r>
            <a:r>
              <a:rPr lang="en-US" altLang="ja-JP" sz="3600" b="0" kern="0" dirty="0">
                <a:solidFill>
                  <a:srgbClr val="002060"/>
                </a:solidFill>
                <a:latin typeface="BIZ UDゴシック" panose="020B0400000000000000" pitchFamily="49" charset="-128"/>
                <a:ea typeface="BIZ UDゴシック" panose="020B0400000000000000" pitchFamily="49" charset="-128"/>
              </a:rPr>
              <a:t>1.4</a:t>
            </a:r>
            <a:r>
              <a:rPr lang="ja-JP" altLang="en-US" sz="3600" b="0" kern="0" dirty="0">
                <a:solidFill>
                  <a:srgbClr val="002060"/>
                </a:solidFill>
                <a:latin typeface="BIZ UDゴシック" panose="020B0400000000000000" pitchFamily="49" charset="-128"/>
                <a:ea typeface="BIZ UDゴシック" panose="020B0400000000000000" pitchFamily="49" charset="-128"/>
              </a:rPr>
              <a:t>億円</a:t>
            </a:r>
            <a:endParaRPr lang="en-US" altLang="ja-JP" sz="36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600" b="0" kern="0" dirty="0">
                <a:solidFill>
                  <a:srgbClr val="002060"/>
                </a:solidFill>
                <a:latin typeface="BIZ UDゴシック" panose="020B0400000000000000" pitchFamily="49" charset="-128"/>
                <a:ea typeface="BIZ UDゴシック" panose="020B0400000000000000" pitchFamily="49" charset="-128"/>
              </a:rPr>
              <a:t>③　全国</a:t>
            </a:r>
            <a:r>
              <a:rPr lang="en-US" altLang="ja-JP" sz="3600" b="0" kern="0" dirty="0">
                <a:solidFill>
                  <a:srgbClr val="002060"/>
                </a:solidFill>
                <a:latin typeface="BIZ UDゴシック" panose="020B0400000000000000" pitchFamily="49" charset="-128"/>
                <a:ea typeface="BIZ UDゴシック" panose="020B0400000000000000" pitchFamily="49" charset="-128"/>
              </a:rPr>
              <a:t>730</a:t>
            </a:r>
            <a:r>
              <a:rPr lang="ja-JP" altLang="en-US" sz="3600" b="0" kern="0" dirty="0">
                <a:solidFill>
                  <a:srgbClr val="002060"/>
                </a:solidFill>
                <a:latin typeface="BIZ UDゴシック" panose="020B0400000000000000" pitchFamily="49" charset="-128"/>
                <a:ea typeface="BIZ UDゴシック" panose="020B0400000000000000" pitchFamily="49" charset="-128"/>
              </a:rPr>
              <a:t>億円、宮城県</a:t>
            </a:r>
            <a:r>
              <a:rPr lang="en-US" altLang="ja-JP" sz="3600" b="0" kern="0" dirty="0">
                <a:solidFill>
                  <a:srgbClr val="002060"/>
                </a:solidFill>
                <a:latin typeface="BIZ UDゴシック" panose="020B0400000000000000" pitchFamily="49" charset="-128"/>
                <a:ea typeface="BIZ UDゴシック" panose="020B0400000000000000" pitchFamily="49" charset="-128"/>
              </a:rPr>
              <a:t>14</a:t>
            </a:r>
            <a:r>
              <a:rPr lang="ja-JP" altLang="en-US" sz="3600" b="0" kern="0" dirty="0">
                <a:solidFill>
                  <a:srgbClr val="002060"/>
                </a:solidFill>
                <a:latin typeface="BIZ UDゴシック" panose="020B0400000000000000" pitchFamily="49" charset="-128"/>
                <a:ea typeface="BIZ UDゴシック" panose="020B0400000000000000" pitchFamily="49" charset="-128"/>
              </a:rPr>
              <a:t>億円</a:t>
            </a:r>
            <a:endParaRPr lang="en-US" altLang="ja-JP" sz="40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186548C0-55D6-5C9C-4DC3-78E5BBB5B94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選挙のヒミツ？</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9E453D21-26C7-50E2-C739-2E5DAF281F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4328" y="4793541"/>
            <a:ext cx="1435224" cy="1435224"/>
          </a:xfrm>
          <a:prstGeom prst="rect">
            <a:avLst/>
          </a:prstGeom>
        </p:spPr>
      </p:pic>
    </p:spTree>
    <p:extLst>
      <p:ext uri="{BB962C8B-B14F-4D97-AF65-F5344CB8AC3E}">
        <p14:creationId xmlns:p14="http://schemas.microsoft.com/office/powerpoint/2010/main" val="955207624"/>
      </p:ext>
    </p:extLst>
  </p:cSld>
  <p:clrMapOvr>
    <a:masterClrMapping/>
  </p:clrMapOvr>
  <p:transition spd="slow" advTm="180132"/>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CADB3-CDA8-AD44-998E-CA75828A73E6}"/>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3F129031-1569-90CB-6E40-E48CDDD25132}"/>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Ｑ９．国政選挙を実施するときに全国・宮城県で掛かるおよその費用は？</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600" b="0" kern="0" dirty="0">
                <a:solidFill>
                  <a:schemeClr val="bg1">
                    <a:lumMod val="85000"/>
                  </a:schemeClr>
                </a:solidFill>
                <a:latin typeface="BIZ UDゴシック" panose="020B0400000000000000" pitchFamily="49" charset="-128"/>
                <a:ea typeface="BIZ UDゴシック" panose="020B0400000000000000" pitchFamily="49" charset="-128"/>
              </a:rPr>
              <a:t>①　全国７</a:t>
            </a:r>
            <a:r>
              <a:rPr lang="en-US" altLang="ja-JP" sz="3600" b="0" kern="0" dirty="0">
                <a:solidFill>
                  <a:schemeClr val="bg1">
                    <a:lumMod val="85000"/>
                  </a:schemeClr>
                </a:solidFill>
                <a:latin typeface="BIZ UDゴシック" panose="020B0400000000000000" pitchFamily="49" charset="-128"/>
                <a:ea typeface="BIZ UDゴシック" panose="020B0400000000000000" pitchFamily="49" charset="-128"/>
              </a:rPr>
              <a:t>.3</a:t>
            </a:r>
            <a:r>
              <a:rPr lang="ja-JP" altLang="en-US" sz="3600" b="0" kern="0" dirty="0">
                <a:solidFill>
                  <a:schemeClr val="bg1">
                    <a:lumMod val="85000"/>
                  </a:schemeClr>
                </a:solidFill>
                <a:latin typeface="BIZ UDゴシック" panose="020B0400000000000000" pitchFamily="49" charset="-128"/>
                <a:ea typeface="BIZ UDゴシック" panose="020B0400000000000000" pitchFamily="49" charset="-128"/>
              </a:rPr>
              <a:t>億円、 宮城県</a:t>
            </a:r>
            <a:r>
              <a:rPr lang="en-US" altLang="ja-JP" sz="3600" b="0" kern="0" dirty="0">
                <a:solidFill>
                  <a:schemeClr val="bg1">
                    <a:lumMod val="85000"/>
                  </a:schemeClr>
                </a:solidFill>
                <a:latin typeface="BIZ UDゴシック" panose="020B0400000000000000" pitchFamily="49" charset="-128"/>
                <a:ea typeface="BIZ UDゴシック" panose="020B0400000000000000" pitchFamily="49" charset="-128"/>
              </a:rPr>
              <a:t>1,400</a:t>
            </a:r>
            <a:r>
              <a:rPr lang="ja-JP" altLang="en-US" sz="3600" b="0" kern="0" dirty="0">
                <a:solidFill>
                  <a:schemeClr val="bg1">
                    <a:lumMod val="85000"/>
                  </a:schemeClr>
                </a:solidFill>
                <a:latin typeface="BIZ UDゴシック" panose="020B0400000000000000" pitchFamily="49" charset="-128"/>
                <a:ea typeface="BIZ UDゴシック" panose="020B0400000000000000" pitchFamily="49" charset="-128"/>
              </a:rPr>
              <a:t>万円</a:t>
            </a:r>
            <a:endParaRPr lang="en-US" altLang="ja-JP" sz="36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endParaRPr lang="en-US" altLang="ja-JP" sz="16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r>
              <a:rPr lang="ja-JP" altLang="en-US" sz="3600" b="0" kern="0" dirty="0">
                <a:solidFill>
                  <a:schemeClr val="bg1">
                    <a:lumMod val="85000"/>
                  </a:schemeClr>
                </a:solidFill>
                <a:latin typeface="BIZ UDゴシック" panose="020B0400000000000000" pitchFamily="49" charset="-128"/>
                <a:ea typeface="BIZ UDゴシック" panose="020B0400000000000000" pitchFamily="49" charset="-128"/>
              </a:rPr>
              <a:t>②　全国</a:t>
            </a:r>
            <a:r>
              <a:rPr lang="en-US" altLang="ja-JP" sz="3600" b="0" kern="0" dirty="0">
                <a:solidFill>
                  <a:schemeClr val="bg1">
                    <a:lumMod val="85000"/>
                  </a:schemeClr>
                </a:solidFill>
                <a:latin typeface="BIZ UDゴシック" panose="020B0400000000000000" pitchFamily="49" charset="-128"/>
                <a:ea typeface="BIZ UDゴシック" panose="020B0400000000000000" pitchFamily="49" charset="-128"/>
              </a:rPr>
              <a:t>73</a:t>
            </a:r>
            <a:r>
              <a:rPr lang="ja-JP" altLang="en-US" sz="3600" b="0" kern="0" dirty="0">
                <a:solidFill>
                  <a:schemeClr val="bg1">
                    <a:lumMod val="85000"/>
                  </a:schemeClr>
                </a:solidFill>
                <a:latin typeface="BIZ UDゴシック" panose="020B0400000000000000" pitchFamily="49" charset="-128"/>
                <a:ea typeface="BIZ UDゴシック" panose="020B0400000000000000" pitchFamily="49" charset="-128"/>
              </a:rPr>
              <a:t>億円、 宮城県</a:t>
            </a:r>
            <a:r>
              <a:rPr lang="en-US" altLang="ja-JP" sz="3600" b="0" kern="0" dirty="0">
                <a:solidFill>
                  <a:schemeClr val="bg1">
                    <a:lumMod val="85000"/>
                  </a:schemeClr>
                </a:solidFill>
                <a:latin typeface="BIZ UDゴシック" panose="020B0400000000000000" pitchFamily="49" charset="-128"/>
                <a:ea typeface="BIZ UDゴシック" panose="020B0400000000000000" pitchFamily="49" charset="-128"/>
              </a:rPr>
              <a:t>1.4</a:t>
            </a:r>
            <a:r>
              <a:rPr lang="ja-JP" altLang="en-US" sz="3600" b="0" kern="0" dirty="0">
                <a:solidFill>
                  <a:schemeClr val="bg1">
                    <a:lumMod val="85000"/>
                  </a:schemeClr>
                </a:solidFill>
                <a:latin typeface="BIZ UDゴシック" panose="020B0400000000000000" pitchFamily="49" charset="-128"/>
                <a:ea typeface="BIZ UDゴシック" panose="020B0400000000000000" pitchFamily="49" charset="-128"/>
              </a:rPr>
              <a:t>億円</a:t>
            </a:r>
            <a:endParaRPr lang="en-US" altLang="ja-JP" sz="36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600" b="0" kern="0" dirty="0">
                <a:solidFill>
                  <a:srgbClr val="FF00FF"/>
                </a:solidFill>
                <a:latin typeface="BIZ UDゴシック" panose="020B0400000000000000" pitchFamily="49" charset="-128"/>
                <a:ea typeface="BIZ UDゴシック" panose="020B0400000000000000" pitchFamily="49" charset="-128"/>
              </a:rPr>
              <a:t>③　全国</a:t>
            </a:r>
            <a:r>
              <a:rPr lang="en-US" altLang="ja-JP" sz="3600" b="0" kern="0" dirty="0">
                <a:solidFill>
                  <a:srgbClr val="FF00FF"/>
                </a:solidFill>
                <a:latin typeface="BIZ UDゴシック" panose="020B0400000000000000" pitchFamily="49" charset="-128"/>
                <a:ea typeface="BIZ UDゴシック" panose="020B0400000000000000" pitchFamily="49" charset="-128"/>
              </a:rPr>
              <a:t>730</a:t>
            </a:r>
            <a:r>
              <a:rPr lang="ja-JP" altLang="en-US" sz="3600" b="0" kern="0" dirty="0">
                <a:solidFill>
                  <a:srgbClr val="FF00FF"/>
                </a:solidFill>
                <a:latin typeface="BIZ UDゴシック" panose="020B0400000000000000" pitchFamily="49" charset="-128"/>
                <a:ea typeface="BIZ UDゴシック" panose="020B0400000000000000" pitchFamily="49" charset="-128"/>
              </a:rPr>
              <a:t>億円、宮城県</a:t>
            </a:r>
            <a:r>
              <a:rPr lang="en-US" altLang="ja-JP" sz="3600" b="0" kern="0" dirty="0">
                <a:solidFill>
                  <a:srgbClr val="FF00FF"/>
                </a:solidFill>
                <a:latin typeface="BIZ UDゴシック" panose="020B0400000000000000" pitchFamily="49" charset="-128"/>
                <a:ea typeface="BIZ UDゴシック" panose="020B0400000000000000" pitchFamily="49" charset="-128"/>
              </a:rPr>
              <a:t>14</a:t>
            </a:r>
            <a:r>
              <a:rPr lang="ja-JP" altLang="en-US" sz="3600" b="0" kern="0" dirty="0">
                <a:solidFill>
                  <a:srgbClr val="FF00FF"/>
                </a:solidFill>
                <a:latin typeface="BIZ UDゴシック" panose="020B0400000000000000" pitchFamily="49" charset="-128"/>
                <a:ea typeface="BIZ UDゴシック" panose="020B0400000000000000" pitchFamily="49" charset="-128"/>
              </a:rPr>
              <a:t>億円</a:t>
            </a:r>
            <a:endParaRPr lang="en-US" altLang="ja-JP" sz="4000"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6EB5DBFE-937A-3054-6D53-5BAB45B05E1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選挙のヒミツ？</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B39550EF-C79B-28E1-535F-FE0BB13D0F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4328" y="4793541"/>
            <a:ext cx="1435224" cy="1435224"/>
          </a:xfrm>
          <a:prstGeom prst="rect">
            <a:avLst/>
          </a:prstGeom>
        </p:spPr>
      </p:pic>
      <p:sp>
        <p:nvSpPr>
          <p:cNvPr id="3" name="円形吹き出し 2">
            <a:extLst>
              <a:ext uri="{FF2B5EF4-FFF2-40B4-BE49-F238E27FC236}">
                <a16:creationId xmlns:a16="http://schemas.microsoft.com/office/drawing/2014/main" id="{02B93BFC-6257-549F-9FB3-81C39CAEB07E}"/>
              </a:ext>
            </a:extLst>
          </p:cNvPr>
          <p:cNvSpPr/>
          <p:nvPr/>
        </p:nvSpPr>
        <p:spPr bwMode="auto">
          <a:xfrm>
            <a:off x="166871" y="3429000"/>
            <a:ext cx="7357457" cy="1873656"/>
          </a:xfrm>
          <a:prstGeom prst="wedgeRoundRectCallout">
            <a:avLst>
              <a:gd name="adj1" fmla="val 53459"/>
              <a:gd name="adj2" fmla="val -50341"/>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eaLnBrk="1" hangingPunct="1">
              <a:buClr>
                <a:srgbClr val="FFFFFF"/>
              </a:buClr>
              <a:buSzPct val="100000"/>
            </a:pPr>
            <a:r>
              <a:rPr kumimoji="1" lang="en-US" altLang="ja-JP" dirty="0">
                <a:solidFill>
                  <a:srgbClr val="002060"/>
                </a:solidFill>
                <a:latin typeface="BIZ UDゴシック" panose="020B0400000000000000" pitchFamily="49" charset="-128"/>
                <a:ea typeface="BIZ UDゴシック" panose="020B0400000000000000" pitchFamily="49" charset="-128"/>
              </a:rPr>
              <a:t>※</a:t>
            </a:r>
            <a:r>
              <a:rPr kumimoji="1" lang="ja-JP" altLang="en-US" dirty="0">
                <a:solidFill>
                  <a:srgbClr val="002060"/>
                </a:solidFill>
                <a:latin typeface="BIZ UDゴシック" panose="020B0400000000000000" pitchFamily="49" charset="-128"/>
                <a:ea typeface="BIZ UDゴシック" panose="020B0400000000000000" pitchFamily="49" charset="-128"/>
              </a:rPr>
              <a:t>　</a:t>
            </a:r>
            <a:r>
              <a:rPr kumimoji="1" lang="en-US" altLang="ja-JP" dirty="0">
                <a:solidFill>
                  <a:srgbClr val="002060"/>
                </a:solidFill>
                <a:latin typeface="BIZ UDゴシック" panose="020B0400000000000000" pitchFamily="49" charset="-128"/>
                <a:ea typeface="BIZ UDゴシック" panose="020B0400000000000000" pitchFamily="49" charset="-128"/>
              </a:rPr>
              <a:t>R6</a:t>
            </a:r>
            <a:r>
              <a:rPr kumimoji="1" lang="ja-JP" altLang="en-US" dirty="0">
                <a:solidFill>
                  <a:srgbClr val="002060"/>
                </a:solidFill>
                <a:latin typeface="BIZ UDゴシック" panose="020B0400000000000000" pitchFamily="49" charset="-128"/>
                <a:ea typeface="BIZ UDゴシック" panose="020B0400000000000000" pitchFamily="49" charset="-128"/>
              </a:rPr>
              <a:t>衆議選では</a:t>
            </a:r>
            <a:r>
              <a:rPr kumimoji="1" lang="en-US" altLang="ja-JP" dirty="0">
                <a:solidFill>
                  <a:srgbClr val="002060"/>
                </a:solidFill>
                <a:latin typeface="BIZ UDゴシック" panose="020B0400000000000000" pitchFamily="49" charset="-128"/>
                <a:ea typeface="BIZ UDゴシック" panose="020B0400000000000000" pitchFamily="49" charset="-128"/>
              </a:rPr>
              <a:t>730</a:t>
            </a:r>
            <a:r>
              <a:rPr kumimoji="1" lang="ja-JP" altLang="en-US" dirty="0">
                <a:solidFill>
                  <a:srgbClr val="002060"/>
                </a:solidFill>
                <a:latin typeface="BIZ UDゴシック" panose="020B0400000000000000" pitchFamily="49" charset="-128"/>
                <a:ea typeface="BIZ UDゴシック" panose="020B0400000000000000" pitchFamily="49" charset="-128"/>
              </a:rPr>
              <a:t>億円</a:t>
            </a:r>
          </a:p>
          <a:p>
            <a:pPr eaLnBrk="1" hangingPunct="1">
              <a:buClr>
                <a:srgbClr val="FFFFFF"/>
              </a:buClr>
              <a:buSzPct val="100000"/>
            </a:pPr>
            <a:r>
              <a:rPr kumimoji="1" lang="en-US" altLang="ja-JP" dirty="0">
                <a:solidFill>
                  <a:srgbClr val="002060"/>
                </a:solidFill>
                <a:latin typeface="BIZ UDゴシック" panose="020B0400000000000000" pitchFamily="49" charset="-128"/>
                <a:ea typeface="BIZ UDゴシック" panose="020B0400000000000000" pitchFamily="49" charset="-128"/>
              </a:rPr>
              <a:t>※</a:t>
            </a:r>
            <a:r>
              <a:rPr kumimoji="1" lang="ja-JP" altLang="en-US" dirty="0">
                <a:solidFill>
                  <a:srgbClr val="002060"/>
                </a:solidFill>
                <a:latin typeface="BIZ UDゴシック" panose="020B0400000000000000" pitchFamily="49" charset="-128"/>
                <a:ea typeface="BIZ UDゴシック" panose="020B0400000000000000" pitchFamily="49" charset="-128"/>
              </a:rPr>
              <a:t>　宮城県ではうち市町村に配る費用が約</a:t>
            </a:r>
            <a:r>
              <a:rPr kumimoji="1" lang="en-US" altLang="ja-JP" dirty="0">
                <a:solidFill>
                  <a:srgbClr val="002060"/>
                </a:solidFill>
                <a:latin typeface="BIZ UDゴシック" panose="020B0400000000000000" pitchFamily="49" charset="-128"/>
                <a:ea typeface="BIZ UDゴシック" panose="020B0400000000000000" pitchFamily="49" charset="-128"/>
              </a:rPr>
              <a:t>13</a:t>
            </a:r>
            <a:r>
              <a:rPr kumimoji="1" lang="ja-JP" altLang="en-US" dirty="0">
                <a:solidFill>
                  <a:srgbClr val="002060"/>
                </a:solidFill>
                <a:latin typeface="BIZ UDゴシック" panose="020B0400000000000000" pitchFamily="49" charset="-128"/>
                <a:ea typeface="BIZ UDゴシック" panose="020B0400000000000000" pitchFamily="49" charset="-128"/>
              </a:rPr>
              <a:t>億円</a:t>
            </a:r>
          </a:p>
          <a:p>
            <a:pPr marL="358775" indent="-358775" eaLnBrk="1" hangingPunct="1">
              <a:buClr>
                <a:srgbClr val="FFFFFF"/>
              </a:buClr>
              <a:buSzPct val="100000"/>
            </a:pPr>
            <a:r>
              <a:rPr kumimoji="1" lang="en-US" altLang="ja-JP" dirty="0">
                <a:solidFill>
                  <a:srgbClr val="002060"/>
                </a:solidFill>
                <a:latin typeface="BIZ UDゴシック" panose="020B0400000000000000" pitchFamily="49" charset="-128"/>
                <a:ea typeface="BIZ UDゴシック" panose="020B0400000000000000" pitchFamily="49" charset="-128"/>
              </a:rPr>
              <a:t>※</a:t>
            </a:r>
            <a:r>
              <a:rPr kumimoji="1" lang="ja-JP" altLang="en-US" dirty="0">
                <a:solidFill>
                  <a:srgbClr val="002060"/>
                </a:solidFill>
                <a:latin typeface="BIZ UDゴシック" panose="020B0400000000000000" pitchFamily="49" charset="-128"/>
                <a:ea typeface="BIZ UDゴシック" panose="020B0400000000000000" pitchFamily="49" charset="-128"/>
              </a:rPr>
              <a:t>　</a:t>
            </a:r>
            <a:r>
              <a:rPr kumimoji="1" lang="en-US" altLang="ja-JP" dirty="0">
                <a:solidFill>
                  <a:srgbClr val="002060"/>
                </a:solidFill>
                <a:latin typeface="BIZ UDゴシック" panose="020B0400000000000000" pitchFamily="49" charset="-128"/>
                <a:ea typeface="BIZ UDゴシック" panose="020B0400000000000000" pitchFamily="49" charset="-128"/>
              </a:rPr>
              <a:t>R8</a:t>
            </a:r>
            <a:r>
              <a:rPr kumimoji="1" lang="ja-JP" altLang="en-US" dirty="0">
                <a:solidFill>
                  <a:srgbClr val="002060"/>
                </a:solidFill>
                <a:latin typeface="BIZ UDゴシック" panose="020B0400000000000000" pitchFamily="49" charset="-128"/>
                <a:ea typeface="BIZ UDゴシック" panose="020B0400000000000000" pitchFamily="49" charset="-128"/>
              </a:rPr>
              <a:t>衆議選は集計中ですが、物価高などを考慮し、</a:t>
            </a:r>
            <a:r>
              <a:rPr kumimoji="1" lang="en-US" altLang="ja-JP" u="sng" dirty="0">
                <a:solidFill>
                  <a:srgbClr val="FF00FF"/>
                </a:solidFill>
                <a:latin typeface="BIZ UDゴシック" panose="020B0400000000000000" pitchFamily="49" charset="-128"/>
                <a:ea typeface="BIZ UDゴシック" panose="020B0400000000000000" pitchFamily="49" charset="-128"/>
              </a:rPr>
              <a:t>855</a:t>
            </a:r>
            <a:r>
              <a:rPr kumimoji="1" lang="ja-JP" altLang="en-US" u="sng" dirty="0">
                <a:solidFill>
                  <a:srgbClr val="FF00FF"/>
                </a:solidFill>
                <a:latin typeface="BIZ UDゴシック" panose="020B0400000000000000" pitchFamily="49" charset="-128"/>
                <a:ea typeface="BIZ UDゴシック" panose="020B0400000000000000" pitchFamily="49" charset="-128"/>
              </a:rPr>
              <a:t>億円</a:t>
            </a:r>
            <a:r>
              <a:rPr kumimoji="1" lang="ja-JP" altLang="en-US" dirty="0">
                <a:solidFill>
                  <a:srgbClr val="002060"/>
                </a:solidFill>
                <a:latin typeface="BIZ UDゴシック" panose="020B0400000000000000" pitchFamily="49" charset="-128"/>
                <a:ea typeface="BIZ UDゴシック" panose="020B0400000000000000" pitchFamily="49" charset="-128"/>
              </a:rPr>
              <a:t>の予算が準備されました。</a:t>
            </a:r>
          </a:p>
        </p:txBody>
      </p:sp>
    </p:spTree>
    <p:extLst>
      <p:ext uri="{BB962C8B-B14F-4D97-AF65-F5344CB8AC3E}">
        <p14:creationId xmlns:p14="http://schemas.microsoft.com/office/powerpoint/2010/main" val="2661625916"/>
      </p:ext>
    </p:extLst>
  </p:cSld>
  <p:clrMapOvr>
    <a:masterClrMapping/>
  </p:clrMapOvr>
  <p:transition spd="slow" advTm="180132"/>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7A4FA-8A08-4DA8-764C-F81BBD050644}"/>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3A888942-226E-D533-F9BC-37F0052E63EB}"/>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＜選挙の費用＞</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985838" indent="-985838">
              <a:defRPr/>
            </a:pPr>
            <a:r>
              <a:rPr lang="ja-JP" altLang="en-US" sz="3600" kern="0" dirty="0">
                <a:solidFill>
                  <a:srgbClr val="FF00FF"/>
                </a:solidFill>
                <a:latin typeface="BIZ UDゴシック" panose="020B0400000000000000" pitchFamily="49" charset="-128"/>
                <a:ea typeface="BIZ UDゴシック" panose="020B0400000000000000" pitchFamily="49" charset="-128"/>
              </a:rPr>
              <a:t>　</a:t>
            </a:r>
            <a:r>
              <a:rPr lang="ja-JP" altLang="en-US" sz="3600" u="sng" kern="0" dirty="0">
                <a:solidFill>
                  <a:srgbClr val="002060"/>
                </a:solidFill>
                <a:latin typeface="BIZ UDゴシック" panose="020B0400000000000000" pitchFamily="49" charset="-128"/>
                <a:ea typeface="BIZ UDゴシック" panose="020B0400000000000000" pitchFamily="49" charset="-128"/>
              </a:rPr>
              <a:t>全国</a:t>
            </a:r>
            <a:r>
              <a:rPr lang="en-US" altLang="ja-JP" sz="3600" u="sng" kern="0" dirty="0">
                <a:solidFill>
                  <a:srgbClr val="002060"/>
                </a:solidFill>
                <a:latin typeface="BIZ UDゴシック" panose="020B0400000000000000" pitchFamily="49" charset="-128"/>
                <a:ea typeface="BIZ UDゴシック" panose="020B0400000000000000" pitchFamily="49" charset="-128"/>
              </a:rPr>
              <a:t>730</a:t>
            </a:r>
            <a:r>
              <a:rPr lang="ja-JP" altLang="en-US" sz="3600" u="sng" kern="0" dirty="0">
                <a:solidFill>
                  <a:srgbClr val="002060"/>
                </a:solidFill>
                <a:latin typeface="BIZ UDゴシック" panose="020B0400000000000000" pitchFamily="49" charset="-128"/>
                <a:ea typeface="BIZ UDゴシック" panose="020B0400000000000000" pitchFamily="49" charset="-128"/>
              </a:rPr>
              <a:t>億円、宮城県</a:t>
            </a:r>
            <a:r>
              <a:rPr lang="en-US" altLang="ja-JP" sz="3600" u="sng" kern="0" dirty="0">
                <a:solidFill>
                  <a:srgbClr val="002060"/>
                </a:solidFill>
                <a:latin typeface="BIZ UDゴシック" panose="020B0400000000000000" pitchFamily="49" charset="-128"/>
                <a:ea typeface="BIZ UDゴシック" panose="020B0400000000000000" pitchFamily="49" charset="-128"/>
              </a:rPr>
              <a:t>14</a:t>
            </a:r>
            <a:r>
              <a:rPr lang="ja-JP" altLang="en-US" sz="3600" u="sng" kern="0" dirty="0">
                <a:solidFill>
                  <a:srgbClr val="002060"/>
                </a:solidFill>
                <a:latin typeface="BIZ UDゴシック" panose="020B0400000000000000" pitchFamily="49" charset="-128"/>
                <a:ea typeface="BIZ UDゴシック" panose="020B0400000000000000" pitchFamily="49" charset="-128"/>
              </a:rPr>
              <a:t>億円</a:t>
            </a:r>
            <a:endParaRPr lang="en-US" altLang="ja-JP" sz="3600" u="sng"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・これって高い？安い？</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ja-JP" altLang="en-US" sz="3800" b="0" kern="0" dirty="0">
                <a:solidFill>
                  <a:srgbClr val="FF00FF"/>
                </a:solidFill>
                <a:latin typeface="BIZ UDゴシック" panose="020B0400000000000000" pitchFamily="49" charset="-128"/>
                <a:ea typeface="BIZ UDゴシック" panose="020B0400000000000000" pitchFamily="49" charset="-128"/>
              </a:rPr>
              <a:t>⇒　ぜひ皆さんで考えてみて！</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B543093B-6490-C8D3-CD8D-235D5EA60D72}"/>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選挙のヒミツ？</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円形吹き出し 2">
            <a:extLst>
              <a:ext uri="{FF2B5EF4-FFF2-40B4-BE49-F238E27FC236}">
                <a16:creationId xmlns:a16="http://schemas.microsoft.com/office/drawing/2014/main" id="{61F9F3DF-C211-39B3-676D-48ECEE3A50C0}"/>
              </a:ext>
            </a:extLst>
          </p:cNvPr>
          <p:cNvSpPr/>
          <p:nvPr/>
        </p:nvSpPr>
        <p:spPr bwMode="auto">
          <a:xfrm>
            <a:off x="6407790" y="1052736"/>
            <a:ext cx="2714600" cy="2016224"/>
          </a:xfrm>
          <a:prstGeom prst="wedgeEllipseCallout">
            <a:avLst>
              <a:gd name="adj1" fmla="val -37330"/>
              <a:gd name="adj2" fmla="val 60961"/>
            </a:avLst>
          </a:prstGeom>
          <a:ln>
            <a:headEnd/>
            <a:tailEnd/>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eaLnBrk="1" hangingPunct="1">
              <a:buClr>
                <a:srgbClr val="FFFFFF"/>
              </a:buClr>
              <a:buSzPct val="100000"/>
            </a:pPr>
            <a:r>
              <a:rPr kumimoji="1" lang="ja-JP" altLang="en-US" dirty="0">
                <a:solidFill>
                  <a:srgbClr val="002060"/>
                </a:solidFill>
                <a:latin typeface="BIZ UDゴシック" panose="020B0400000000000000" pitchFamily="49" charset="-128"/>
                <a:ea typeface="BIZ UDゴシック" panose="020B0400000000000000" pitchFamily="49" charset="-128"/>
              </a:rPr>
              <a:t>大事なのは金額を覚えることではない！</a:t>
            </a:r>
            <a:endParaRPr kumimoji="1" lang="ja-JP" altLang="en-US" sz="2000" dirty="0">
              <a:solidFill>
                <a:srgbClr val="002060"/>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952364426"/>
      </p:ext>
    </p:extLst>
  </p:cSld>
  <p:clrMapOvr>
    <a:masterClrMapping/>
  </p:clrMapOvr>
  <p:transition spd="slow" advTm="180132"/>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EE9F4-C209-D75A-F255-7DD446A5D2B5}"/>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522B3ECB-339D-4770-B997-325F9020F74A}"/>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＜選挙の費用＞</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985838" indent="-985838">
              <a:defRPr/>
            </a:pPr>
            <a:r>
              <a:rPr lang="ja-JP" altLang="en-US" sz="3600" kern="0" dirty="0">
                <a:solidFill>
                  <a:srgbClr val="FF00FF"/>
                </a:solidFill>
                <a:latin typeface="BIZ UDゴシック" panose="020B0400000000000000" pitchFamily="49" charset="-128"/>
                <a:ea typeface="BIZ UDゴシック" panose="020B0400000000000000" pitchFamily="49" charset="-128"/>
              </a:rPr>
              <a:t>　</a:t>
            </a:r>
            <a:r>
              <a:rPr lang="ja-JP" altLang="en-US" sz="3600" u="sng" kern="0" dirty="0">
                <a:solidFill>
                  <a:srgbClr val="002060"/>
                </a:solidFill>
                <a:latin typeface="BIZ UDゴシック" panose="020B0400000000000000" pitchFamily="49" charset="-128"/>
                <a:ea typeface="BIZ UDゴシック" panose="020B0400000000000000" pitchFamily="49" charset="-128"/>
              </a:rPr>
              <a:t>全国</a:t>
            </a:r>
            <a:r>
              <a:rPr lang="en-US" altLang="ja-JP" sz="3600" u="sng" kern="0" dirty="0">
                <a:solidFill>
                  <a:srgbClr val="002060"/>
                </a:solidFill>
                <a:latin typeface="BIZ UDゴシック" panose="020B0400000000000000" pitchFamily="49" charset="-128"/>
                <a:ea typeface="BIZ UDゴシック" panose="020B0400000000000000" pitchFamily="49" charset="-128"/>
              </a:rPr>
              <a:t>730</a:t>
            </a:r>
            <a:r>
              <a:rPr lang="ja-JP" altLang="en-US" sz="3600" u="sng" kern="0" dirty="0">
                <a:solidFill>
                  <a:srgbClr val="002060"/>
                </a:solidFill>
                <a:latin typeface="BIZ UDゴシック" panose="020B0400000000000000" pitchFamily="49" charset="-128"/>
                <a:ea typeface="BIZ UDゴシック" panose="020B0400000000000000" pitchFamily="49" charset="-128"/>
              </a:rPr>
              <a:t>億円、宮城県</a:t>
            </a:r>
            <a:r>
              <a:rPr lang="en-US" altLang="ja-JP" sz="3600" u="sng" kern="0" dirty="0">
                <a:solidFill>
                  <a:srgbClr val="002060"/>
                </a:solidFill>
                <a:latin typeface="BIZ UDゴシック" panose="020B0400000000000000" pitchFamily="49" charset="-128"/>
                <a:ea typeface="BIZ UDゴシック" panose="020B0400000000000000" pitchFamily="49" charset="-128"/>
              </a:rPr>
              <a:t>14</a:t>
            </a:r>
            <a:r>
              <a:rPr lang="ja-JP" altLang="en-US" sz="3600" u="sng" kern="0" dirty="0">
                <a:solidFill>
                  <a:srgbClr val="002060"/>
                </a:solidFill>
                <a:latin typeface="BIZ UDゴシック" panose="020B0400000000000000" pitchFamily="49" charset="-128"/>
                <a:ea typeface="BIZ UDゴシック" panose="020B0400000000000000" pitchFamily="49" charset="-128"/>
              </a:rPr>
              <a:t>億円</a:t>
            </a:r>
            <a:endParaRPr lang="en-US" altLang="ja-JP" sz="3600" u="sng"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・これって高い？安い？</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ja-JP" altLang="en-US" sz="3800" b="0" kern="0" dirty="0">
                <a:solidFill>
                  <a:srgbClr val="FF00FF"/>
                </a:solidFill>
                <a:latin typeface="BIZ UDゴシック" panose="020B0400000000000000" pitchFamily="49" charset="-128"/>
                <a:ea typeface="BIZ UDゴシック" panose="020B0400000000000000" pitchFamily="49" charset="-128"/>
              </a:rPr>
              <a:t>⇒　ぜひ皆さんで考えてみて！</a:t>
            </a:r>
            <a:endParaRPr lang="en-US" altLang="ja-JP" sz="3800" b="0" kern="0" dirty="0">
              <a:solidFill>
                <a:srgbClr val="FF00FF"/>
              </a:solidFill>
              <a:latin typeface="BIZ UDゴシック" panose="020B0400000000000000" pitchFamily="49" charset="-128"/>
              <a:ea typeface="BIZ UDゴシック" panose="020B0400000000000000" pitchFamily="49" charset="-128"/>
            </a:endParaRPr>
          </a:p>
          <a:p>
            <a:pPr marL="893763" indent="-893763">
              <a:defRPr/>
            </a:pPr>
            <a:r>
              <a:rPr lang="ja-JP" altLang="en-US" sz="1050" b="0" kern="0" dirty="0">
                <a:solidFill>
                  <a:srgbClr val="002060"/>
                </a:solidFill>
                <a:latin typeface="BIZ UDゴシック" panose="020B0400000000000000" pitchFamily="49" charset="-128"/>
                <a:ea typeface="BIZ UDゴシック" panose="020B0400000000000000" pitchFamily="49" charset="-128"/>
              </a:rPr>
              <a:t>　</a:t>
            </a:r>
            <a:endParaRPr lang="en-US" altLang="ja-JP" sz="1050" b="0" kern="0" dirty="0">
              <a:solidFill>
                <a:srgbClr val="002060"/>
              </a:solidFill>
              <a:latin typeface="BIZ UDゴシック" panose="020B0400000000000000" pitchFamily="49" charset="-128"/>
              <a:ea typeface="BIZ UDゴシック" panose="020B0400000000000000" pitchFamily="49" charset="-128"/>
            </a:endParaRPr>
          </a:p>
          <a:p>
            <a:pPr marL="893763" indent="-893763">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　　　・</a:t>
            </a:r>
            <a:r>
              <a:rPr lang="en-US" altLang="ja-JP" sz="3200" b="0" kern="0" dirty="0">
                <a:solidFill>
                  <a:srgbClr val="002060"/>
                </a:solidFill>
                <a:latin typeface="BIZ UDゴシック" panose="020B0400000000000000" pitchFamily="49" charset="-128"/>
                <a:ea typeface="BIZ UDゴシック" panose="020B0400000000000000" pitchFamily="49" charset="-128"/>
              </a:rPr>
              <a:t>730</a:t>
            </a:r>
            <a:r>
              <a:rPr lang="ja-JP" altLang="en-US" sz="3200" b="0" kern="0" dirty="0">
                <a:solidFill>
                  <a:srgbClr val="002060"/>
                </a:solidFill>
                <a:latin typeface="BIZ UDゴシック" panose="020B0400000000000000" pitchFamily="49" charset="-128"/>
                <a:ea typeface="BIZ UDゴシック" panose="020B0400000000000000" pitchFamily="49" charset="-128"/>
              </a:rPr>
              <a:t>億円あれば、認可保育所を</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893763" indent="-893763">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　　　　</a:t>
            </a:r>
            <a:r>
              <a:rPr lang="en-US" altLang="ja-JP" sz="3200" b="0" u="sng" kern="0" dirty="0">
                <a:solidFill>
                  <a:srgbClr val="FF00FF"/>
                </a:solidFill>
                <a:latin typeface="BIZ UDゴシック" panose="020B0400000000000000" pitchFamily="49" charset="-128"/>
                <a:ea typeface="BIZ UDゴシック" panose="020B0400000000000000" pitchFamily="49" charset="-128"/>
              </a:rPr>
              <a:t>200</a:t>
            </a:r>
            <a:r>
              <a:rPr lang="ja-JP" altLang="en-US" sz="3200" b="0" u="sng" kern="0" dirty="0">
                <a:solidFill>
                  <a:srgbClr val="FF00FF"/>
                </a:solidFill>
                <a:latin typeface="BIZ UDゴシック" panose="020B0400000000000000" pitchFamily="49" charset="-128"/>
                <a:ea typeface="BIZ UDゴシック" panose="020B0400000000000000" pitchFamily="49" charset="-128"/>
              </a:rPr>
              <a:t>か所くらい作れそう</a:t>
            </a:r>
            <a:r>
              <a:rPr lang="ja-JP" altLang="en-US" sz="3200" b="0" kern="0" dirty="0">
                <a:solidFill>
                  <a:srgbClr val="002060"/>
                </a:solidFill>
                <a:latin typeface="BIZ UDゴシック" panose="020B0400000000000000" pitchFamily="49" charset="-128"/>
                <a:ea typeface="BIZ UDゴシック" panose="020B0400000000000000" pitchFamily="49" charset="-128"/>
              </a:rPr>
              <a:t>だな</a:t>
            </a:r>
            <a:r>
              <a:rPr lang="en-US" altLang="ja-JP"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893763" indent="-893763">
              <a:defRPr/>
            </a:pPr>
            <a:endParaRPr lang="en-US" altLang="ja-JP" sz="1050" b="0" kern="0" dirty="0">
              <a:solidFill>
                <a:srgbClr val="002060"/>
              </a:solidFill>
              <a:latin typeface="BIZ UDゴシック" panose="020B0400000000000000" pitchFamily="49" charset="-128"/>
              <a:ea typeface="BIZ UDゴシック" panose="020B0400000000000000" pitchFamily="49" charset="-128"/>
            </a:endParaRPr>
          </a:p>
          <a:p>
            <a:pPr marL="893763" indent="-893763">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　　　・でも、一人当たり</a:t>
            </a:r>
            <a:r>
              <a:rPr lang="en-US" altLang="ja-JP" sz="3200" b="0" kern="0" dirty="0">
                <a:solidFill>
                  <a:srgbClr val="002060"/>
                </a:solidFill>
                <a:latin typeface="BIZ UDゴシック" panose="020B0400000000000000" pitchFamily="49" charset="-128"/>
                <a:ea typeface="BIZ UDゴシック" panose="020B0400000000000000" pitchFamily="49" charset="-128"/>
              </a:rPr>
              <a:t>700</a:t>
            </a:r>
            <a:r>
              <a:rPr lang="ja-JP" altLang="en-US" sz="3200" b="0" kern="0" dirty="0">
                <a:solidFill>
                  <a:srgbClr val="002060"/>
                </a:solidFill>
                <a:latin typeface="BIZ UDゴシック" panose="020B0400000000000000" pitchFamily="49" charset="-128"/>
                <a:ea typeface="BIZ UDゴシック" panose="020B0400000000000000" pitchFamily="49" charset="-128"/>
              </a:rPr>
              <a:t>円くらい。</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893763" indent="-893763">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　　　　</a:t>
            </a:r>
            <a:r>
              <a:rPr lang="en-US" altLang="ja-JP" sz="3200" b="0" u="sng" kern="0" dirty="0">
                <a:solidFill>
                  <a:srgbClr val="FF00FF"/>
                </a:solidFill>
                <a:latin typeface="BIZ UDゴシック" panose="020B0400000000000000" pitchFamily="49" charset="-128"/>
                <a:ea typeface="BIZ UDゴシック" panose="020B0400000000000000" pitchFamily="49" charset="-128"/>
              </a:rPr>
              <a:t>700</a:t>
            </a:r>
            <a:r>
              <a:rPr lang="ja-JP" altLang="en-US" sz="3200" b="0" u="sng" kern="0" dirty="0">
                <a:solidFill>
                  <a:srgbClr val="FF00FF"/>
                </a:solidFill>
                <a:latin typeface="BIZ UDゴシック" panose="020B0400000000000000" pitchFamily="49" charset="-128"/>
                <a:ea typeface="BIZ UDゴシック" panose="020B0400000000000000" pitchFamily="49" charset="-128"/>
              </a:rPr>
              <a:t>円で権利行使できる</a:t>
            </a:r>
            <a:r>
              <a:rPr lang="ja-JP" altLang="en-US" sz="3200" b="0" kern="0" dirty="0">
                <a:solidFill>
                  <a:srgbClr val="002060"/>
                </a:solidFill>
                <a:latin typeface="BIZ UDゴシック" panose="020B0400000000000000" pitchFamily="49" charset="-128"/>
                <a:ea typeface="BIZ UDゴシック" panose="020B0400000000000000" pitchFamily="49" charset="-128"/>
              </a:rPr>
              <a:t>と思えば</a:t>
            </a:r>
            <a:r>
              <a:rPr lang="en-US" altLang="ja-JP"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893763" indent="-893763">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D74E6CD9-73DE-D8DE-ABB0-3499E4A1CE2B}"/>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選挙のヒミツ？</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3" name="Picture 4" descr="疑問を持つ人">
            <a:extLst>
              <a:ext uri="{FF2B5EF4-FFF2-40B4-BE49-F238E27FC236}">
                <a16:creationId xmlns:a16="http://schemas.microsoft.com/office/drawing/2014/main" id="{D15C9BB9-DC81-3425-E32B-F8E11720E813}"/>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215247" y="3078088"/>
            <a:ext cx="2346354" cy="2346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1128893"/>
      </p:ext>
    </p:extLst>
  </p:cSld>
  <p:clrMapOvr>
    <a:masterClrMapping/>
  </p:clrMapOvr>
  <p:transition spd="slow" advTm="180132"/>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FC6D6-20A2-3A83-4886-14D73A148222}"/>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6FECBECD-E34E-8197-FBA0-BAF36873D53E}"/>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＜選挙の費用＞</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985838" indent="-985838">
              <a:defRPr/>
            </a:pPr>
            <a:r>
              <a:rPr lang="ja-JP" altLang="en-US" sz="3600" kern="0" dirty="0">
                <a:solidFill>
                  <a:srgbClr val="FF00FF"/>
                </a:solidFill>
                <a:latin typeface="BIZ UDゴシック" panose="020B0400000000000000" pitchFamily="49" charset="-128"/>
                <a:ea typeface="BIZ UDゴシック" panose="020B0400000000000000" pitchFamily="49" charset="-128"/>
              </a:rPr>
              <a:t>　</a:t>
            </a:r>
            <a:r>
              <a:rPr lang="ja-JP" altLang="en-US" sz="3600" u="sng" kern="0" dirty="0">
                <a:solidFill>
                  <a:srgbClr val="002060"/>
                </a:solidFill>
                <a:latin typeface="BIZ UDゴシック" panose="020B0400000000000000" pitchFamily="49" charset="-128"/>
                <a:ea typeface="BIZ UDゴシック" panose="020B0400000000000000" pitchFamily="49" charset="-128"/>
              </a:rPr>
              <a:t>全国</a:t>
            </a:r>
            <a:r>
              <a:rPr lang="en-US" altLang="ja-JP" sz="3600" u="sng" kern="0" dirty="0">
                <a:solidFill>
                  <a:srgbClr val="002060"/>
                </a:solidFill>
                <a:latin typeface="BIZ UDゴシック" panose="020B0400000000000000" pitchFamily="49" charset="-128"/>
                <a:ea typeface="BIZ UDゴシック" panose="020B0400000000000000" pitchFamily="49" charset="-128"/>
              </a:rPr>
              <a:t>730</a:t>
            </a:r>
            <a:r>
              <a:rPr lang="ja-JP" altLang="en-US" sz="3600" u="sng" kern="0" dirty="0">
                <a:solidFill>
                  <a:srgbClr val="002060"/>
                </a:solidFill>
                <a:latin typeface="BIZ UDゴシック" panose="020B0400000000000000" pitchFamily="49" charset="-128"/>
                <a:ea typeface="BIZ UDゴシック" panose="020B0400000000000000" pitchFamily="49" charset="-128"/>
              </a:rPr>
              <a:t>億円、宮城県</a:t>
            </a:r>
            <a:r>
              <a:rPr lang="en-US" altLang="ja-JP" sz="3600" u="sng" kern="0" dirty="0">
                <a:solidFill>
                  <a:srgbClr val="002060"/>
                </a:solidFill>
                <a:latin typeface="BIZ UDゴシック" panose="020B0400000000000000" pitchFamily="49" charset="-128"/>
                <a:ea typeface="BIZ UDゴシック" panose="020B0400000000000000" pitchFamily="49" charset="-128"/>
              </a:rPr>
              <a:t>14</a:t>
            </a:r>
            <a:r>
              <a:rPr lang="ja-JP" altLang="en-US" sz="3600" u="sng" kern="0" dirty="0">
                <a:solidFill>
                  <a:srgbClr val="002060"/>
                </a:solidFill>
                <a:latin typeface="BIZ UDゴシック" panose="020B0400000000000000" pitchFamily="49" charset="-128"/>
                <a:ea typeface="BIZ UDゴシック" panose="020B0400000000000000" pitchFamily="49" charset="-128"/>
              </a:rPr>
              <a:t>億円</a:t>
            </a:r>
            <a:endParaRPr lang="en-US" altLang="ja-JP" sz="3600" u="sng"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・これって高い？安い？</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ja-JP" altLang="en-US" sz="3800" b="0" kern="0" dirty="0">
                <a:solidFill>
                  <a:srgbClr val="FF00FF"/>
                </a:solidFill>
                <a:latin typeface="BIZ UDゴシック" panose="020B0400000000000000" pitchFamily="49" charset="-128"/>
                <a:ea typeface="BIZ UDゴシック" panose="020B0400000000000000" pitchFamily="49" charset="-128"/>
              </a:rPr>
              <a:t>⇒　ぜひ皆さんで考えてみて！</a:t>
            </a:r>
            <a:endParaRPr lang="en-US" altLang="ja-JP" sz="3800" b="0" kern="0" dirty="0">
              <a:solidFill>
                <a:srgbClr val="FF00FF"/>
              </a:solidFill>
              <a:latin typeface="BIZ UDゴシック" panose="020B0400000000000000" pitchFamily="49" charset="-128"/>
              <a:ea typeface="BIZ UDゴシック" panose="020B0400000000000000" pitchFamily="49" charset="-128"/>
            </a:endParaRPr>
          </a:p>
          <a:p>
            <a:pPr marL="893763" indent="-893763">
              <a:defRPr/>
            </a:pPr>
            <a:r>
              <a:rPr lang="ja-JP" altLang="en-US" sz="1050" b="0" kern="0" dirty="0">
                <a:solidFill>
                  <a:srgbClr val="002060"/>
                </a:solidFill>
                <a:latin typeface="BIZ UDゴシック" panose="020B0400000000000000" pitchFamily="49" charset="-128"/>
                <a:ea typeface="BIZ UDゴシック" panose="020B0400000000000000" pitchFamily="49" charset="-128"/>
              </a:rPr>
              <a:t>　</a:t>
            </a:r>
            <a:endParaRPr lang="en-US" altLang="ja-JP" sz="1050" b="0" kern="0" dirty="0">
              <a:solidFill>
                <a:srgbClr val="002060"/>
              </a:solidFill>
              <a:latin typeface="BIZ UDゴシック" panose="020B0400000000000000" pitchFamily="49" charset="-128"/>
              <a:ea typeface="BIZ UDゴシック" panose="020B0400000000000000" pitchFamily="49" charset="-128"/>
            </a:endParaRPr>
          </a:p>
          <a:p>
            <a:pPr marL="893763" indent="-893763">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　　　・</a:t>
            </a:r>
            <a:r>
              <a:rPr lang="en-US" altLang="ja-JP" sz="3200" b="0" kern="0" dirty="0">
                <a:solidFill>
                  <a:srgbClr val="002060"/>
                </a:solidFill>
                <a:latin typeface="BIZ UDゴシック" panose="020B0400000000000000" pitchFamily="49" charset="-128"/>
                <a:ea typeface="BIZ UDゴシック" panose="020B0400000000000000" pitchFamily="49" charset="-128"/>
              </a:rPr>
              <a:t>730</a:t>
            </a:r>
            <a:r>
              <a:rPr lang="ja-JP" altLang="en-US" sz="3200" b="0" kern="0" dirty="0">
                <a:solidFill>
                  <a:srgbClr val="002060"/>
                </a:solidFill>
                <a:latin typeface="BIZ UDゴシック" panose="020B0400000000000000" pitchFamily="49" charset="-128"/>
                <a:ea typeface="BIZ UDゴシック" panose="020B0400000000000000" pitchFamily="49" charset="-128"/>
              </a:rPr>
              <a:t>億円あれば、認可保育所を</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893763" indent="-893763">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　　　　</a:t>
            </a:r>
            <a:r>
              <a:rPr lang="en-US" altLang="ja-JP" sz="3200" b="0" u="sng" kern="0" dirty="0">
                <a:solidFill>
                  <a:srgbClr val="FF00FF"/>
                </a:solidFill>
                <a:latin typeface="BIZ UDゴシック" panose="020B0400000000000000" pitchFamily="49" charset="-128"/>
                <a:ea typeface="BIZ UDゴシック" panose="020B0400000000000000" pitchFamily="49" charset="-128"/>
              </a:rPr>
              <a:t>200</a:t>
            </a:r>
            <a:r>
              <a:rPr lang="ja-JP" altLang="en-US" sz="3200" b="0" u="sng" kern="0" dirty="0">
                <a:solidFill>
                  <a:srgbClr val="FF00FF"/>
                </a:solidFill>
                <a:latin typeface="BIZ UDゴシック" panose="020B0400000000000000" pitchFamily="49" charset="-128"/>
                <a:ea typeface="BIZ UDゴシック" panose="020B0400000000000000" pitchFamily="49" charset="-128"/>
              </a:rPr>
              <a:t>か所くらい作れそう</a:t>
            </a:r>
            <a:r>
              <a:rPr lang="ja-JP" altLang="en-US" sz="3200" b="0" kern="0" dirty="0">
                <a:solidFill>
                  <a:srgbClr val="002060"/>
                </a:solidFill>
                <a:latin typeface="BIZ UDゴシック" panose="020B0400000000000000" pitchFamily="49" charset="-128"/>
                <a:ea typeface="BIZ UDゴシック" panose="020B0400000000000000" pitchFamily="49" charset="-128"/>
              </a:rPr>
              <a:t>だな</a:t>
            </a:r>
            <a:r>
              <a:rPr lang="en-US" altLang="ja-JP"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893763" indent="-893763">
              <a:defRPr/>
            </a:pPr>
            <a:endParaRPr lang="en-US" altLang="ja-JP" sz="1050" b="0" kern="0" dirty="0">
              <a:solidFill>
                <a:srgbClr val="002060"/>
              </a:solidFill>
              <a:latin typeface="BIZ UDゴシック" panose="020B0400000000000000" pitchFamily="49" charset="-128"/>
              <a:ea typeface="BIZ UDゴシック" panose="020B0400000000000000" pitchFamily="49" charset="-128"/>
            </a:endParaRPr>
          </a:p>
          <a:p>
            <a:pPr marL="893763" indent="-893763">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　　　・でも、一人当たり</a:t>
            </a:r>
            <a:r>
              <a:rPr lang="en-US" altLang="ja-JP" sz="3200" b="0" kern="0" dirty="0">
                <a:solidFill>
                  <a:srgbClr val="002060"/>
                </a:solidFill>
                <a:latin typeface="BIZ UDゴシック" panose="020B0400000000000000" pitchFamily="49" charset="-128"/>
                <a:ea typeface="BIZ UDゴシック" panose="020B0400000000000000" pitchFamily="49" charset="-128"/>
              </a:rPr>
              <a:t>700</a:t>
            </a:r>
            <a:r>
              <a:rPr lang="ja-JP" altLang="en-US" sz="3200" b="0" kern="0" dirty="0">
                <a:solidFill>
                  <a:srgbClr val="002060"/>
                </a:solidFill>
                <a:latin typeface="BIZ UDゴシック" panose="020B0400000000000000" pitchFamily="49" charset="-128"/>
                <a:ea typeface="BIZ UDゴシック" panose="020B0400000000000000" pitchFamily="49" charset="-128"/>
              </a:rPr>
              <a:t>円くらい。</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893763" indent="-893763">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　　　　</a:t>
            </a:r>
            <a:r>
              <a:rPr lang="en-US" altLang="ja-JP" sz="3200" b="0" u="sng" kern="0" dirty="0">
                <a:solidFill>
                  <a:srgbClr val="FF00FF"/>
                </a:solidFill>
                <a:latin typeface="BIZ UDゴシック" panose="020B0400000000000000" pitchFamily="49" charset="-128"/>
                <a:ea typeface="BIZ UDゴシック" panose="020B0400000000000000" pitchFamily="49" charset="-128"/>
              </a:rPr>
              <a:t>700</a:t>
            </a:r>
            <a:r>
              <a:rPr lang="ja-JP" altLang="en-US" sz="3200" b="0" u="sng" kern="0" dirty="0">
                <a:solidFill>
                  <a:srgbClr val="FF00FF"/>
                </a:solidFill>
                <a:latin typeface="BIZ UDゴシック" panose="020B0400000000000000" pitchFamily="49" charset="-128"/>
                <a:ea typeface="BIZ UDゴシック" panose="020B0400000000000000" pitchFamily="49" charset="-128"/>
              </a:rPr>
              <a:t>円で権利行使できる</a:t>
            </a:r>
            <a:r>
              <a:rPr lang="ja-JP" altLang="en-US" sz="3200" b="0" kern="0" dirty="0">
                <a:solidFill>
                  <a:srgbClr val="002060"/>
                </a:solidFill>
                <a:latin typeface="BIZ UDゴシック" panose="020B0400000000000000" pitchFamily="49" charset="-128"/>
                <a:ea typeface="BIZ UDゴシック" panose="020B0400000000000000" pitchFamily="49" charset="-128"/>
              </a:rPr>
              <a:t>と思えば</a:t>
            </a:r>
            <a:r>
              <a:rPr lang="en-US" altLang="ja-JP" sz="3200" b="0" kern="0" dirty="0">
                <a:solidFill>
                  <a:srgbClr val="002060"/>
                </a:solidFill>
                <a:latin typeface="BIZ UDゴシック" panose="020B0400000000000000" pitchFamily="49" charset="-128"/>
                <a:ea typeface="BIZ UDゴシック" panose="020B0400000000000000" pitchFamily="49" charset="-128"/>
              </a:rPr>
              <a:t>…</a:t>
            </a:r>
            <a:r>
              <a:rPr lang="ja-JP" altLang="en-US" sz="3200" b="0" kern="0" dirty="0">
                <a:solidFill>
                  <a:srgbClr val="002060"/>
                </a:solidFill>
                <a:latin typeface="BIZ UDゴシック" panose="020B0400000000000000" pitchFamily="49" charset="-128"/>
                <a:ea typeface="BIZ UDゴシック" panose="020B0400000000000000" pitchFamily="49" charset="-128"/>
              </a:rPr>
              <a:t>。</a:t>
            </a: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893763" indent="-893763">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2058AD9D-4F6E-DFFE-C358-DC42E0E4AC31}"/>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選挙のヒミツ？</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3" name="Picture 4" descr="疑問を持つ人">
            <a:extLst>
              <a:ext uri="{FF2B5EF4-FFF2-40B4-BE49-F238E27FC236}">
                <a16:creationId xmlns:a16="http://schemas.microsoft.com/office/drawing/2014/main" id="{00B5ADF0-0D46-857A-96E6-837155DEB083}"/>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215247" y="3078088"/>
            <a:ext cx="2346354" cy="2346354"/>
          </a:xfrm>
          <a:prstGeom prst="rect">
            <a:avLst/>
          </a:prstGeom>
          <a:noFill/>
          <a:extLst>
            <a:ext uri="{909E8E84-426E-40DD-AFC4-6F175D3DCCD1}">
              <a14:hiddenFill xmlns:a14="http://schemas.microsoft.com/office/drawing/2010/main">
                <a:solidFill>
                  <a:srgbClr val="FFFFFF"/>
                </a:solidFill>
              </a14:hiddenFill>
            </a:ext>
          </a:extLst>
        </p:spPr>
      </p:pic>
      <p:sp>
        <p:nvSpPr>
          <p:cNvPr id="4" name="円形吹き出し 2">
            <a:extLst>
              <a:ext uri="{FF2B5EF4-FFF2-40B4-BE49-F238E27FC236}">
                <a16:creationId xmlns:a16="http://schemas.microsoft.com/office/drawing/2014/main" id="{A7F2A3D0-BFDF-677A-E18C-D2E2E2E70CC3}"/>
              </a:ext>
            </a:extLst>
          </p:cNvPr>
          <p:cNvSpPr/>
          <p:nvPr/>
        </p:nvSpPr>
        <p:spPr bwMode="auto">
          <a:xfrm>
            <a:off x="6407790" y="1052736"/>
            <a:ext cx="2714600" cy="2016224"/>
          </a:xfrm>
          <a:prstGeom prst="wedgeEllipseCallout">
            <a:avLst>
              <a:gd name="adj1" fmla="val -37330"/>
              <a:gd name="adj2" fmla="val 60961"/>
            </a:avLst>
          </a:prstGeom>
          <a:ln>
            <a:headEnd/>
            <a:tailEnd/>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eaLnBrk="1" hangingPunct="1">
              <a:buClr>
                <a:srgbClr val="FFFFFF"/>
              </a:buClr>
              <a:buSzPct val="100000"/>
            </a:pPr>
            <a:r>
              <a:rPr kumimoji="1" lang="ja-JP" altLang="en-US" dirty="0">
                <a:solidFill>
                  <a:srgbClr val="002060"/>
                </a:solidFill>
                <a:latin typeface="BIZ UDゴシック" panose="020B0400000000000000" pitchFamily="49" charset="-128"/>
                <a:ea typeface="BIZ UDゴシック" panose="020B0400000000000000" pitchFamily="49" charset="-128"/>
              </a:rPr>
              <a:t>正解・不正解でなく、考える・議論することが大事</a:t>
            </a:r>
            <a:endParaRPr kumimoji="1" lang="ja-JP" altLang="en-US" sz="2000" dirty="0">
              <a:solidFill>
                <a:srgbClr val="002060"/>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705433810"/>
      </p:ext>
    </p:extLst>
  </p:cSld>
  <p:clrMapOvr>
    <a:masterClrMapping/>
  </p:clrMapOvr>
  <p:transition spd="slow" advTm="180132"/>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今後の選挙の日程</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7" name="タイトル 3"/>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endParaRPr lang="en-US" altLang="ja-JP" sz="6000" kern="0" dirty="0">
              <a:solidFill>
                <a:srgbClr val="002060"/>
              </a:solidFill>
              <a:latin typeface="BIZ UDゴシック" panose="020B0400000000000000" pitchFamily="49" charset="-128"/>
              <a:ea typeface="BIZ UDゴシック" panose="020B0400000000000000" pitchFamily="49" charset="-128"/>
            </a:endParaRPr>
          </a:p>
        </p:txBody>
      </p:sp>
      <p:sp>
        <p:nvSpPr>
          <p:cNvPr id="6" name="タイトル 3"/>
          <p:cNvSpPr txBox="1">
            <a:spLocks/>
          </p:cNvSpPr>
          <p:nvPr/>
        </p:nvSpPr>
        <p:spPr>
          <a:xfrm>
            <a:off x="107504" y="4509120"/>
            <a:ext cx="7545257" cy="1224136"/>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　</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lgn="ctr">
              <a:defRPr/>
            </a:pPr>
            <a:r>
              <a:rPr lang="en-US" altLang="ja-JP" sz="6000" kern="0" dirty="0">
                <a:solidFill>
                  <a:srgbClr val="FF00FF"/>
                </a:solidFill>
                <a:latin typeface="BIZ UDゴシック" panose="020B0400000000000000" pitchFamily="49" charset="-128"/>
                <a:ea typeface="BIZ UDゴシック" panose="020B0400000000000000" pitchFamily="49" charset="-128"/>
              </a:rPr>
              <a:t>18</a:t>
            </a:r>
            <a:r>
              <a:rPr lang="ja-JP" altLang="en-US" sz="6000" kern="0" dirty="0">
                <a:solidFill>
                  <a:srgbClr val="FF00FF"/>
                </a:solidFill>
                <a:latin typeface="BIZ UDゴシック" panose="020B0400000000000000" pitchFamily="49" charset="-128"/>
                <a:ea typeface="BIZ UDゴシック" panose="020B0400000000000000" pitchFamily="49" charset="-128"/>
              </a:rPr>
              <a:t>歳はぜひ投票を！</a:t>
            </a:r>
            <a:endParaRPr lang="en-US" altLang="ja-JP" sz="6000" kern="0" dirty="0">
              <a:solidFill>
                <a:srgbClr val="FF00FF"/>
              </a:solidFill>
              <a:latin typeface="BIZ UDゴシック" panose="020B0400000000000000" pitchFamily="49" charset="-128"/>
              <a:ea typeface="BIZ UDゴシック" panose="020B0400000000000000" pitchFamily="49" charset="-128"/>
            </a:endParaRPr>
          </a:p>
          <a:p>
            <a:pPr marL="447675" indent="-447675" algn="ctr">
              <a:defRPr/>
            </a:pPr>
            <a:r>
              <a:rPr lang="en-US" altLang="ja-JP" b="0" kern="0" dirty="0">
                <a:solidFill>
                  <a:srgbClr val="FF00FF"/>
                </a:solidFill>
                <a:latin typeface="BIZ UDゴシック" panose="020B0400000000000000" pitchFamily="49" charset="-128"/>
                <a:ea typeface="BIZ UDゴシック" panose="020B0400000000000000" pitchFamily="49" charset="-128"/>
              </a:rPr>
              <a:t>17</a:t>
            </a:r>
            <a:r>
              <a:rPr lang="ja-JP" altLang="en-US" b="0" kern="0" dirty="0">
                <a:solidFill>
                  <a:srgbClr val="FF00FF"/>
                </a:solidFill>
                <a:latin typeface="BIZ UDゴシック" panose="020B0400000000000000" pitchFamily="49" charset="-128"/>
                <a:ea typeface="BIZ UDゴシック" panose="020B0400000000000000" pitchFamily="49" charset="-128"/>
              </a:rPr>
              <a:t>歳はぜひ関心を！</a:t>
            </a: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2761" y="4806298"/>
            <a:ext cx="1310671" cy="1363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表 2">
            <a:extLst>
              <a:ext uri="{FF2B5EF4-FFF2-40B4-BE49-F238E27FC236}">
                <a16:creationId xmlns:a16="http://schemas.microsoft.com/office/drawing/2014/main" id="{2A84CE1A-5BF0-8F4F-487C-5B0FC547D8EC}"/>
              </a:ext>
            </a:extLst>
          </p:cNvPr>
          <p:cNvGraphicFramePr>
            <a:graphicFrameLocks noGrp="1"/>
          </p:cNvGraphicFramePr>
          <p:nvPr>
            <p:extLst>
              <p:ext uri="{D42A27DB-BD31-4B8C-83A1-F6EECF244321}">
                <p14:modId xmlns:p14="http://schemas.microsoft.com/office/powerpoint/2010/main" val="1640174527"/>
              </p:ext>
            </p:extLst>
          </p:nvPr>
        </p:nvGraphicFramePr>
        <p:xfrm>
          <a:off x="107504" y="1579525"/>
          <a:ext cx="8928992" cy="3158888"/>
        </p:xfrm>
        <a:graphic>
          <a:graphicData uri="http://schemas.openxmlformats.org/drawingml/2006/table">
            <a:tbl>
              <a:tblPr firstRow="1" bandRow="1">
                <a:tableStyleId>{5C22544A-7EE6-4342-B048-85BDC9FD1C3A}</a:tableStyleId>
              </a:tblPr>
              <a:tblGrid>
                <a:gridCol w="2434556">
                  <a:extLst>
                    <a:ext uri="{9D8B030D-6E8A-4147-A177-3AD203B41FA5}">
                      <a16:colId xmlns:a16="http://schemas.microsoft.com/office/drawing/2014/main" val="2252714643"/>
                    </a:ext>
                  </a:extLst>
                </a:gridCol>
                <a:gridCol w="1432092">
                  <a:extLst>
                    <a:ext uri="{9D8B030D-6E8A-4147-A177-3AD203B41FA5}">
                      <a16:colId xmlns:a16="http://schemas.microsoft.com/office/drawing/2014/main" val="2654506629"/>
                    </a:ext>
                  </a:extLst>
                </a:gridCol>
                <a:gridCol w="2864184">
                  <a:extLst>
                    <a:ext uri="{9D8B030D-6E8A-4147-A177-3AD203B41FA5}">
                      <a16:colId xmlns:a16="http://schemas.microsoft.com/office/drawing/2014/main" val="1650454783"/>
                    </a:ext>
                  </a:extLst>
                </a:gridCol>
                <a:gridCol w="2198160">
                  <a:extLst>
                    <a:ext uri="{9D8B030D-6E8A-4147-A177-3AD203B41FA5}">
                      <a16:colId xmlns:a16="http://schemas.microsoft.com/office/drawing/2014/main" val="4041695587"/>
                    </a:ext>
                  </a:extLst>
                </a:gridCol>
              </a:tblGrid>
              <a:tr h="333766">
                <a:tc>
                  <a:txBody>
                    <a:bodyPr/>
                    <a:lstStyle/>
                    <a:p>
                      <a:pPr algn="ctr"/>
                      <a:r>
                        <a:rPr kumimoji="1" lang="ja-JP" altLang="en-US" b="0" dirty="0">
                          <a:latin typeface="BIZ UDゴシック" panose="020B0400000000000000" pitchFamily="49" charset="-128"/>
                          <a:ea typeface="BIZ UDゴシック" panose="020B0400000000000000" pitchFamily="49" charset="-128"/>
                        </a:rPr>
                        <a:t>選挙の種類</a:t>
                      </a:r>
                    </a:p>
                  </a:txBody>
                  <a:tcPr/>
                </a:tc>
                <a:tc>
                  <a:txBody>
                    <a:bodyPr/>
                    <a:lstStyle/>
                    <a:p>
                      <a:pPr algn="ctr"/>
                      <a:r>
                        <a:rPr kumimoji="1" lang="ja-JP" altLang="en-US" b="0" dirty="0">
                          <a:latin typeface="BIZ UDゴシック" panose="020B0400000000000000" pitchFamily="49" charset="-128"/>
                          <a:ea typeface="BIZ UDゴシック" panose="020B0400000000000000" pitchFamily="49" charset="-128"/>
                        </a:rPr>
                        <a:t>定数</a:t>
                      </a:r>
                    </a:p>
                  </a:txBody>
                  <a:tcPr/>
                </a:tc>
                <a:tc>
                  <a:txBody>
                    <a:bodyPr/>
                    <a:lstStyle/>
                    <a:p>
                      <a:pPr algn="ctr"/>
                      <a:r>
                        <a:rPr kumimoji="1" lang="ja-JP" altLang="en-US" b="0" dirty="0">
                          <a:latin typeface="BIZ UDゴシック" panose="020B0400000000000000" pitchFamily="49" charset="-128"/>
                          <a:ea typeface="BIZ UDゴシック" panose="020B0400000000000000" pitchFamily="49" charset="-128"/>
                        </a:rPr>
                        <a:t>任期が終わる日</a:t>
                      </a:r>
                    </a:p>
                  </a:txBody>
                  <a:tcPr/>
                </a:tc>
                <a:tc>
                  <a:txBody>
                    <a:bodyPr/>
                    <a:lstStyle/>
                    <a:p>
                      <a:pPr algn="ctr"/>
                      <a:r>
                        <a:rPr kumimoji="1" lang="ja-JP" altLang="en-US" b="0" dirty="0">
                          <a:latin typeface="BIZ UDゴシック" panose="020B0400000000000000" pitchFamily="49" charset="-128"/>
                          <a:ea typeface="BIZ UDゴシック" panose="020B0400000000000000" pitchFamily="49" charset="-128"/>
                        </a:rPr>
                        <a:t>任期（備考）</a:t>
                      </a:r>
                    </a:p>
                  </a:txBody>
                  <a:tcPr/>
                </a:tc>
                <a:extLst>
                  <a:ext uri="{0D108BD9-81ED-4DB2-BD59-A6C34878D82A}">
                    <a16:rowId xmlns:a16="http://schemas.microsoft.com/office/drawing/2014/main" val="3852486156"/>
                  </a:ext>
                </a:extLst>
              </a:tr>
              <a:tr h="333773">
                <a:tc>
                  <a:txBody>
                    <a:bodyPr/>
                    <a:lstStyle/>
                    <a:p>
                      <a:pPr algn="ctr"/>
                      <a:r>
                        <a:rPr kumimoji="1" lang="ja-JP" altLang="en-US" sz="1800" b="0" dirty="0">
                          <a:latin typeface="BIZ UDゴシック" panose="020B0400000000000000" pitchFamily="49" charset="-128"/>
                          <a:ea typeface="BIZ UDゴシック" panose="020B0400000000000000" pitchFamily="49" charset="-128"/>
                        </a:rPr>
                        <a:t>○○○長選挙</a:t>
                      </a:r>
                    </a:p>
                  </a:txBody>
                  <a:tcPr/>
                </a:tc>
                <a:tc>
                  <a:txBody>
                    <a:bodyPr/>
                    <a:lstStyle/>
                    <a:p>
                      <a:pPr algn="r"/>
                      <a:r>
                        <a:rPr kumimoji="1" lang="ja-JP" altLang="en-US" sz="1800" b="0" dirty="0">
                          <a:solidFill>
                            <a:schemeClr val="tx1"/>
                          </a:solidFill>
                          <a:latin typeface="BIZ UDゴシック" panose="020B0400000000000000" pitchFamily="49" charset="-128"/>
                          <a:ea typeface="BIZ UDゴシック" panose="020B0400000000000000" pitchFamily="49" charset="-128"/>
                        </a:rPr>
                        <a:t>１</a:t>
                      </a:r>
                    </a:p>
                  </a:txBody>
                  <a:tcPr marL="91430" marR="91430" marT="45724" marB="45724" anchor="ctr"/>
                </a:tc>
                <a:tc>
                  <a:txBody>
                    <a:bodyPr/>
                    <a:lstStyle/>
                    <a:p>
                      <a:pPr algn="ctr"/>
                      <a:r>
                        <a:rPr kumimoji="1" lang="ja-JP" altLang="en-US" sz="1800" b="0" dirty="0">
                          <a:solidFill>
                            <a:schemeClr val="tx1"/>
                          </a:solidFill>
                          <a:latin typeface="BIZ UDゴシック" panose="020B0400000000000000" pitchFamily="49" charset="-128"/>
                          <a:ea typeface="BIZ UDゴシック" panose="020B0400000000000000" pitchFamily="49" charset="-128"/>
                        </a:rPr>
                        <a:t>令和○年○月○○日</a:t>
                      </a:r>
                    </a:p>
                  </a:txBody>
                  <a:tcPr marL="91430" marR="91430" marT="45724" marB="45724" anchor="ctr"/>
                </a:tc>
                <a:tc>
                  <a:txBody>
                    <a:bodyPr/>
                    <a:lstStyle/>
                    <a:p>
                      <a:pPr algn="ctr"/>
                      <a:r>
                        <a:rPr kumimoji="1" lang="ja-JP" altLang="en-US" sz="1800" b="0" dirty="0">
                          <a:latin typeface="BIZ UDゴシック" panose="020B0400000000000000" pitchFamily="49" charset="-128"/>
                          <a:ea typeface="BIZ UDゴシック" panose="020B0400000000000000" pitchFamily="49" charset="-128"/>
                        </a:rPr>
                        <a:t>４年</a:t>
                      </a:r>
                    </a:p>
                  </a:txBody>
                  <a:tcPr marL="91430" marR="91430" marT="45724" marB="45724" anchor="ctr"/>
                </a:tc>
                <a:extLst>
                  <a:ext uri="{0D108BD9-81ED-4DB2-BD59-A6C34878D82A}">
                    <a16:rowId xmlns:a16="http://schemas.microsoft.com/office/drawing/2014/main" val="2192899523"/>
                  </a:ext>
                </a:extLst>
              </a:tr>
              <a:tr h="333773">
                <a:tc>
                  <a:txBody>
                    <a:bodyPr/>
                    <a:lstStyle/>
                    <a:p>
                      <a:pPr algn="l"/>
                      <a:r>
                        <a:rPr kumimoji="1" lang="ja-JP" altLang="en-US" sz="1800" b="0" dirty="0">
                          <a:solidFill>
                            <a:schemeClr val="tx1"/>
                          </a:solidFill>
                          <a:latin typeface="BIZ UDゴシック" panose="020B0400000000000000" pitchFamily="49" charset="-128"/>
                          <a:ea typeface="BIZ UDゴシック" panose="020B0400000000000000" pitchFamily="49" charset="-128"/>
                        </a:rPr>
                        <a:t>　○○○議</a:t>
                      </a:r>
                      <a:r>
                        <a:rPr kumimoji="1" lang="ja-JP" altLang="en-US" sz="1600" b="0" dirty="0">
                          <a:solidFill>
                            <a:schemeClr val="tx1"/>
                          </a:solidFill>
                          <a:latin typeface="BIZ UDゴシック" panose="020B0400000000000000" pitchFamily="49" charset="-128"/>
                          <a:ea typeface="BIZ UDゴシック" panose="020B0400000000000000" pitchFamily="49" charset="-128"/>
                        </a:rPr>
                        <a:t>会議員選挙</a:t>
                      </a:r>
                    </a:p>
                  </a:txBody>
                  <a:tcPr marL="91430" marR="91430" marT="45724" marB="45724" anchor="ctr"/>
                </a:tc>
                <a:tc>
                  <a:txBody>
                    <a:bodyPr/>
                    <a:lstStyle/>
                    <a:p>
                      <a:pPr algn="r"/>
                      <a:r>
                        <a:rPr kumimoji="1" lang="ja-JP" altLang="en-US" sz="1800" b="0" dirty="0">
                          <a:solidFill>
                            <a:schemeClr val="tx1"/>
                          </a:solidFill>
                          <a:latin typeface="BIZ UDゴシック" panose="020B0400000000000000" pitchFamily="49" charset="-128"/>
                          <a:ea typeface="BIZ UDゴシック" panose="020B0400000000000000" pitchFamily="49" charset="-128"/>
                        </a:rPr>
                        <a:t>１６</a:t>
                      </a:r>
                    </a:p>
                  </a:txBody>
                  <a:tcPr marL="91430" marR="91430" marT="45724" marB="45724" anchor="ctr"/>
                </a:tc>
                <a:tc>
                  <a:txBody>
                    <a:bodyPr/>
                    <a:lstStyle/>
                    <a:p>
                      <a:pPr algn="ctr"/>
                      <a:r>
                        <a:rPr kumimoji="1" lang="ja-JP" altLang="en-US" sz="1800" b="0" dirty="0">
                          <a:solidFill>
                            <a:schemeClr val="tx1"/>
                          </a:solidFill>
                          <a:latin typeface="BIZ UDゴシック" panose="020B0400000000000000" pitchFamily="49" charset="-128"/>
                          <a:ea typeface="BIZ UDゴシック" panose="020B0400000000000000" pitchFamily="49" charset="-128"/>
                        </a:rPr>
                        <a:t>令和○年○月○○日</a:t>
                      </a:r>
                      <a:endParaRPr kumimoji="1" lang="en-US" altLang="ja-JP" sz="1800" b="0" dirty="0">
                        <a:solidFill>
                          <a:schemeClr val="tx1"/>
                        </a:solidFill>
                        <a:latin typeface="BIZ UDゴシック" panose="020B0400000000000000" pitchFamily="49" charset="-128"/>
                        <a:ea typeface="BIZ UDゴシック" panose="020B0400000000000000" pitchFamily="49" charset="-128"/>
                      </a:endParaRPr>
                    </a:p>
                  </a:txBody>
                  <a:tcPr marL="91430" marR="91430" marT="45724" marB="45724" anchor="ctr"/>
                </a:tc>
                <a:tc>
                  <a:txBody>
                    <a:bodyPr/>
                    <a:lstStyle/>
                    <a:p>
                      <a:pPr algn="ctr"/>
                      <a:r>
                        <a:rPr kumimoji="1" lang="ja-JP" altLang="en-US" sz="1800" b="0" dirty="0">
                          <a:solidFill>
                            <a:schemeClr val="tx1"/>
                          </a:solidFill>
                          <a:latin typeface="BIZ UDゴシック" panose="020B0400000000000000" pitchFamily="49" charset="-128"/>
                          <a:ea typeface="BIZ UDゴシック" panose="020B0400000000000000" pitchFamily="49" charset="-128"/>
                        </a:rPr>
                        <a:t>４年</a:t>
                      </a:r>
                    </a:p>
                  </a:txBody>
                  <a:tcPr marL="91430" marR="91430" marT="45724" marB="45724" anchor="ctr"/>
                </a:tc>
                <a:extLst>
                  <a:ext uri="{0D108BD9-81ED-4DB2-BD59-A6C34878D82A}">
                    <a16:rowId xmlns:a16="http://schemas.microsoft.com/office/drawing/2014/main" val="491416910"/>
                  </a:ext>
                </a:extLst>
              </a:tr>
              <a:tr h="537568">
                <a:tc>
                  <a:txBody>
                    <a:bodyPr/>
                    <a:lstStyle/>
                    <a:p>
                      <a:pPr algn="l"/>
                      <a:r>
                        <a:rPr kumimoji="1" lang="ja-JP" altLang="en-US" sz="1800" b="0" dirty="0">
                          <a:solidFill>
                            <a:schemeClr val="tx1"/>
                          </a:solidFill>
                          <a:latin typeface="BIZ UDゴシック" panose="020B0400000000000000" pitchFamily="49" charset="-128"/>
                          <a:ea typeface="BIZ UDゴシック" panose="020B0400000000000000" pitchFamily="49" charset="-128"/>
                        </a:rPr>
                        <a:t>　宮城県知事選挙</a:t>
                      </a:r>
                    </a:p>
                  </a:txBody>
                  <a:tcPr marL="91430" marR="91430" marT="45724" marB="45724" anchor="ctr"/>
                </a:tc>
                <a:tc>
                  <a:txBody>
                    <a:bodyPr/>
                    <a:lstStyle/>
                    <a:p>
                      <a:pPr algn="r"/>
                      <a:r>
                        <a:rPr kumimoji="1" lang="ja-JP" altLang="en-US" sz="1800" b="0" dirty="0">
                          <a:solidFill>
                            <a:schemeClr val="tx1"/>
                          </a:solidFill>
                          <a:latin typeface="BIZ UDゴシック" panose="020B0400000000000000" pitchFamily="49" charset="-128"/>
                          <a:ea typeface="BIZ UDゴシック" panose="020B0400000000000000" pitchFamily="49" charset="-128"/>
                        </a:rPr>
                        <a:t>１</a:t>
                      </a:r>
                    </a:p>
                  </a:txBody>
                  <a:tcPr marL="91430" marR="91430" marT="45724" marB="45724" anchor="ctr"/>
                </a:tc>
                <a:tc>
                  <a:txBody>
                    <a:bodyPr/>
                    <a:lstStyle/>
                    <a:p>
                      <a:pPr algn="ctr"/>
                      <a:r>
                        <a:rPr kumimoji="1" lang="ja-JP" altLang="en-US" sz="1800" b="0" dirty="0">
                          <a:solidFill>
                            <a:schemeClr val="tx1"/>
                          </a:solidFill>
                          <a:latin typeface="BIZ UDゴシック" panose="020B0400000000000000" pitchFamily="49" charset="-128"/>
                          <a:ea typeface="BIZ UDゴシック" panose="020B0400000000000000" pitchFamily="49" charset="-128"/>
                        </a:rPr>
                        <a:t>令和</a:t>
                      </a:r>
                      <a:r>
                        <a:rPr kumimoji="1" lang="en-US" altLang="ja-JP" sz="1800" b="0" dirty="0">
                          <a:solidFill>
                            <a:schemeClr val="tx1"/>
                          </a:solidFill>
                          <a:latin typeface="BIZ UDゴシック" panose="020B0400000000000000" pitchFamily="49" charset="-128"/>
                          <a:ea typeface="BIZ UDゴシック" panose="020B0400000000000000" pitchFamily="49" charset="-128"/>
                        </a:rPr>
                        <a:t>11</a:t>
                      </a:r>
                      <a:r>
                        <a:rPr kumimoji="1" lang="ja-JP" altLang="en-US" sz="1800" b="0" dirty="0">
                          <a:solidFill>
                            <a:schemeClr val="tx1"/>
                          </a:solidFill>
                          <a:latin typeface="BIZ UDゴシック" panose="020B0400000000000000" pitchFamily="49" charset="-128"/>
                          <a:ea typeface="BIZ UDゴシック" panose="020B0400000000000000" pitchFamily="49" charset="-128"/>
                        </a:rPr>
                        <a:t>年</a:t>
                      </a:r>
                      <a:r>
                        <a:rPr kumimoji="1" lang="en-US" altLang="ja-JP" sz="1800" b="0" dirty="0">
                          <a:solidFill>
                            <a:schemeClr val="tx1"/>
                          </a:solidFill>
                          <a:latin typeface="BIZ UDゴシック" panose="020B0400000000000000" pitchFamily="49" charset="-128"/>
                          <a:ea typeface="BIZ UDゴシック" panose="020B0400000000000000" pitchFamily="49" charset="-128"/>
                        </a:rPr>
                        <a:t>11</a:t>
                      </a:r>
                      <a:r>
                        <a:rPr kumimoji="1" lang="ja-JP" altLang="en-US" sz="1800" b="0" dirty="0">
                          <a:solidFill>
                            <a:schemeClr val="tx1"/>
                          </a:solidFill>
                          <a:latin typeface="BIZ UDゴシック" panose="020B0400000000000000" pitchFamily="49" charset="-128"/>
                          <a:ea typeface="BIZ UDゴシック" panose="020B0400000000000000" pitchFamily="49" charset="-128"/>
                        </a:rPr>
                        <a:t>月</a:t>
                      </a:r>
                      <a:r>
                        <a:rPr kumimoji="1" lang="en-US" altLang="ja-JP" sz="1800" b="0" dirty="0">
                          <a:solidFill>
                            <a:schemeClr val="tx1"/>
                          </a:solidFill>
                          <a:latin typeface="BIZ UDゴシック" panose="020B0400000000000000" pitchFamily="49" charset="-128"/>
                          <a:ea typeface="BIZ UDゴシック" panose="020B0400000000000000" pitchFamily="49" charset="-128"/>
                        </a:rPr>
                        <a:t>20</a:t>
                      </a:r>
                      <a:r>
                        <a:rPr kumimoji="1" lang="ja-JP" altLang="en-US" sz="1800" b="0" dirty="0">
                          <a:solidFill>
                            <a:schemeClr val="tx1"/>
                          </a:solidFill>
                          <a:latin typeface="BIZ UDゴシック" panose="020B0400000000000000" pitchFamily="49" charset="-128"/>
                          <a:ea typeface="BIZ UDゴシック" panose="020B0400000000000000" pitchFamily="49" charset="-128"/>
                        </a:rPr>
                        <a:t>日</a:t>
                      </a:r>
                      <a:endParaRPr kumimoji="1" lang="en-US" altLang="ja-JP" sz="1800" b="0" dirty="0">
                        <a:solidFill>
                          <a:schemeClr val="tx1"/>
                        </a:solidFill>
                        <a:latin typeface="BIZ UDゴシック" panose="020B0400000000000000" pitchFamily="49" charset="-128"/>
                        <a:ea typeface="BIZ UDゴシック" panose="020B0400000000000000" pitchFamily="49" charset="-128"/>
                      </a:endParaRPr>
                    </a:p>
                  </a:txBody>
                  <a:tcPr marL="91430" marR="91430" marT="45724" marB="45724" anchor="ctr"/>
                </a:tc>
                <a:tc>
                  <a:txBody>
                    <a:bodyPr/>
                    <a:lstStyle/>
                    <a:p>
                      <a:pPr algn="ctr"/>
                      <a:r>
                        <a:rPr kumimoji="1" lang="ja-JP" altLang="en-US" sz="1800" b="0" dirty="0">
                          <a:latin typeface="BIZ UDゴシック" panose="020B0400000000000000" pitchFamily="49" charset="-128"/>
                          <a:ea typeface="BIZ UDゴシック" panose="020B0400000000000000" pitchFamily="49" charset="-128"/>
                        </a:rPr>
                        <a:t>４年</a:t>
                      </a:r>
                    </a:p>
                  </a:txBody>
                  <a:tcPr marL="91430" marR="91430" marT="45724" marB="45724" anchor="ctr"/>
                </a:tc>
                <a:extLst>
                  <a:ext uri="{0D108BD9-81ED-4DB2-BD59-A6C34878D82A}">
                    <a16:rowId xmlns:a16="http://schemas.microsoft.com/office/drawing/2014/main" val="327545478"/>
                  </a:ext>
                </a:extLst>
              </a:tr>
              <a:tr h="333773">
                <a:tc>
                  <a:txBody>
                    <a:bodyPr/>
                    <a:lstStyle/>
                    <a:p>
                      <a:pPr algn="l"/>
                      <a:r>
                        <a:rPr kumimoji="1" lang="ja-JP" altLang="en-US" sz="1800" b="0" dirty="0">
                          <a:solidFill>
                            <a:schemeClr val="tx1"/>
                          </a:solidFill>
                          <a:latin typeface="BIZ UDゴシック" panose="020B0400000000000000" pitchFamily="49" charset="-128"/>
                          <a:ea typeface="BIZ UDゴシック" panose="020B0400000000000000" pitchFamily="49" charset="-128"/>
                        </a:rPr>
                        <a:t>　</a:t>
                      </a:r>
                      <a:r>
                        <a:rPr kumimoji="1" lang="ja-JP" altLang="en-US" sz="1600" b="0" dirty="0">
                          <a:solidFill>
                            <a:schemeClr val="tx1"/>
                          </a:solidFill>
                          <a:latin typeface="BIZ UDゴシック" panose="020B0400000000000000" pitchFamily="49" charset="-128"/>
                          <a:ea typeface="BIZ UDゴシック" panose="020B0400000000000000" pitchFamily="49" charset="-128"/>
                        </a:rPr>
                        <a:t>宮城県議会議員選挙</a:t>
                      </a:r>
                      <a:endParaRPr kumimoji="1" lang="en-US" altLang="ja-JP" sz="1600" b="0" dirty="0">
                        <a:solidFill>
                          <a:schemeClr val="tx1"/>
                        </a:solidFill>
                        <a:latin typeface="BIZ UDゴシック" panose="020B0400000000000000" pitchFamily="49" charset="-128"/>
                        <a:ea typeface="BIZ UDゴシック" panose="020B0400000000000000" pitchFamily="49" charset="-128"/>
                      </a:endParaRPr>
                    </a:p>
                  </a:txBody>
                  <a:tcPr marL="91430" marR="91430" marT="45724" marB="45724" anchor="ctr"/>
                </a:tc>
                <a:tc>
                  <a:txBody>
                    <a:bodyPr/>
                    <a:lstStyle/>
                    <a:p>
                      <a:pPr algn="r"/>
                      <a:r>
                        <a:rPr kumimoji="1" lang="ja-JP" altLang="en-US" sz="1800" b="0" dirty="0">
                          <a:solidFill>
                            <a:schemeClr val="tx1"/>
                          </a:solidFill>
                          <a:latin typeface="BIZ UDゴシック" panose="020B0400000000000000" pitchFamily="49" charset="-128"/>
                          <a:ea typeface="BIZ UDゴシック" panose="020B0400000000000000" pitchFamily="49" charset="-128"/>
                        </a:rPr>
                        <a:t>５９</a:t>
                      </a:r>
                      <a:endParaRPr kumimoji="1" lang="en-US" altLang="ja-JP" sz="1800" b="0" dirty="0">
                        <a:solidFill>
                          <a:schemeClr val="tx1"/>
                        </a:solidFill>
                        <a:latin typeface="BIZ UDゴシック" panose="020B0400000000000000" pitchFamily="49" charset="-128"/>
                        <a:ea typeface="BIZ UDゴシック" panose="020B0400000000000000" pitchFamily="49" charset="-128"/>
                      </a:endParaRPr>
                    </a:p>
                  </a:txBody>
                  <a:tcPr marL="91430" marR="91430" marT="45724" marB="45724" anchor="ctr"/>
                </a:tc>
                <a:tc>
                  <a:txBody>
                    <a:bodyPr/>
                    <a:lstStyle/>
                    <a:p>
                      <a:pPr algn="ctr"/>
                      <a:r>
                        <a:rPr kumimoji="1" lang="ja-JP" altLang="en-US" sz="1800" b="0" dirty="0">
                          <a:solidFill>
                            <a:schemeClr val="tx1"/>
                          </a:solidFill>
                          <a:latin typeface="BIZ UDゴシック" panose="020B0400000000000000" pitchFamily="49" charset="-128"/>
                          <a:ea typeface="BIZ UDゴシック" panose="020B0400000000000000" pitchFamily="49" charset="-128"/>
                        </a:rPr>
                        <a:t>令和９年</a:t>
                      </a:r>
                      <a:r>
                        <a:rPr kumimoji="1" lang="en-US" altLang="ja-JP" sz="1800" b="0" dirty="0">
                          <a:solidFill>
                            <a:schemeClr val="tx1"/>
                          </a:solidFill>
                          <a:latin typeface="BIZ UDゴシック" panose="020B0400000000000000" pitchFamily="49" charset="-128"/>
                          <a:ea typeface="BIZ UDゴシック" panose="020B0400000000000000" pitchFamily="49" charset="-128"/>
                        </a:rPr>
                        <a:t>11</a:t>
                      </a:r>
                      <a:r>
                        <a:rPr kumimoji="1" lang="ja-JP" altLang="en-US" sz="1800" b="0" dirty="0">
                          <a:solidFill>
                            <a:schemeClr val="tx1"/>
                          </a:solidFill>
                          <a:latin typeface="BIZ UDゴシック" panose="020B0400000000000000" pitchFamily="49" charset="-128"/>
                          <a:ea typeface="BIZ UDゴシック" panose="020B0400000000000000" pitchFamily="49" charset="-128"/>
                        </a:rPr>
                        <a:t>月</a:t>
                      </a:r>
                      <a:r>
                        <a:rPr kumimoji="1" lang="en-US" altLang="ja-JP" sz="1800" b="0" dirty="0">
                          <a:solidFill>
                            <a:schemeClr val="tx1"/>
                          </a:solidFill>
                          <a:latin typeface="BIZ UDゴシック" panose="020B0400000000000000" pitchFamily="49" charset="-128"/>
                          <a:ea typeface="BIZ UDゴシック" panose="020B0400000000000000" pitchFamily="49" charset="-128"/>
                        </a:rPr>
                        <a:t>12</a:t>
                      </a:r>
                      <a:r>
                        <a:rPr kumimoji="1" lang="ja-JP" altLang="en-US" sz="1800" b="0" dirty="0">
                          <a:solidFill>
                            <a:schemeClr val="tx1"/>
                          </a:solidFill>
                          <a:latin typeface="BIZ UDゴシック" panose="020B0400000000000000" pitchFamily="49" charset="-128"/>
                          <a:ea typeface="BIZ UDゴシック" panose="020B0400000000000000" pitchFamily="49" charset="-128"/>
                        </a:rPr>
                        <a:t>日</a:t>
                      </a:r>
                      <a:endParaRPr kumimoji="1" lang="en-US" altLang="ja-JP" sz="1800" b="0" dirty="0">
                        <a:solidFill>
                          <a:schemeClr val="tx1"/>
                        </a:solidFill>
                        <a:latin typeface="BIZ UDゴシック" panose="020B0400000000000000" pitchFamily="49" charset="-128"/>
                        <a:ea typeface="BIZ UDゴシック" panose="020B0400000000000000" pitchFamily="49" charset="-128"/>
                      </a:endParaRPr>
                    </a:p>
                  </a:txBody>
                  <a:tcPr marL="91430" marR="91430" marT="45724" marB="45724" anchor="ctr"/>
                </a:tc>
                <a:tc>
                  <a:txBody>
                    <a:bodyPr/>
                    <a:lstStyle/>
                    <a:p>
                      <a:pPr algn="ctr"/>
                      <a:r>
                        <a:rPr kumimoji="1" lang="ja-JP" altLang="en-US" sz="1800" b="0" dirty="0">
                          <a:solidFill>
                            <a:schemeClr val="tx1"/>
                          </a:solidFill>
                          <a:latin typeface="BIZ UDゴシック" panose="020B0400000000000000" pitchFamily="49" charset="-128"/>
                          <a:ea typeface="BIZ UDゴシック" panose="020B0400000000000000" pitchFamily="49" charset="-128"/>
                        </a:rPr>
                        <a:t>４年</a:t>
                      </a:r>
                    </a:p>
                  </a:txBody>
                  <a:tcPr marL="91430" marR="91430" marT="45724" marB="45724" anchor="ctr"/>
                </a:tc>
                <a:extLst>
                  <a:ext uri="{0D108BD9-81ED-4DB2-BD59-A6C34878D82A}">
                    <a16:rowId xmlns:a16="http://schemas.microsoft.com/office/drawing/2014/main" val="538022806"/>
                  </a:ext>
                </a:extLst>
              </a:tr>
              <a:tr h="528470">
                <a:tc>
                  <a:txBody>
                    <a:bodyPr/>
                    <a:lstStyle/>
                    <a:p>
                      <a:pPr algn="l"/>
                      <a:r>
                        <a:rPr kumimoji="1" lang="ja-JP" altLang="en-US" sz="1800" b="0" dirty="0">
                          <a:solidFill>
                            <a:schemeClr val="tx1"/>
                          </a:solidFill>
                          <a:latin typeface="BIZ UDゴシック" panose="020B0400000000000000" pitchFamily="49" charset="-128"/>
                          <a:ea typeface="BIZ UDゴシック" panose="020B0400000000000000" pitchFamily="49" charset="-128"/>
                        </a:rPr>
                        <a:t>　衆議院議員選挙</a:t>
                      </a:r>
                    </a:p>
                  </a:txBody>
                  <a:tcPr marL="91430" marR="91430" marT="45724" marB="45724" anchor="ctr"/>
                </a:tc>
                <a:tc>
                  <a:txBody>
                    <a:bodyPr/>
                    <a:lstStyle/>
                    <a:p>
                      <a:pPr algn="r"/>
                      <a:r>
                        <a:rPr kumimoji="1" lang="ja-JP" altLang="en-US" sz="1600" b="0" dirty="0">
                          <a:solidFill>
                            <a:schemeClr val="tx1"/>
                          </a:solidFill>
                          <a:latin typeface="BIZ UDゴシック" panose="020B0400000000000000" pitchFamily="49" charset="-128"/>
                          <a:ea typeface="BIZ UDゴシック" panose="020B0400000000000000" pitchFamily="49" charset="-128"/>
                        </a:rPr>
                        <a:t>選挙区２８９</a:t>
                      </a:r>
                      <a:endParaRPr kumimoji="1" lang="en-US" altLang="ja-JP" sz="1600" b="0" dirty="0">
                        <a:solidFill>
                          <a:schemeClr val="tx1"/>
                        </a:solidFill>
                        <a:latin typeface="BIZ UDゴシック" panose="020B0400000000000000" pitchFamily="49" charset="-128"/>
                        <a:ea typeface="BIZ UDゴシック" panose="020B0400000000000000" pitchFamily="49" charset="-128"/>
                      </a:endParaRPr>
                    </a:p>
                    <a:p>
                      <a:pPr algn="r"/>
                      <a:r>
                        <a:rPr kumimoji="1" lang="ja-JP" altLang="en-US" sz="1600" b="0" dirty="0">
                          <a:solidFill>
                            <a:schemeClr val="tx1"/>
                          </a:solidFill>
                          <a:latin typeface="BIZ UDゴシック" panose="020B0400000000000000" pitchFamily="49" charset="-128"/>
                          <a:ea typeface="BIZ UDゴシック" panose="020B0400000000000000" pitchFamily="49" charset="-128"/>
                        </a:rPr>
                        <a:t>比例 １７６</a:t>
                      </a:r>
                    </a:p>
                  </a:txBody>
                  <a:tcPr marL="91430" marR="91430" marT="45724" marB="45724" anchor="ctr"/>
                </a:tc>
                <a:tc>
                  <a:txBody>
                    <a:bodyPr/>
                    <a:lstStyle/>
                    <a:p>
                      <a:pPr algn="ctr"/>
                      <a:r>
                        <a:rPr kumimoji="1" lang="ja-JP" altLang="en-US" sz="1800" b="0" dirty="0">
                          <a:solidFill>
                            <a:schemeClr val="tx1"/>
                          </a:solidFill>
                          <a:latin typeface="BIZ UDゴシック" panose="020B0400000000000000" pitchFamily="49" charset="-128"/>
                          <a:ea typeface="BIZ UDゴシック" panose="020B0400000000000000" pitchFamily="49" charset="-128"/>
                        </a:rPr>
                        <a:t>令和</a:t>
                      </a:r>
                      <a:r>
                        <a:rPr kumimoji="1" lang="en-US" altLang="ja-JP" sz="1800" b="0" dirty="0">
                          <a:solidFill>
                            <a:schemeClr val="tx1"/>
                          </a:solidFill>
                          <a:latin typeface="BIZ UDゴシック" panose="020B0400000000000000" pitchFamily="49" charset="-128"/>
                          <a:ea typeface="BIZ UDゴシック" panose="020B0400000000000000" pitchFamily="49" charset="-128"/>
                        </a:rPr>
                        <a:t>12</a:t>
                      </a:r>
                      <a:r>
                        <a:rPr kumimoji="1" lang="ja-JP" altLang="en-US" sz="1800" b="0" dirty="0">
                          <a:solidFill>
                            <a:schemeClr val="tx1"/>
                          </a:solidFill>
                          <a:latin typeface="BIZ UDゴシック" panose="020B0400000000000000" pitchFamily="49" charset="-128"/>
                          <a:ea typeface="BIZ UDゴシック" panose="020B0400000000000000" pitchFamily="49" charset="-128"/>
                        </a:rPr>
                        <a:t>年２月７日</a:t>
                      </a:r>
                    </a:p>
                  </a:txBody>
                  <a:tcPr marL="91430" marR="91430" marT="45724" marB="45724" anchor="ctr"/>
                </a:tc>
                <a:tc>
                  <a:txBody>
                    <a:bodyPr/>
                    <a:lstStyle/>
                    <a:p>
                      <a:pPr algn="ctr"/>
                      <a:r>
                        <a:rPr kumimoji="1" lang="ja-JP" altLang="en-US" sz="1800" b="0" dirty="0">
                          <a:latin typeface="BIZ UDゴシック" panose="020B0400000000000000" pitchFamily="49" charset="-128"/>
                          <a:ea typeface="BIZ UDゴシック" panose="020B0400000000000000" pitchFamily="49" charset="-128"/>
                        </a:rPr>
                        <a:t>４年</a:t>
                      </a:r>
                      <a:endParaRPr kumimoji="1" lang="en-US" altLang="ja-JP" sz="1800" b="0" dirty="0">
                        <a:latin typeface="BIZ UDゴシック" panose="020B0400000000000000" pitchFamily="49" charset="-128"/>
                        <a:ea typeface="BIZ UDゴシック" panose="020B0400000000000000" pitchFamily="49" charset="-128"/>
                      </a:endParaRPr>
                    </a:p>
                  </a:txBody>
                  <a:tcPr marL="91430" marR="91430" marT="45724" marB="45724" anchor="ctr"/>
                </a:tc>
                <a:extLst>
                  <a:ext uri="{0D108BD9-81ED-4DB2-BD59-A6C34878D82A}">
                    <a16:rowId xmlns:a16="http://schemas.microsoft.com/office/drawing/2014/main" val="3424240832"/>
                  </a:ext>
                </a:extLst>
              </a:tr>
              <a:tr h="528470">
                <a:tc>
                  <a:txBody>
                    <a:bodyPr/>
                    <a:lstStyle/>
                    <a:p>
                      <a:pPr algn="l"/>
                      <a:r>
                        <a:rPr kumimoji="1" lang="ja-JP" altLang="en-US" sz="1800" b="0" dirty="0">
                          <a:solidFill>
                            <a:schemeClr val="tx1"/>
                          </a:solidFill>
                          <a:latin typeface="BIZ UDゴシック" panose="020B0400000000000000" pitchFamily="49" charset="-128"/>
                          <a:ea typeface="BIZ UDゴシック" panose="020B0400000000000000" pitchFamily="49" charset="-128"/>
                        </a:rPr>
                        <a:t>　参議院議員選挙</a:t>
                      </a:r>
                    </a:p>
                  </a:txBody>
                  <a:tcPr marL="91430" marR="91430" marT="45724" marB="45724" anchor="ctr"/>
                </a:tc>
                <a:tc>
                  <a:txBody>
                    <a:bodyPr/>
                    <a:lstStyle/>
                    <a:p>
                      <a:pPr algn="r"/>
                      <a:r>
                        <a:rPr kumimoji="1" lang="ja-JP" altLang="en-US" sz="1600" b="0" kern="1200" dirty="0">
                          <a:solidFill>
                            <a:schemeClr val="tx1"/>
                          </a:solidFill>
                          <a:latin typeface="BIZ UDゴシック" panose="020B0400000000000000" pitchFamily="49" charset="-128"/>
                          <a:ea typeface="BIZ UDゴシック" panose="020B0400000000000000" pitchFamily="49" charset="-128"/>
                          <a:cs typeface="+mn-cs"/>
                        </a:rPr>
                        <a:t>選挙区１４８</a:t>
                      </a:r>
                      <a:endParaRPr kumimoji="1" lang="en-US" altLang="ja-JP" sz="1600" b="0" dirty="0">
                        <a:solidFill>
                          <a:schemeClr val="tx1"/>
                        </a:solidFill>
                        <a:latin typeface="BIZ UDゴシック" panose="020B0400000000000000" pitchFamily="49" charset="-128"/>
                        <a:ea typeface="BIZ UDゴシック" panose="020B0400000000000000" pitchFamily="49" charset="-128"/>
                      </a:endParaRPr>
                    </a:p>
                    <a:p>
                      <a:pPr algn="r"/>
                      <a:r>
                        <a:rPr kumimoji="1" lang="ja-JP" altLang="en-US" sz="1600" b="0" dirty="0">
                          <a:solidFill>
                            <a:schemeClr val="tx1"/>
                          </a:solidFill>
                          <a:latin typeface="BIZ UDゴシック" panose="020B0400000000000000" pitchFamily="49" charset="-128"/>
                          <a:ea typeface="BIZ UDゴシック" panose="020B0400000000000000" pitchFamily="49" charset="-128"/>
                        </a:rPr>
                        <a:t>比例１００</a:t>
                      </a:r>
                    </a:p>
                  </a:txBody>
                  <a:tcPr marL="91430" marR="91430" marT="45724" marB="45724" anchor="ctr"/>
                </a:tc>
                <a:tc>
                  <a:txBody>
                    <a:bodyPr/>
                    <a:lstStyle/>
                    <a:p>
                      <a:pPr algn="ctr"/>
                      <a:r>
                        <a:rPr kumimoji="1" lang="ja-JP" altLang="en-US" sz="1800" b="0" dirty="0">
                          <a:solidFill>
                            <a:schemeClr val="tx1"/>
                          </a:solidFill>
                          <a:latin typeface="BIZ UDゴシック" panose="020B0400000000000000" pitchFamily="49" charset="-128"/>
                          <a:ea typeface="BIZ UDゴシック" panose="020B0400000000000000" pitchFamily="49" charset="-128"/>
                        </a:rPr>
                        <a:t>令和</a:t>
                      </a:r>
                      <a:r>
                        <a:rPr kumimoji="1" lang="en-US" altLang="ja-JP" sz="1800" b="0" dirty="0">
                          <a:solidFill>
                            <a:schemeClr val="tx1"/>
                          </a:solidFill>
                          <a:latin typeface="BIZ UDゴシック" panose="020B0400000000000000" pitchFamily="49" charset="-128"/>
                          <a:ea typeface="BIZ UDゴシック" panose="020B0400000000000000" pitchFamily="49" charset="-128"/>
                        </a:rPr>
                        <a:t>10</a:t>
                      </a:r>
                      <a:r>
                        <a:rPr kumimoji="1" lang="ja-JP" altLang="en-US" sz="1800" b="0" dirty="0">
                          <a:solidFill>
                            <a:schemeClr val="tx1"/>
                          </a:solidFill>
                          <a:latin typeface="BIZ UDゴシック" panose="020B0400000000000000" pitchFamily="49" charset="-128"/>
                          <a:ea typeface="BIZ UDゴシック" panose="020B0400000000000000" pitchFamily="49" charset="-128"/>
                        </a:rPr>
                        <a:t>年７月</a:t>
                      </a:r>
                      <a:r>
                        <a:rPr kumimoji="1" lang="en-US" altLang="ja-JP" sz="1800" b="0" dirty="0">
                          <a:solidFill>
                            <a:schemeClr val="tx1"/>
                          </a:solidFill>
                          <a:latin typeface="BIZ UDゴシック" panose="020B0400000000000000" pitchFamily="49" charset="-128"/>
                          <a:ea typeface="BIZ UDゴシック" panose="020B0400000000000000" pitchFamily="49" charset="-128"/>
                        </a:rPr>
                        <a:t>25</a:t>
                      </a:r>
                      <a:r>
                        <a:rPr kumimoji="1" lang="ja-JP" altLang="en-US" sz="1800" b="0" dirty="0">
                          <a:solidFill>
                            <a:schemeClr val="tx1"/>
                          </a:solidFill>
                          <a:latin typeface="BIZ UDゴシック" panose="020B0400000000000000" pitchFamily="49" charset="-128"/>
                          <a:ea typeface="BIZ UDゴシック" panose="020B0400000000000000" pitchFamily="49" charset="-128"/>
                        </a:rPr>
                        <a:t>日</a:t>
                      </a:r>
                    </a:p>
                  </a:txBody>
                  <a:tcPr marL="91430" marR="91430" marT="45724" marB="45724" anchor="ctr"/>
                </a:tc>
                <a:tc>
                  <a:txBody>
                    <a:bodyPr/>
                    <a:lstStyle/>
                    <a:p>
                      <a:pPr algn="ctr"/>
                      <a:r>
                        <a:rPr kumimoji="1" lang="ja-JP" altLang="en-US" sz="1800" b="0" dirty="0">
                          <a:latin typeface="BIZ UDゴシック" panose="020B0400000000000000" pitchFamily="49" charset="-128"/>
                          <a:ea typeface="BIZ UDゴシック" panose="020B0400000000000000" pitchFamily="49" charset="-128"/>
                        </a:rPr>
                        <a:t>６年</a:t>
                      </a:r>
                      <a:endParaRPr kumimoji="1" lang="en-US" altLang="ja-JP" sz="1800" b="0" dirty="0">
                        <a:latin typeface="BIZ UDゴシック" panose="020B0400000000000000" pitchFamily="49" charset="-128"/>
                        <a:ea typeface="BIZ UDゴシック" panose="020B0400000000000000" pitchFamily="49" charset="-128"/>
                      </a:endParaRPr>
                    </a:p>
                    <a:p>
                      <a:pPr algn="ctr"/>
                      <a:r>
                        <a:rPr kumimoji="1" lang="ja-JP" altLang="en-US" sz="1200" b="0" dirty="0">
                          <a:latin typeface="BIZ UDゴシック" panose="020B0400000000000000" pitchFamily="49" charset="-128"/>
                          <a:ea typeface="BIZ UDゴシック" panose="020B0400000000000000" pitchFamily="49" charset="-128"/>
                        </a:rPr>
                        <a:t>（３年ごとに半数ずつ）</a:t>
                      </a:r>
                    </a:p>
                  </a:txBody>
                  <a:tcPr marL="91430" marR="91430" marT="45724" marB="45724" anchor="ctr"/>
                </a:tc>
                <a:extLst>
                  <a:ext uri="{0D108BD9-81ED-4DB2-BD59-A6C34878D82A}">
                    <a16:rowId xmlns:a16="http://schemas.microsoft.com/office/drawing/2014/main" val="45109305"/>
                  </a:ext>
                </a:extLst>
              </a:tr>
            </a:tbl>
          </a:graphicData>
        </a:graphic>
      </p:graphicFrame>
    </p:spTree>
    <p:extLst>
      <p:ext uri="{BB962C8B-B14F-4D97-AF65-F5344CB8AC3E}">
        <p14:creationId xmlns:p14="http://schemas.microsoft.com/office/powerpoint/2010/main" val="3980334989"/>
      </p:ext>
    </p:extLst>
  </p:cSld>
  <p:clrMapOvr>
    <a:masterClrMapping/>
  </p:clrMapOvr>
  <p:transition spd="slow" advTm="180132"/>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67C6E2EA-EB82-64AE-3E78-06D92665C0B4}"/>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lgn="ct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ご清聴ありがとうございました。</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40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endParaRPr lang="en-US" altLang="ja-JP" sz="240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endParaRPr lang="en-US" altLang="ja-JP" sz="240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endParaRPr lang="en-US" altLang="ja-JP" sz="240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～終わりに①～</a:t>
            </a:r>
          </a:p>
        </p:txBody>
      </p:sp>
      <p:sp>
        <p:nvSpPr>
          <p:cNvPr id="11" name="角丸四角形 10"/>
          <p:cNvSpPr/>
          <p:nvPr/>
        </p:nvSpPr>
        <p:spPr bwMode="auto">
          <a:xfrm>
            <a:off x="107504" y="2329813"/>
            <a:ext cx="8990148" cy="3816424"/>
          </a:xfrm>
          <a:prstGeom prst="roundRect">
            <a:avLst>
              <a:gd name="adj" fmla="val 8134"/>
            </a:avLst>
          </a:prstGeom>
          <a:ln>
            <a:solidFill>
              <a:srgbClr val="002060"/>
            </a:solid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ctr" anchorCtr="0" compatLnSpc="1">
            <a:prstTxWarp prst="textNoShape">
              <a:avLst/>
            </a:prstTxWarp>
          </a:bodyPr>
          <a:lstStyle/>
          <a:p>
            <a:pPr marL="447675" indent="-447675" eaLnBrk="1" hangingPunct="1">
              <a:spcBef>
                <a:spcPts val="0"/>
              </a:spcBef>
              <a:buClr>
                <a:schemeClr val="bg1"/>
              </a:buClr>
              <a:buSzPct val="100000"/>
            </a:pPr>
            <a:r>
              <a:rPr lang="ja-JP" altLang="en-US" sz="4800" dirty="0">
                <a:solidFill>
                  <a:srgbClr val="FF00FF"/>
                </a:solidFill>
                <a:latin typeface="BIZ UDゴシック" panose="020B0400000000000000" pitchFamily="49" charset="-128"/>
                <a:ea typeface="BIZ UDゴシック" panose="020B0400000000000000" pitchFamily="49" charset="-128"/>
              </a:rPr>
              <a:t>・世の中当たり前ではない！</a:t>
            </a:r>
            <a:endParaRPr lang="en-US" altLang="ja-JP" sz="4800" dirty="0">
              <a:solidFill>
                <a:srgbClr val="FF00FF"/>
              </a:solidFill>
              <a:latin typeface="BIZ UDゴシック" panose="020B0400000000000000" pitchFamily="49" charset="-128"/>
              <a:ea typeface="BIZ UDゴシック" panose="020B0400000000000000" pitchFamily="49" charset="-128"/>
            </a:endParaRPr>
          </a:p>
          <a:p>
            <a:pPr marL="447675" indent="-447675" eaLnBrk="1" hangingPunct="1">
              <a:spcBef>
                <a:spcPts val="0"/>
              </a:spcBef>
              <a:buClr>
                <a:schemeClr val="bg1"/>
              </a:buClr>
              <a:buSzPct val="100000"/>
            </a:pPr>
            <a:r>
              <a:rPr lang="ja-JP" altLang="en-US" sz="4800" dirty="0">
                <a:solidFill>
                  <a:srgbClr val="FF00FF"/>
                </a:solidFill>
                <a:latin typeface="BIZ UDゴシック" panose="020B0400000000000000" pitchFamily="49" charset="-128"/>
                <a:ea typeface="BIZ UDゴシック" panose="020B0400000000000000" pitchFamily="49" charset="-128"/>
              </a:rPr>
              <a:t>・選挙や投票に正解はない！</a:t>
            </a:r>
            <a:endParaRPr lang="en-US" altLang="ja-JP" sz="4800" dirty="0">
              <a:solidFill>
                <a:srgbClr val="FF00FF"/>
              </a:solidFill>
              <a:latin typeface="BIZ UDゴシック" panose="020B0400000000000000" pitchFamily="49" charset="-128"/>
              <a:ea typeface="BIZ UDゴシック" panose="020B0400000000000000" pitchFamily="49" charset="-128"/>
            </a:endParaRPr>
          </a:p>
          <a:p>
            <a:pPr marL="447675" indent="-447675" eaLnBrk="1" hangingPunct="1">
              <a:spcBef>
                <a:spcPts val="0"/>
              </a:spcBef>
              <a:buClr>
                <a:schemeClr val="bg1"/>
              </a:buClr>
              <a:buSzPct val="100000"/>
            </a:pPr>
            <a:endParaRPr lang="en-US" altLang="ja-JP" sz="2000" b="1" dirty="0">
              <a:solidFill>
                <a:srgbClr val="002060"/>
              </a:solidFill>
              <a:latin typeface="BIZ UDゴシック" panose="020B0400000000000000" pitchFamily="49" charset="-128"/>
              <a:ea typeface="BIZ UDゴシック" panose="020B0400000000000000" pitchFamily="49" charset="-128"/>
            </a:endParaRPr>
          </a:p>
          <a:p>
            <a:pPr marL="447675" indent="-447675" eaLnBrk="1" hangingPunct="1">
              <a:spcBef>
                <a:spcPts val="0"/>
              </a:spcBef>
              <a:buClr>
                <a:schemeClr val="bg1"/>
              </a:buClr>
              <a:buSzPct val="100000"/>
            </a:pPr>
            <a:r>
              <a:rPr lang="ja-JP" altLang="en-US" sz="4400" dirty="0">
                <a:solidFill>
                  <a:srgbClr val="002060"/>
                </a:solidFill>
                <a:latin typeface="BIZ UDゴシック" panose="020B0400000000000000" pitchFamily="49" charset="-128"/>
                <a:ea typeface="BIZ UDゴシック" panose="020B0400000000000000" pitchFamily="49" charset="-128"/>
              </a:rPr>
              <a:t>⇒　自分の考えや軸を</a:t>
            </a:r>
            <a:endParaRPr lang="en-US" altLang="ja-JP" sz="4400" dirty="0">
              <a:solidFill>
                <a:srgbClr val="002060"/>
              </a:solidFill>
              <a:latin typeface="BIZ UDゴシック" panose="020B0400000000000000" pitchFamily="49" charset="-128"/>
              <a:ea typeface="BIZ UDゴシック" panose="020B0400000000000000" pitchFamily="49" charset="-128"/>
            </a:endParaRPr>
          </a:p>
          <a:p>
            <a:pPr marL="447675" indent="-447675" eaLnBrk="1" hangingPunct="1">
              <a:spcBef>
                <a:spcPts val="0"/>
              </a:spcBef>
              <a:buClr>
                <a:schemeClr val="bg1"/>
              </a:buClr>
              <a:buSzPct val="100000"/>
            </a:pPr>
            <a:r>
              <a:rPr lang="ja-JP" altLang="en-US" sz="4400" dirty="0">
                <a:solidFill>
                  <a:srgbClr val="002060"/>
                </a:solidFill>
                <a:latin typeface="BIZ UDゴシック" panose="020B0400000000000000" pitchFamily="49" charset="-128"/>
                <a:ea typeface="BIZ UDゴシック" panose="020B0400000000000000" pitchFamily="49" charset="-128"/>
              </a:rPr>
              <a:t>　しっかり持って、社会で</a:t>
            </a:r>
            <a:endParaRPr lang="en-US" altLang="ja-JP" sz="4400" dirty="0">
              <a:solidFill>
                <a:srgbClr val="002060"/>
              </a:solidFill>
              <a:latin typeface="BIZ UDゴシック" panose="020B0400000000000000" pitchFamily="49" charset="-128"/>
              <a:ea typeface="BIZ UDゴシック" panose="020B0400000000000000" pitchFamily="49" charset="-128"/>
            </a:endParaRPr>
          </a:p>
          <a:p>
            <a:pPr marL="447675" indent="-447675" eaLnBrk="1" hangingPunct="1">
              <a:spcBef>
                <a:spcPts val="0"/>
              </a:spcBef>
              <a:buClr>
                <a:schemeClr val="bg1"/>
              </a:buClr>
              <a:buSzPct val="100000"/>
            </a:pPr>
            <a:r>
              <a:rPr lang="ja-JP" altLang="en-US" sz="4400" dirty="0">
                <a:solidFill>
                  <a:srgbClr val="002060"/>
                </a:solidFill>
                <a:latin typeface="BIZ UDゴシック" panose="020B0400000000000000" pitchFamily="49" charset="-128"/>
                <a:ea typeface="BIZ UDゴシック" panose="020B0400000000000000" pitchFamily="49" charset="-128"/>
              </a:rPr>
              <a:t>　活躍してほしい！</a:t>
            </a:r>
            <a:endParaRPr lang="en-US" altLang="ja-JP" sz="4400" dirty="0">
              <a:solidFill>
                <a:srgbClr val="002060"/>
              </a:solidFill>
              <a:latin typeface="BIZ UDゴシック" panose="020B0400000000000000" pitchFamily="49" charset="-128"/>
              <a:ea typeface="BIZ UDゴシック" panose="020B0400000000000000" pitchFamily="49" charset="-128"/>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5411" y="4149080"/>
            <a:ext cx="1884209" cy="1884209"/>
          </a:xfrm>
          <a:prstGeom prst="rect">
            <a:avLst/>
          </a:prstGeom>
        </p:spPr>
      </p:pic>
    </p:spTree>
    <p:extLst>
      <p:ext uri="{BB962C8B-B14F-4D97-AF65-F5344CB8AC3E}">
        <p14:creationId xmlns:p14="http://schemas.microsoft.com/office/powerpoint/2010/main" val="3429052058"/>
      </p:ext>
    </p:extLst>
  </p:cSld>
  <p:clrMapOvr>
    <a:masterClrMapping/>
  </p:clrMapOvr>
  <p:transition spd="slow" advTm="180132"/>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E92F1-FA25-0829-30F2-8ACD05F9B8D2}"/>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79E1083F-0CA9-ABD5-7FB5-7D338225B0BF}"/>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240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endParaRPr lang="en-US" altLang="ja-JP" sz="240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endParaRPr lang="en-US" altLang="ja-JP" sz="240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endParaRPr lang="en-US" altLang="ja-JP" sz="240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23A6B18B-D24E-1B81-6777-547D70328A53}"/>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～終わりに②～</a:t>
            </a:r>
          </a:p>
        </p:txBody>
      </p:sp>
      <p:sp>
        <p:nvSpPr>
          <p:cNvPr id="11" name="角丸四角形 10">
            <a:extLst>
              <a:ext uri="{FF2B5EF4-FFF2-40B4-BE49-F238E27FC236}">
                <a16:creationId xmlns:a16="http://schemas.microsoft.com/office/drawing/2014/main" id="{A6191EFE-25E7-B821-78B7-F650E690E835}"/>
              </a:ext>
            </a:extLst>
          </p:cNvPr>
          <p:cNvSpPr/>
          <p:nvPr/>
        </p:nvSpPr>
        <p:spPr bwMode="auto">
          <a:xfrm>
            <a:off x="107504" y="1628800"/>
            <a:ext cx="8990148" cy="4517437"/>
          </a:xfrm>
          <a:prstGeom prst="roundRect">
            <a:avLst>
              <a:gd name="adj" fmla="val 8134"/>
            </a:avLst>
          </a:prstGeom>
          <a:ln>
            <a:solidFill>
              <a:srgbClr val="002060"/>
            </a:solid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447675" indent="-447675" eaLnBrk="1" hangingPunct="1">
              <a:spcBef>
                <a:spcPts val="0"/>
              </a:spcBef>
              <a:buClr>
                <a:schemeClr val="bg1"/>
              </a:buClr>
              <a:buSzPct val="100000"/>
            </a:pPr>
            <a:r>
              <a:rPr lang="ja-JP" altLang="en-US" sz="4800" dirty="0">
                <a:solidFill>
                  <a:srgbClr val="FF00FF"/>
                </a:solidFill>
                <a:latin typeface="BIZ UDゴシック" panose="020B0400000000000000" pitchFamily="49" charset="-128"/>
                <a:ea typeface="BIZ UDゴシック" panose="020B0400000000000000" pitchFamily="49" charset="-128"/>
              </a:rPr>
              <a:t>宮城県選管で</a:t>
            </a:r>
            <a:r>
              <a:rPr lang="en-US" altLang="ja-JP" sz="4800" dirty="0">
                <a:solidFill>
                  <a:srgbClr val="FF00FF"/>
                </a:solidFill>
                <a:latin typeface="BIZ UDゴシック" panose="020B0400000000000000" pitchFamily="49" charset="-128"/>
                <a:ea typeface="BIZ UDゴシック" panose="020B0400000000000000" pitchFamily="49" charset="-128"/>
              </a:rPr>
              <a:t>SNS</a:t>
            </a:r>
            <a:r>
              <a:rPr lang="ja-JP" altLang="en-US" sz="4800" dirty="0">
                <a:solidFill>
                  <a:srgbClr val="FF00FF"/>
                </a:solidFill>
                <a:latin typeface="BIZ UDゴシック" panose="020B0400000000000000" pitchFamily="49" charset="-128"/>
                <a:ea typeface="BIZ UDゴシック" panose="020B0400000000000000" pitchFamily="49" charset="-128"/>
              </a:rPr>
              <a:t>やってます。</a:t>
            </a:r>
            <a:endParaRPr lang="en-US" altLang="ja-JP" sz="2000" dirty="0">
              <a:solidFill>
                <a:srgbClr val="002060"/>
              </a:solidFill>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929F57C0-EFC0-98B3-F528-92CF30D85565}"/>
              </a:ext>
            </a:extLst>
          </p:cNvPr>
          <p:cNvPicPr>
            <a:picLocks noChangeAspect="1"/>
          </p:cNvPicPr>
          <p:nvPr/>
        </p:nvPicPr>
        <p:blipFill>
          <a:blip r:embed="rId3">
            <a:extLst>
              <a:ext uri="{28A0092B-C50C-407E-A947-70E740481C1C}">
                <a14:useLocalDpi xmlns:a14="http://schemas.microsoft.com/office/drawing/2010/main" val="0"/>
              </a:ext>
            </a:extLst>
          </a:blip>
          <a:srcRect l="10279" t="9597" r="7773" b="9763"/>
          <a:stretch/>
        </p:blipFill>
        <p:spPr>
          <a:xfrm>
            <a:off x="3311543" y="2780928"/>
            <a:ext cx="2699452" cy="2656333"/>
          </a:xfrm>
          <a:prstGeom prst="rect">
            <a:avLst/>
          </a:prstGeom>
        </p:spPr>
      </p:pic>
      <p:pic>
        <p:nvPicPr>
          <p:cNvPr id="7" name="図 6">
            <a:extLst>
              <a:ext uri="{FF2B5EF4-FFF2-40B4-BE49-F238E27FC236}">
                <a16:creationId xmlns:a16="http://schemas.microsoft.com/office/drawing/2014/main" id="{7961B80C-C853-FB56-4147-97E5ECF7C562}"/>
              </a:ext>
            </a:extLst>
          </p:cNvPr>
          <p:cNvPicPr>
            <a:picLocks noChangeAspect="1"/>
          </p:cNvPicPr>
          <p:nvPr/>
        </p:nvPicPr>
        <p:blipFill>
          <a:blip r:embed="rId4">
            <a:extLst>
              <a:ext uri="{28A0092B-C50C-407E-A947-70E740481C1C}">
                <a14:useLocalDpi xmlns:a14="http://schemas.microsoft.com/office/drawing/2010/main" val="0"/>
              </a:ext>
            </a:extLst>
          </a:blip>
          <a:srcRect l="8771" t="10080" r="9281" b="9598"/>
          <a:stretch/>
        </p:blipFill>
        <p:spPr>
          <a:xfrm>
            <a:off x="354486" y="2780928"/>
            <a:ext cx="2710075" cy="2656333"/>
          </a:xfrm>
          <a:prstGeom prst="rect">
            <a:avLst/>
          </a:prstGeom>
        </p:spPr>
      </p:pic>
      <p:pic>
        <p:nvPicPr>
          <p:cNvPr id="9" name="図 8">
            <a:extLst>
              <a:ext uri="{FF2B5EF4-FFF2-40B4-BE49-F238E27FC236}">
                <a16:creationId xmlns:a16="http://schemas.microsoft.com/office/drawing/2014/main" id="{78D43CAD-D5C1-7315-B6C1-9DD6BDC229AA}"/>
              </a:ext>
            </a:extLst>
          </p:cNvPr>
          <p:cNvPicPr>
            <a:picLocks noChangeAspect="1"/>
          </p:cNvPicPr>
          <p:nvPr/>
        </p:nvPicPr>
        <p:blipFill>
          <a:blip r:embed="rId5" cstate="print">
            <a:extLst>
              <a:ext uri="{28A0092B-C50C-407E-A947-70E740481C1C}">
                <a14:useLocalDpi xmlns:a14="http://schemas.microsoft.com/office/drawing/2010/main" val="0"/>
              </a:ext>
            </a:extLst>
          </a:blip>
          <a:srcRect l="8725" t="7123" r="6785" b="4221"/>
          <a:stretch/>
        </p:blipFill>
        <p:spPr>
          <a:xfrm>
            <a:off x="6204597" y="2780928"/>
            <a:ext cx="2699452" cy="3254402"/>
          </a:xfrm>
          <a:prstGeom prst="rect">
            <a:avLst/>
          </a:prstGeom>
        </p:spPr>
      </p:pic>
      <p:sp>
        <p:nvSpPr>
          <p:cNvPr id="3" name="円形吹き出し 2">
            <a:extLst>
              <a:ext uri="{FF2B5EF4-FFF2-40B4-BE49-F238E27FC236}">
                <a16:creationId xmlns:a16="http://schemas.microsoft.com/office/drawing/2014/main" id="{A8363316-D305-3DD4-29E2-14AF9B597D9A}"/>
              </a:ext>
            </a:extLst>
          </p:cNvPr>
          <p:cNvSpPr/>
          <p:nvPr/>
        </p:nvSpPr>
        <p:spPr bwMode="auto">
          <a:xfrm>
            <a:off x="754410" y="5649030"/>
            <a:ext cx="5256584" cy="386300"/>
          </a:xfrm>
          <a:prstGeom prst="wedgeEllipseCallout">
            <a:avLst>
              <a:gd name="adj1" fmla="val -29639"/>
              <a:gd name="adj2" fmla="val -104324"/>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lang="ja-JP" altLang="en-US" sz="1800" dirty="0">
                <a:solidFill>
                  <a:srgbClr val="002060"/>
                </a:solidFill>
                <a:latin typeface="07やさしさゴシック手書き" panose="02000600000000000000" pitchFamily="50" charset="-128"/>
                <a:ea typeface="07やさしさゴシック手書き" panose="02000600000000000000" pitchFamily="50" charset="-128"/>
              </a:rPr>
              <a:t>偽・誤情報じゃないよ！</a:t>
            </a:r>
            <a:endParaRPr kumimoji="1" lang="ja-JP" altLang="en-US" sz="1800" b="0" i="0" u="none" strike="noStrike" cap="none" normalizeH="0" baseline="0" dirty="0">
              <a:ln>
                <a:noFill/>
              </a:ln>
              <a:solidFill>
                <a:srgbClr val="002060"/>
              </a:solidFill>
              <a:effectLst/>
              <a:latin typeface="07やさしさゴシック手書き" panose="02000600000000000000" pitchFamily="50" charset="-128"/>
              <a:ea typeface="07やさしさゴシック手書き" panose="02000600000000000000" pitchFamily="50" charset="-128"/>
            </a:endParaRPr>
          </a:p>
        </p:txBody>
      </p:sp>
    </p:spTree>
    <p:extLst>
      <p:ext uri="{BB962C8B-B14F-4D97-AF65-F5344CB8AC3E}">
        <p14:creationId xmlns:p14="http://schemas.microsoft.com/office/powerpoint/2010/main" val="892427951"/>
      </p:ext>
    </p:extLst>
  </p:cSld>
  <p:clrMapOvr>
    <a:masterClrMapping/>
  </p:clrMapOvr>
  <p:transition spd="slow" advTm="180132"/>
</p:sld>
</file>

<file path=ppt/theme/theme1.xml><?xml version="1.0" encoding="utf-8"?>
<a:theme xmlns:a="http://schemas.openxmlformats.org/drawingml/2006/main" name="4_Blend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キュート">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a:tailEnd/>
        </a:ln>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sz="2400" b="0" i="0" u="none" strike="noStrike" cap="none" normalizeH="0" baseline="0" smtClean="0">
            <a:ln>
              <a:noFill/>
            </a:ln>
            <a:solidFill>
              <a:schemeClr val="tx1"/>
            </a:solidFill>
            <a:effectLst/>
            <a:latin typeface="Tahoma" pitchFamily="34" charset="0"/>
            <a:ea typeface="ＭＳ Ｐゴシック" pitchFamily="50" charset="-128"/>
          </a:defRPr>
        </a:defPPr>
      </a:lstStyle>
      <a:style>
        <a:lnRef idx="1">
          <a:schemeClr val="dk1"/>
        </a:lnRef>
        <a:fillRef idx="0">
          <a:schemeClr val="dk1"/>
        </a:fillRef>
        <a:effectRef idx="0">
          <a:schemeClr val="dk1"/>
        </a:effectRef>
        <a:fontRef idx="minor">
          <a:schemeClr val="tx1"/>
        </a:fontRef>
      </a: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vert="horz" wrap="square" lIns="91440" tIns="45720" rIns="91440" bIns="45720" numCol="1" rtlCol="0" anchor="t" anchorCtr="0" compatLnSpc="1">
        <a:prstTxWarp prst="textNoShape">
          <a:avLst/>
        </a:prstTxWarp>
        <a:spAutoFit/>
      </a:bodyPr>
      <a:lstStyle>
        <a:defPPr>
          <a:buNone/>
          <a:defRPr kumimoji="1" kern="0" dirty="0" smtClean="0">
            <a:latin typeface="+mn-ea"/>
            <a:ea typeface="+mn-ea"/>
          </a:defRPr>
        </a:defPPr>
      </a:lstStyle>
    </a:tx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テーマ1">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Blend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キュート">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None/>
          <a:tabLst/>
          <a:defRPr kumimoji="1" sz="2400" b="0" i="0" u="none" strike="noStrike" cap="none" normalizeH="0" baseline="0" dirty="0" smtClean="0">
            <a:ln>
              <a:noFill/>
            </a:ln>
            <a:solidFill>
              <a:schemeClr val="tx1"/>
            </a:solidFill>
            <a:effectLst/>
            <a:latin typeface="+mj-ea"/>
            <a:ea typeface="+mj-ea"/>
          </a:defRPr>
        </a:defPPr>
      </a:lst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vert="horz" wrap="square" lIns="91440" tIns="45720" rIns="91440" bIns="45720" numCol="1" rtlCol="0" anchor="t" anchorCtr="0" compatLnSpc="1">
        <a:prstTxWarp prst="textNoShape">
          <a:avLst/>
        </a:prstTxWarp>
        <a:spAutoFit/>
      </a:bodyPr>
      <a:lstStyle>
        <a:defPPr>
          <a:buNone/>
          <a:defRPr kumimoji="1" kern="0" dirty="0" smtClean="0">
            <a:latin typeface="+mn-ea"/>
            <a:ea typeface="+mn-ea"/>
          </a:defRPr>
        </a:defPPr>
      </a:lstStyle>
    </a:tx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26736</TotalTime>
  <Words>6587</Words>
  <Application>Microsoft Office PowerPoint</Application>
  <PresentationFormat>画面に合わせる (4:3)</PresentationFormat>
  <Paragraphs>774</Paragraphs>
  <Slides>55</Slides>
  <Notes>55</Notes>
  <HiddenSlides>0</HiddenSlides>
  <MMClips>0</MMClips>
  <ScaleCrop>false</ScaleCrop>
  <HeadingPairs>
    <vt:vector size="6" baseType="variant">
      <vt:variant>
        <vt:lpstr>使用されているフォント</vt:lpstr>
      </vt:variant>
      <vt:variant>
        <vt:i4>11</vt:i4>
      </vt:variant>
      <vt:variant>
        <vt:lpstr>テーマ</vt:lpstr>
      </vt:variant>
      <vt:variant>
        <vt:i4>5</vt:i4>
      </vt:variant>
      <vt:variant>
        <vt:lpstr>スライド タイトル</vt:lpstr>
      </vt:variant>
      <vt:variant>
        <vt:i4>55</vt:i4>
      </vt:variant>
    </vt:vector>
  </HeadingPairs>
  <TitlesOfParts>
    <vt:vector size="71" baseType="lpstr">
      <vt:lpstr>07やさしさゴシック手書き</vt:lpstr>
      <vt:lpstr>BIZ UDゴシック</vt:lpstr>
      <vt:lpstr>HGP創英角ｺﾞｼｯｸUB</vt:lpstr>
      <vt:lpstr>HG丸ｺﾞｼｯｸM-PRO</vt:lpstr>
      <vt:lpstr>ＭＳ Ｐゴシック</vt:lpstr>
      <vt:lpstr>ＭＳ ゴシック</vt:lpstr>
      <vt:lpstr>メイリオ</vt:lpstr>
      <vt:lpstr>Monotype Corsiva</vt:lpstr>
      <vt:lpstr>Tahoma</vt:lpstr>
      <vt:lpstr>Times New Roman</vt:lpstr>
      <vt:lpstr>Wingdings</vt:lpstr>
      <vt:lpstr>4_Blends</vt:lpstr>
      <vt:lpstr>5_Blends</vt:lpstr>
      <vt:lpstr>1_テーマ1</vt:lpstr>
      <vt:lpstr>1_Blends</vt:lpstr>
      <vt:lpstr>6_Blends</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Manager>noro</Manager>
  <Company>宮城県</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yoshiaki</dc:creator>
  <cp:lastModifiedBy>長南　広務</cp:lastModifiedBy>
  <cp:revision>2020</cp:revision>
  <cp:lastPrinted>2026-09-17T02:17:26Z</cp:lastPrinted>
  <dcterms:created xsi:type="dcterms:W3CDTF">2007-02-02T11:52:19Z</dcterms:created>
  <dcterms:modified xsi:type="dcterms:W3CDTF">2026-09-17T03:36:20Z</dcterms:modified>
</cp:coreProperties>
</file>