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8.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9.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0.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11.xml" ContentType="application/vnd.openxmlformats-officedocument.presentationml.tags+xml"/>
  <Override PartName="/ppt/notesSlides/notesSlide41.xml" ContentType="application/vnd.openxmlformats-officedocument.presentationml.notesSlide+xml"/>
  <Override PartName="/ppt/tags/tag12.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13.xml" ContentType="application/vnd.openxmlformats-officedocument.presentationml.tags+xml"/>
  <Override PartName="/ppt/notesSlides/notesSlide45.xml" ContentType="application/vnd.openxmlformats-officedocument.presentationml.notesSlide+xml"/>
  <Override PartName="/ppt/tags/tag14.xml" ContentType="application/vnd.openxmlformats-officedocument.presentationml.tags+xml"/>
  <Override PartName="/ppt/notesSlides/notesSlide46.xml" ContentType="application/vnd.openxmlformats-officedocument.presentationml.notesSlide+xml"/>
  <Override PartName="/ppt/tags/tag15.xml" ContentType="application/vnd.openxmlformats-officedocument.presentationml.tags+xml"/>
  <Override PartName="/ppt/notesSlides/notesSlide47.xml" ContentType="application/vnd.openxmlformats-officedocument.presentationml.notesSlide+xml"/>
  <Override PartName="/ppt/tags/tag16.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4284" r:id="rId2"/>
    <p:sldMasterId id="2147484330" r:id="rId3"/>
    <p:sldMasterId id="2147484653" r:id="rId4"/>
    <p:sldMasterId id="2147485124" r:id="rId5"/>
  </p:sldMasterIdLst>
  <p:notesMasterIdLst>
    <p:notesMasterId r:id="rId56"/>
  </p:notesMasterIdLst>
  <p:handoutMasterIdLst>
    <p:handoutMasterId r:id="rId57"/>
  </p:handoutMasterIdLst>
  <p:sldIdLst>
    <p:sldId id="733" r:id="rId6"/>
    <p:sldId id="656" r:id="rId7"/>
    <p:sldId id="657" r:id="rId8"/>
    <p:sldId id="760" r:id="rId9"/>
    <p:sldId id="763" r:id="rId10"/>
    <p:sldId id="764" r:id="rId11"/>
    <p:sldId id="743" r:id="rId12"/>
    <p:sldId id="508" r:id="rId13"/>
    <p:sldId id="590" r:id="rId14"/>
    <p:sldId id="558" r:id="rId15"/>
    <p:sldId id="560" r:id="rId16"/>
    <p:sldId id="570" r:id="rId17"/>
    <p:sldId id="744" r:id="rId18"/>
    <p:sldId id="745" r:id="rId19"/>
    <p:sldId id="746" r:id="rId20"/>
    <p:sldId id="519" r:id="rId21"/>
    <p:sldId id="593" r:id="rId22"/>
    <p:sldId id="591" r:id="rId23"/>
    <p:sldId id="624" r:id="rId24"/>
    <p:sldId id="762" r:id="rId25"/>
    <p:sldId id="437" r:id="rId26"/>
    <p:sldId id="730" r:id="rId27"/>
    <p:sldId id="438" r:id="rId28"/>
    <p:sldId id="647" r:id="rId29"/>
    <p:sldId id="719" r:id="rId30"/>
    <p:sldId id="720" r:id="rId31"/>
    <p:sldId id="681" r:id="rId32"/>
    <p:sldId id="761" r:id="rId33"/>
    <p:sldId id="735" r:id="rId34"/>
    <p:sldId id="638" r:id="rId35"/>
    <p:sldId id="696" r:id="rId36"/>
    <p:sldId id="698" r:id="rId37"/>
    <p:sldId id="726" r:id="rId38"/>
    <p:sldId id="655" r:id="rId39"/>
    <p:sldId id="731" r:id="rId40"/>
    <p:sldId id="627" r:id="rId41"/>
    <p:sldId id="758" r:id="rId42"/>
    <p:sldId id="629" r:id="rId43"/>
    <p:sldId id="628" r:id="rId44"/>
    <p:sldId id="641" r:id="rId45"/>
    <p:sldId id="642" r:id="rId46"/>
    <p:sldId id="643" r:id="rId47"/>
    <p:sldId id="596" r:id="rId48"/>
    <p:sldId id="597" r:id="rId49"/>
    <p:sldId id="488" r:id="rId50"/>
    <p:sldId id="668" r:id="rId51"/>
    <p:sldId id="669" r:id="rId52"/>
    <p:sldId id="734" r:id="rId53"/>
    <p:sldId id="736" r:id="rId54"/>
    <p:sldId id="448" r:id="rId55"/>
  </p:sldIdLst>
  <p:sldSz cx="9144000" cy="6858000" type="screen4x3"/>
  <p:notesSz cx="6807200" cy="9939338"/>
  <p:defaultTextStyle>
    <a:defPPr>
      <a:defRPr lang="ja-JP"/>
    </a:defPPr>
    <a:lvl1pPr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8000"/>
    <a:srgbClr val="FFFF99"/>
    <a:srgbClr val="FFCCFF"/>
    <a:srgbClr val="003399"/>
    <a:srgbClr val="FFCCCC"/>
    <a:srgbClr val="FFE07D"/>
    <a:srgbClr val="B1F1D4"/>
    <a:srgbClr val="FFF1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67520" autoAdjust="0"/>
  </p:normalViewPr>
  <p:slideViewPr>
    <p:cSldViewPr>
      <p:cViewPr varScale="1">
        <p:scale>
          <a:sx n="74" d="100"/>
          <a:sy n="74" d="100"/>
        </p:scale>
        <p:origin x="261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72"/>
    </p:cViewPr>
  </p:sorterViewPr>
  <p:notesViewPr>
    <p:cSldViewPr>
      <p:cViewPr varScale="1">
        <p:scale>
          <a:sx n="80" d="100"/>
          <a:sy n="80" d="100"/>
        </p:scale>
        <p:origin x="4014" y="12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系列 1</c:v>
                </c:pt>
              </c:strCache>
            </c:strRef>
          </c:tx>
          <c:spPr>
            <a:solidFill>
              <a:srgbClr val="00B050"/>
            </a:solidFill>
            <a:ln>
              <a:solidFill>
                <a:schemeClr val="tx2"/>
              </a:solidFill>
            </a:ln>
          </c:spPr>
          <c:invertIfNegative val="0"/>
          <c:dLbls>
            <c:dLbl>
              <c:idx val="0"/>
              <c:layout>
                <c:manualLayout>
                  <c:x val="2.9352414097386552E-3"/>
                  <c:y val="-0.21296296296296297"/>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CA-437A-BBA1-C6A91D0E7AA0}"/>
                </c:ext>
              </c:extLst>
            </c:dLbl>
            <c:dLbl>
              <c:idx val="1"/>
              <c:layout>
                <c:manualLayout>
                  <c:x val="0"/>
                  <c:y val="-0.15740740740740741"/>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CA-437A-BBA1-C6A91D0E7AA0}"/>
                </c:ext>
              </c:extLst>
            </c:dLbl>
            <c:dLbl>
              <c:idx val="2"/>
              <c:layout>
                <c:manualLayout>
                  <c:x val="-1.4676207048693343E-3"/>
                  <c:y val="-0.16975308641975309"/>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CCA-437A-BBA1-C6A91D0E7AA0}"/>
                </c:ext>
              </c:extLst>
            </c:dLbl>
            <c:dLbl>
              <c:idx val="3"/>
              <c:layout>
                <c:manualLayout>
                  <c:x val="2.9352414097386687E-3"/>
                  <c:y val="-0.17592641197628076"/>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CCA-437A-BBA1-C6A91D0E7AA0}"/>
                </c:ext>
              </c:extLst>
            </c:dLbl>
            <c:dLbl>
              <c:idx val="4"/>
              <c:layout>
                <c:manualLayout>
                  <c:x val="0"/>
                  <c:y val="-0.18209876543209877"/>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CCA-437A-BBA1-C6A91D0E7AA0}"/>
                </c:ext>
              </c:extLst>
            </c:dLbl>
            <c:dLbl>
              <c:idx val="5"/>
              <c:layout>
                <c:manualLayout>
                  <c:x val="5.8704828194773373E-3"/>
                  <c:y val="-0.20061728395061729"/>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CCA-437A-BBA1-C6A91D0E7AA0}"/>
                </c:ext>
              </c:extLst>
            </c:dLbl>
            <c:dLbl>
              <c:idx val="6"/>
              <c:layout>
                <c:manualLayout>
                  <c:x val="2.9352414097386687E-3"/>
                  <c:y val="-0.21604938271604937"/>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CCA-437A-BBA1-C6A91D0E7AA0}"/>
                </c:ext>
              </c:extLst>
            </c:dLbl>
            <c:dLbl>
              <c:idx val="7"/>
              <c:layout>
                <c:manualLayout>
                  <c:x val="0"/>
                  <c:y val="-0.23148148148148145"/>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CCA-437A-BBA1-C6A91D0E7AA0}"/>
                </c:ext>
              </c:extLst>
            </c:dLbl>
            <c:dLbl>
              <c:idx val="8"/>
              <c:layout>
                <c:manualLayout>
                  <c:x val="4.4028621146080032E-3"/>
                  <c:y val="-0.23765432098765432"/>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CCA-437A-BBA1-C6A91D0E7AA0}"/>
                </c:ext>
              </c:extLst>
            </c:dLbl>
            <c:dLbl>
              <c:idx val="9"/>
              <c:layout>
                <c:manualLayout>
                  <c:x val="1.4676207048693343E-3"/>
                  <c:y val="-0.25617283950617281"/>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CCA-437A-BBA1-C6A91D0E7AA0}"/>
                </c:ext>
              </c:extLst>
            </c:dLbl>
            <c:dLbl>
              <c:idx val="10"/>
              <c:layout>
                <c:manualLayout>
                  <c:x val="7.3381035243466723E-3"/>
                  <c:y val="-0.27469135802469136"/>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CCA-437A-BBA1-C6A91D0E7AA0}"/>
                </c:ext>
              </c:extLst>
            </c:dLbl>
            <c:dLbl>
              <c:idx val="11"/>
              <c:layout>
                <c:manualLayout>
                  <c:x val="4.4028621146078957E-3"/>
                  <c:y val="-0.24382716049382719"/>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CCA-437A-BBA1-C6A91D0E7AA0}"/>
                </c:ext>
              </c:extLst>
            </c:dLbl>
            <c:spPr>
              <a:no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１８～１９歳</c:v>
                </c:pt>
                <c:pt idx="1">
                  <c:v>２０～２４歳</c:v>
                </c:pt>
                <c:pt idx="2">
                  <c:v>２５～２９歳</c:v>
                </c:pt>
                <c:pt idx="3">
                  <c:v>３０～３４歳</c:v>
                </c:pt>
                <c:pt idx="4">
                  <c:v>３５～３９歳</c:v>
                </c:pt>
                <c:pt idx="5">
                  <c:v>４０～４４歳</c:v>
                </c:pt>
                <c:pt idx="6">
                  <c:v>４５～４９歳</c:v>
                </c:pt>
                <c:pt idx="7">
                  <c:v>５０～５４歳</c:v>
                </c:pt>
                <c:pt idx="8">
                  <c:v>５５～５９歳</c:v>
                </c:pt>
                <c:pt idx="9">
                  <c:v>６０～６４歳</c:v>
                </c:pt>
                <c:pt idx="10">
                  <c:v>６５～６９歳</c:v>
                </c:pt>
                <c:pt idx="11">
                  <c:v>７０歳以上</c:v>
                </c:pt>
              </c:strCache>
            </c:strRef>
          </c:cat>
          <c:val>
            <c:numRef>
              <c:f>Sheet1!$B$2:$B$13</c:f>
              <c:numCache>
                <c:formatCode>0.00</c:formatCode>
                <c:ptCount val="12"/>
                <c:pt idx="0">
                  <c:v>43.09</c:v>
                </c:pt>
                <c:pt idx="1">
                  <c:v>33.36</c:v>
                </c:pt>
                <c:pt idx="2">
                  <c:v>41.9</c:v>
                </c:pt>
                <c:pt idx="3">
                  <c:v>50.16</c:v>
                </c:pt>
                <c:pt idx="4">
                  <c:v>50.41</c:v>
                </c:pt>
                <c:pt idx="5">
                  <c:v>52.75</c:v>
                </c:pt>
                <c:pt idx="6">
                  <c:v>55.51</c:v>
                </c:pt>
                <c:pt idx="7">
                  <c:v>59.3</c:v>
                </c:pt>
                <c:pt idx="8">
                  <c:v>63.57</c:v>
                </c:pt>
                <c:pt idx="9">
                  <c:v>67.98</c:v>
                </c:pt>
                <c:pt idx="10">
                  <c:v>72.260000000000005</c:v>
                </c:pt>
                <c:pt idx="11">
                  <c:v>61.07</c:v>
                </c:pt>
              </c:numCache>
            </c:numRef>
          </c:val>
          <c:extLst>
            <c:ext xmlns:c16="http://schemas.microsoft.com/office/drawing/2014/chart" uri="{C3380CC4-5D6E-409C-BE32-E72D297353CC}">
              <c16:uniqueId val="{0000000C-1CCA-437A-BBA1-C6A91D0E7AA0}"/>
            </c:ext>
          </c:extLst>
        </c:ser>
        <c:ser>
          <c:idx val="1"/>
          <c:order val="1"/>
          <c:tx>
            <c:strRef>
              <c:f>Sheet1!$C$1</c:f>
              <c:strCache>
                <c:ptCount val="1"/>
                <c:pt idx="0">
                  <c:v>系列 2</c:v>
                </c:pt>
              </c:strCache>
            </c:strRef>
          </c:tx>
          <c:spPr>
            <a:noFill/>
            <a:ln>
              <a:solidFill>
                <a:schemeClr val="bg2">
                  <a:lumMod val="50000"/>
                </a:schemeClr>
              </a:solidFill>
            </a:ln>
          </c:spPr>
          <c:invertIfNegative val="0"/>
          <c:cat>
            <c:strRef>
              <c:f>Sheet1!$A$2:$A$13</c:f>
              <c:strCache>
                <c:ptCount val="12"/>
                <c:pt idx="0">
                  <c:v>１８～１９歳</c:v>
                </c:pt>
                <c:pt idx="1">
                  <c:v>２０～２４歳</c:v>
                </c:pt>
                <c:pt idx="2">
                  <c:v>２５～２９歳</c:v>
                </c:pt>
                <c:pt idx="3">
                  <c:v>３０～３４歳</c:v>
                </c:pt>
                <c:pt idx="4">
                  <c:v>３５～３９歳</c:v>
                </c:pt>
                <c:pt idx="5">
                  <c:v>４０～４４歳</c:v>
                </c:pt>
                <c:pt idx="6">
                  <c:v>４５～４９歳</c:v>
                </c:pt>
                <c:pt idx="7">
                  <c:v>５０～５４歳</c:v>
                </c:pt>
                <c:pt idx="8">
                  <c:v>５５～５９歳</c:v>
                </c:pt>
                <c:pt idx="9">
                  <c:v>６０～６４歳</c:v>
                </c:pt>
                <c:pt idx="10">
                  <c:v>６５～６９歳</c:v>
                </c:pt>
                <c:pt idx="11">
                  <c:v>７０歳以上</c:v>
                </c:pt>
              </c:strCache>
            </c:strRef>
          </c:cat>
          <c:val>
            <c:numRef>
              <c:f>Sheet1!$C$2:$C$13</c:f>
              <c:numCache>
                <c:formatCode>0.00</c:formatCode>
                <c:ptCount val="12"/>
                <c:pt idx="0">
                  <c:v>56.91</c:v>
                </c:pt>
                <c:pt idx="1">
                  <c:v>66.64</c:v>
                </c:pt>
                <c:pt idx="2">
                  <c:v>58.1</c:v>
                </c:pt>
                <c:pt idx="3">
                  <c:v>49.84</c:v>
                </c:pt>
                <c:pt idx="4">
                  <c:v>49.59</c:v>
                </c:pt>
                <c:pt idx="5">
                  <c:v>47.25</c:v>
                </c:pt>
                <c:pt idx="6">
                  <c:v>44.49</c:v>
                </c:pt>
                <c:pt idx="7">
                  <c:v>40.700000000000003</c:v>
                </c:pt>
                <c:pt idx="8">
                  <c:v>36.43</c:v>
                </c:pt>
                <c:pt idx="9">
                  <c:v>32.019999999999996</c:v>
                </c:pt>
                <c:pt idx="10">
                  <c:v>27.739999999999995</c:v>
                </c:pt>
                <c:pt idx="11">
                  <c:v>38.93</c:v>
                </c:pt>
              </c:numCache>
            </c:numRef>
          </c:val>
          <c:extLst>
            <c:ext xmlns:c16="http://schemas.microsoft.com/office/drawing/2014/chart" uri="{C3380CC4-5D6E-409C-BE32-E72D297353CC}">
              <c16:uniqueId val="{0000000D-1CCA-437A-BBA1-C6A91D0E7AA0}"/>
            </c:ext>
          </c:extLst>
        </c:ser>
        <c:dLbls>
          <c:showLegendKey val="0"/>
          <c:showVal val="0"/>
          <c:showCatName val="0"/>
          <c:showSerName val="0"/>
          <c:showPercent val="0"/>
          <c:showBubbleSize val="0"/>
        </c:dLbls>
        <c:gapWidth val="150"/>
        <c:shape val="cylinder"/>
        <c:axId val="169995488"/>
        <c:axId val="1"/>
        <c:axId val="0"/>
      </c:bar3DChart>
      <c:catAx>
        <c:axId val="169995488"/>
        <c:scaling>
          <c:orientation val="minMax"/>
        </c:scaling>
        <c:delete val="0"/>
        <c:axPos val="b"/>
        <c:numFmt formatCode="General" sourceLinked="1"/>
        <c:majorTickMark val="out"/>
        <c:minorTickMark val="none"/>
        <c:tickLblPos val="nextTo"/>
        <c:crossAx val="1"/>
        <c:crosses val="autoZero"/>
        <c:auto val="1"/>
        <c:lblAlgn val="ctr"/>
        <c:lblOffset val="100"/>
        <c:noMultiLvlLbl val="0"/>
      </c:catAx>
      <c:valAx>
        <c:axId val="1"/>
        <c:scaling>
          <c:orientation val="minMax"/>
        </c:scaling>
        <c:delete val="1"/>
        <c:axPos val="l"/>
        <c:majorGridlines/>
        <c:numFmt formatCode="0.00" sourceLinked="1"/>
        <c:majorTickMark val="out"/>
        <c:minorTickMark val="none"/>
        <c:tickLblPos val="nextTo"/>
        <c:crossAx val="169995488"/>
        <c:crosses val="autoZero"/>
        <c:crossBetween val="between"/>
      </c:valAx>
      <c:spPr>
        <a:noFill/>
        <a:ln w="25357">
          <a:noFill/>
        </a:ln>
      </c:spPr>
    </c:plotArea>
    <c:plotVisOnly val="1"/>
    <c:dispBlanksAs val="gap"/>
    <c:showDLblsOverMax val="0"/>
  </c:chart>
  <c:txPr>
    <a:bodyPr/>
    <a:lstStyle/>
    <a:p>
      <a:pPr>
        <a:defRPr sz="1766"/>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24E6E0-8B21-4C7D-A2D4-9B03AF90003D}" type="doc">
      <dgm:prSet loTypeId="urn:microsoft.com/office/officeart/2008/layout/VerticalCurvedList" loCatId="list" qsTypeId="urn:microsoft.com/office/officeart/2005/8/quickstyle/simple3" qsCatId="simple" csTypeId="urn:microsoft.com/office/officeart/2005/8/colors/accent3_1" csCatId="accent3" phldr="1"/>
      <dgm:spPr/>
      <dgm:t>
        <a:bodyPr/>
        <a:lstStyle/>
        <a:p>
          <a:endParaRPr kumimoji="1" lang="ja-JP" altLang="en-US"/>
        </a:p>
      </dgm:t>
    </dgm:pt>
    <dgm:pt modelId="{4FFFA3F5-4199-447D-9E73-04CF0880A48B}">
      <dgm:prSet phldrT="[テキスト]" custT="1"/>
      <dgm:spPr/>
      <dgm:t>
        <a:bodyPr/>
        <a:lstStyle/>
        <a:p>
          <a:r>
            <a:rPr kumimoji="1" lang="ja-JP" altLang="en-US" sz="1600" dirty="0">
              <a:latin typeface="+mn-ea"/>
              <a:ea typeface="+mn-ea"/>
              <a:cs typeface="メイリオ" pitchFamily="50" charset="-128"/>
            </a:rPr>
            <a:t>  　　　　　　</a:t>
          </a:r>
          <a:r>
            <a:rPr lang="ja-JP" altLang="en-US" sz="1600" dirty="0">
              <a:solidFill>
                <a:srgbClr val="000000"/>
              </a:solidFill>
              <a:latin typeface="+mn-ea"/>
              <a:ea typeface="+mn-ea"/>
              <a:cs typeface="メイリオ" pitchFamily="50" charset="-128"/>
              <a:sym typeface="ＭＳ Ｐゴシック" pitchFamily="50" charset="-128"/>
            </a:rPr>
            <a:t>　　　　　　　　学校・図書館</a:t>
          </a:r>
          <a:endParaRPr kumimoji="1" lang="ja-JP" altLang="en-US" sz="1600" dirty="0">
            <a:latin typeface="+mn-ea"/>
            <a:ea typeface="+mn-ea"/>
            <a:cs typeface="メイリオ" pitchFamily="50" charset="-128"/>
          </a:endParaRPr>
        </a:p>
      </dgm:t>
    </dgm:pt>
    <dgm:pt modelId="{6B846906-ADC2-44B2-9633-63138C6FD5FC}" type="parTrans" cxnId="{6DB9F19A-DEB5-4EE0-B9BF-7F0DE75FB71B}">
      <dgm:prSet/>
      <dgm:spPr/>
      <dgm:t>
        <a:bodyPr/>
        <a:lstStyle/>
        <a:p>
          <a:endParaRPr kumimoji="1" lang="ja-JP" altLang="en-US"/>
        </a:p>
      </dgm:t>
    </dgm:pt>
    <dgm:pt modelId="{D946323C-1766-4B2E-893A-78E985EE161F}" type="sibTrans" cxnId="{6DB9F19A-DEB5-4EE0-B9BF-7F0DE75FB71B}">
      <dgm:prSet/>
      <dgm:spPr/>
      <dgm:t>
        <a:bodyPr/>
        <a:lstStyle/>
        <a:p>
          <a:endParaRPr kumimoji="1" lang="ja-JP" altLang="en-US"/>
        </a:p>
      </dgm:t>
    </dgm:pt>
    <dgm:pt modelId="{F3D71741-18AD-4B6A-968F-8E05649816A3}">
      <dgm:prSet phldrT="[テキスト]" custT="1"/>
      <dgm:spPr/>
      <dgm:t>
        <a:bodyPr/>
        <a:lstStyle/>
        <a:p>
          <a:r>
            <a:rPr kumimoji="1" lang="ja-JP" altLang="en-US" sz="1600" dirty="0">
              <a:latin typeface="+mn-ea"/>
              <a:ea typeface="+mn-ea"/>
              <a:cs typeface="メイリオ" pitchFamily="50" charset="-128"/>
            </a:rPr>
            <a:t>　　　　　　</a:t>
          </a:r>
          <a:r>
            <a:rPr lang="ja-JP" altLang="en-US" sz="1600" dirty="0">
              <a:solidFill>
                <a:srgbClr val="000000"/>
              </a:solidFill>
              <a:latin typeface="+mn-ea"/>
              <a:ea typeface="+mn-ea"/>
              <a:cs typeface="メイリオ" pitchFamily="50" charset="-128"/>
              <a:sym typeface="ＭＳ Ｐゴシック" pitchFamily="50" charset="-128"/>
            </a:rPr>
            <a:t>　　　　　　　　　消防・警察・防衛</a:t>
          </a:r>
          <a:endParaRPr kumimoji="1" lang="ja-JP" altLang="en-US" sz="1600" dirty="0">
            <a:latin typeface="+mn-ea"/>
            <a:ea typeface="+mn-ea"/>
            <a:cs typeface="メイリオ" pitchFamily="50" charset="-128"/>
          </a:endParaRPr>
        </a:p>
      </dgm:t>
    </dgm:pt>
    <dgm:pt modelId="{4F63617C-DB21-48A9-8521-37A367D5C113}" type="parTrans" cxnId="{36180BF0-11D8-4538-9A23-0F9B607769B5}">
      <dgm:prSet/>
      <dgm:spPr/>
      <dgm:t>
        <a:bodyPr/>
        <a:lstStyle/>
        <a:p>
          <a:endParaRPr kumimoji="1" lang="ja-JP" altLang="en-US"/>
        </a:p>
      </dgm:t>
    </dgm:pt>
    <dgm:pt modelId="{35E03C4E-954D-4302-8DB0-682EC1BEF741}" type="sibTrans" cxnId="{36180BF0-11D8-4538-9A23-0F9B607769B5}">
      <dgm:prSet/>
      <dgm:spPr/>
      <dgm:t>
        <a:bodyPr/>
        <a:lstStyle/>
        <a:p>
          <a:endParaRPr kumimoji="1" lang="ja-JP" altLang="en-US"/>
        </a:p>
      </dgm:t>
    </dgm:pt>
    <dgm:pt modelId="{E5BCACD9-BC5A-4C11-9637-4C481E76D721}">
      <dgm:prSet phldrT="[テキスト]" custT="1"/>
      <dgm:spPr/>
      <dgm:t>
        <a:bodyPr/>
        <a:lstStyle/>
        <a:p>
          <a:r>
            <a:rPr kumimoji="1" lang="ja-JP" altLang="en-US" sz="1600" dirty="0">
              <a:latin typeface="+mn-ea"/>
              <a:ea typeface="+mn-ea"/>
              <a:cs typeface="メイリオ" pitchFamily="50" charset="-128"/>
            </a:rPr>
            <a:t>　　　　　 　　　　　　　　　　　医療・介護・年金・子育て</a:t>
          </a:r>
        </a:p>
      </dgm:t>
    </dgm:pt>
    <dgm:pt modelId="{370DFC5C-8A28-41B1-AF25-2E36DCB4DC0E}" type="parTrans" cxnId="{E3C9008A-AA6E-45E4-83A0-9FA2EA2E0068}">
      <dgm:prSet/>
      <dgm:spPr/>
      <dgm:t>
        <a:bodyPr/>
        <a:lstStyle/>
        <a:p>
          <a:endParaRPr kumimoji="1" lang="ja-JP" altLang="en-US"/>
        </a:p>
      </dgm:t>
    </dgm:pt>
    <dgm:pt modelId="{1CE1AFD1-F64D-4433-9782-CCE6BC367955}" type="sibTrans" cxnId="{E3C9008A-AA6E-45E4-83A0-9FA2EA2E0068}">
      <dgm:prSet/>
      <dgm:spPr/>
      <dgm:t>
        <a:bodyPr/>
        <a:lstStyle/>
        <a:p>
          <a:endParaRPr kumimoji="1" lang="ja-JP" altLang="en-US"/>
        </a:p>
      </dgm:t>
    </dgm:pt>
    <dgm:pt modelId="{771B3045-6A29-45DA-8FD2-D5ECA34752BB}">
      <dgm:prSet phldrT="[テキスト]" custT="1"/>
      <dgm:spPr/>
      <dgm:t>
        <a:bodyPr/>
        <a:lstStyle/>
        <a:p>
          <a:r>
            <a:rPr kumimoji="1" lang="ja-JP" altLang="en-US" sz="1600" dirty="0">
              <a:latin typeface="+mn-ea"/>
              <a:ea typeface="+mn-ea"/>
              <a:cs typeface="メイリオ" pitchFamily="50" charset="-128"/>
            </a:rPr>
            <a:t>　　　　　　　　　　　　　　　　　　　道路・都市計画・インフラ整備</a:t>
          </a:r>
        </a:p>
      </dgm:t>
    </dgm:pt>
    <dgm:pt modelId="{6D4D462E-2C59-46F4-8117-224B02BDCEED}" type="parTrans" cxnId="{EECB7F84-D1B1-4C7D-953F-FA6F6C94A584}">
      <dgm:prSet/>
      <dgm:spPr/>
      <dgm:t>
        <a:bodyPr/>
        <a:lstStyle/>
        <a:p>
          <a:endParaRPr kumimoji="1" lang="ja-JP" altLang="en-US"/>
        </a:p>
      </dgm:t>
    </dgm:pt>
    <dgm:pt modelId="{A7A8F7EB-5961-4243-8C36-69C5D5AB003A}" type="sibTrans" cxnId="{EECB7F84-D1B1-4C7D-953F-FA6F6C94A584}">
      <dgm:prSet/>
      <dgm:spPr/>
      <dgm:t>
        <a:bodyPr/>
        <a:lstStyle/>
        <a:p>
          <a:endParaRPr kumimoji="1" lang="ja-JP" altLang="en-US"/>
        </a:p>
      </dgm:t>
    </dgm:pt>
    <dgm:pt modelId="{81419F02-153C-4CDE-B7C1-328F957F7E8E}">
      <dgm:prSet phldrT="[テキスト]" custT="1"/>
      <dgm:spPr/>
      <dgm:t>
        <a:bodyPr/>
        <a:lstStyle/>
        <a:p>
          <a:r>
            <a:rPr kumimoji="1" lang="ja-JP" altLang="en-US" sz="1600" dirty="0">
              <a:latin typeface="+mn-ea"/>
              <a:ea typeface="+mn-ea"/>
              <a:cs typeface="メイリオ" pitchFamily="50" charset="-128"/>
            </a:rPr>
            <a:t>　　　　　　　　　　　　　　　　　地球温暖化・廃棄物処分</a:t>
          </a:r>
        </a:p>
      </dgm:t>
    </dgm:pt>
    <dgm:pt modelId="{02CE199D-447D-4694-93D2-C2C9AACBA855}" type="parTrans" cxnId="{49FAFE15-8ABF-448E-8B33-62FCA47194EF}">
      <dgm:prSet/>
      <dgm:spPr/>
      <dgm:t>
        <a:bodyPr/>
        <a:lstStyle/>
        <a:p>
          <a:endParaRPr kumimoji="1" lang="ja-JP" altLang="en-US"/>
        </a:p>
      </dgm:t>
    </dgm:pt>
    <dgm:pt modelId="{3A74FD12-C0D5-4E9D-987D-F1BF2BD25ED0}" type="sibTrans" cxnId="{49FAFE15-8ABF-448E-8B33-62FCA47194EF}">
      <dgm:prSet/>
      <dgm:spPr/>
      <dgm:t>
        <a:bodyPr/>
        <a:lstStyle/>
        <a:p>
          <a:endParaRPr kumimoji="1" lang="ja-JP" altLang="en-US"/>
        </a:p>
      </dgm:t>
    </dgm:pt>
    <dgm:pt modelId="{F034B972-2391-4E2C-9B22-EB6D56819C9C}" type="pres">
      <dgm:prSet presAssocID="{C224E6E0-8B21-4C7D-A2D4-9B03AF90003D}" presName="Name0" presStyleCnt="0">
        <dgm:presLayoutVars>
          <dgm:chMax val="7"/>
          <dgm:chPref val="7"/>
          <dgm:dir/>
        </dgm:presLayoutVars>
      </dgm:prSet>
      <dgm:spPr/>
    </dgm:pt>
    <dgm:pt modelId="{B938C6F7-E82E-44AC-9B46-0E1CE18004A0}" type="pres">
      <dgm:prSet presAssocID="{C224E6E0-8B21-4C7D-A2D4-9B03AF90003D}" presName="Name1" presStyleCnt="0"/>
      <dgm:spPr/>
    </dgm:pt>
    <dgm:pt modelId="{358778A5-96BB-465C-97E1-8495A4CFA051}" type="pres">
      <dgm:prSet presAssocID="{C224E6E0-8B21-4C7D-A2D4-9B03AF90003D}" presName="cycle" presStyleCnt="0"/>
      <dgm:spPr/>
    </dgm:pt>
    <dgm:pt modelId="{7579E4DD-E47D-44C1-8250-F63DF2C47055}" type="pres">
      <dgm:prSet presAssocID="{C224E6E0-8B21-4C7D-A2D4-9B03AF90003D}" presName="srcNode" presStyleLbl="node1" presStyleIdx="0" presStyleCnt="5"/>
      <dgm:spPr/>
    </dgm:pt>
    <dgm:pt modelId="{40CA880C-3537-4477-8E87-70CE48416C86}" type="pres">
      <dgm:prSet presAssocID="{C224E6E0-8B21-4C7D-A2D4-9B03AF90003D}" presName="conn" presStyleLbl="parChTrans1D2" presStyleIdx="0" presStyleCnt="1"/>
      <dgm:spPr/>
    </dgm:pt>
    <dgm:pt modelId="{83B3949D-10C8-455D-B2DD-E01D99152B73}" type="pres">
      <dgm:prSet presAssocID="{C224E6E0-8B21-4C7D-A2D4-9B03AF90003D}" presName="extraNode" presStyleLbl="node1" presStyleIdx="0" presStyleCnt="5"/>
      <dgm:spPr/>
    </dgm:pt>
    <dgm:pt modelId="{DDF19720-147C-43ED-9E5A-C502885E3618}" type="pres">
      <dgm:prSet presAssocID="{C224E6E0-8B21-4C7D-A2D4-9B03AF90003D}" presName="dstNode" presStyleLbl="node1" presStyleIdx="0" presStyleCnt="5"/>
      <dgm:spPr/>
    </dgm:pt>
    <dgm:pt modelId="{0BB22C22-5850-4613-B782-B32545269CB7}" type="pres">
      <dgm:prSet presAssocID="{4FFFA3F5-4199-447D-9E73-04CF0880A48B}" presName="text_1" presStyleLbl="node1" presStyleIdx="0" presStyleCnt="5">
        <dgm:presLayoutVars>
          <dgm:bulletEnabled val="1"/>
        </dgm:presLayoutVars>
      </dgm:prSet>
      <dgm:spPr/>
    </dgm:pt>
    <dgm:pt modelId="{BD5AA44C-F4E8-4108-8768-A5D1EA91F933}" type="pres">
      <dgm:prSet presAssocID="{4FFFA3F5-4199-447D-9E73-04CF0880A48B}" presName="accent_1" presStyleCnt="0"/>
      <dgm:spPr/>
    </dgm:pt>
    <dgm:pt modelId="{C6BC92B5-5936-4150-BA31-FA04741BEB24}" type="pres">
      <dgm:prSet presAssocID="{4FFFA3F5-4199-447D-9E73-04CF0880A48B}" presName="accentRepeatNode" presStyleLbl="solidFgAcc1" presStyleIdx="0" presStyleCnt="5" custScaleX="136811" custScaleY="136810"/>
      <dgm:spPr>
        <a:ln>
          <a:solidFill>
            <a:srgbClr val="00B050"/>
          </a:solidFill>
        </a:ln>
      </dgm:spPr>
    </dgm:pt>
    <dgm:pt modelId="{F38A370C-E861-46F2-A379-4662B425DB41}" type="pres">
      <dgm:prSet presAssocID="{F3D71741-18AD-4B6A-968F-8E05649816A3}" presName="text_2" presStyleLbl="node1" presStyleIdx="1" presStyleCnt="5">
        <dgm:presLayoutVars>
          <dgm:bulletEnabled val="1"/>
        </dgm:presLayoutVars>
      </dgm:prSet>
      <dgm:spPr/>
    </dgm:pt>
    <dgm:pt modelId="{397CA8A2-B4C8-4D4A-9C49-D059C1CFB293}" type="pres">
      <dgm:prSet presAssocID="{F3D71741-18AD-4B6A-968F-8E05649816A3}" presName="accent_2" presStyleCnt="0"/>
      <dgm:spPr/>
    </dgm:pt>
    <dgm:pt modelId="{65479815-26AE-44A5-B605-E7A1F487D393}" type="pres">
      <dgm:prSet presAssocID="{F3D71741-18AD-4B6A-968F-8E05649816A3}" presName="accentRepeatNode" presStyleLbl="solidFgAcc1" presStyleIdx="1" presStyleCnt="5" custScaleX="136811" custScaleY="136810"/>
      <dgm:spPr>
        <a:ln>
          <a:solidFill>
            <a:srgbClr val="00B050"/>
          </a:solidFill>
        </a:ln>
      </dgm:spPr>
    </dgm:pt>
    <dgm:pt modelId="{C6074383-66D8-4D7B-8747-7652C51ACF8F}" type="pres">
      <dgm:prSet presAssocID="{E5BCACD9-BC5A-4C11-9637-4C481E76D721}" presName="text_3" presStyleLbl="node1" presStyleIdx="2" presStyleCnt="5">
        <dgm:presLayoutVars>
          <dgm:bulletEnabled val="1"/>
        </dgm:presLayoutVars>
      </dgm:prSet>
      <dgm:spPr/>
    </dgm:pt>
    <dgm:pt modelId="{4AD39AB4-A85E-4E54-B903-4707CCCD0883}" type="pres">
      <dgm:prSet presAssocID="{E5BCACD9-BC5A-4C11-9637-4C481E76D721}" presName="accent_3" presStyleCnt="0"/>
      <dgm:spPr/>
    </dgm:pt>
    <dgm:pt modelId="{0B8DD455-65FC-446A-B58D-2B96C835F511}" type="pres">
      <dgm:prSet presAssocID="{E5BCACD9-BC5A-4C11-9637-4C481E76D721}" presName="accentRepeatNode" presStyleLbl="solidFgAcc1" presStyleIdx="2" presStyleCnt="5" custScaleX="136811" custScaleY="136810"/>
      <dgm:spPr>
        <a:ln>
          <a:solidFill>
            <a:srgbClr val="00B050"/>
          </a:solidFill>
        </a:ln>
      </dgm:spPr>
    </dgm:pt>
    <dgm:pt modelId="{696E3801-E08D-4D56-84B7-7A0CC442C3B2}" type="pres">
      <dgm:prSet presAssocID="{771B3045-6A29-45DA-8FD2-D5ECA34752BB}" presName="text_4" presStyleLbl="node1" presStyleIdx="3" presStyleCnt="5">
        <dgm:presLayoutVars>
          <dgm:bulletEnabled val="1"/>
        </dgm:presLayoutVars>
      </dgm:prSet>
      <dgm:spPr/>
    </dgm:pt>
    <dgm:pt modelId="{C14D5091-39D6-44C5-B829-073FE7603BC0}" type="pres">
      <dgm:prSet presAssocID="{771B3045-6A29-45DA-8FD2-D5ECA34752BB}" presName="accent_4" presStyleCnt="0"/>
      <dgm:spPr/>
    </dgm:pt>
    <dgm:pt modelId="{7C897201-DB59-46B1-BACE-B40EAC2C2565}" type="pres">
      <dgm:prSet presAssocID="{771B3045-6A29-45DA-8FD2-D5ECA34752BB}" presName="accentRepeatNode" presStyleLbl="solidFgAcc1" presStyleIdx="3" presStyleCnt="5" custScaleX="136811" custScaleY="136810"/>
      <dgm:spPr>
        <a:ln>
          <a:solidFill>
            <a:srgbClr val="00B050"/>
          </a:solidFill>
        </a:ln>
      </dgm:spPr>
    </dgm:pt>
    <dgm:pt modelId="{ED0228EE-3315-4097-90AC-D9F156ED9264}" type="pres">
      <dgm:prSet presAssocID="{81419F02-153C-4CDE-B7C1-328F957F7E8E}" presName="text_5" presStyleLbl="node1" presStyleIdx="4" presStyleCnt="5">
        <dgm:presLayoutVars>
          <dgm:bulletEnabled val="1"/>
        </dgm:presLayoutVars>
      </dgm:prSet>
      <dgm:spPr/>
    </dgm:pt>
    <dgm:pt modelId="{518355B0-E15C-4A15-A9D9-40B03B00583A}" type="pres">
      <dgm:prSet presAssocID="{81419F02-153C-4CDE-B7C1-328F957F7E8E}" presName="accent_5" presStyleCnt="0"/>
      <dgm:spPr/>
    </dgm:pt>
    <dgm:pt modelId="{7B8B2699-960B-49D6-850A-0699358FA2EF}" type="pres">
      <dgm:prSet presAssocID="{81419F02-153C-4CDE-B7C1-328F957F7E8E}" presName="accentRepeatNode" presStyleLbl="solidFgAcc1" presStyleIdx="4" presStyleCnt="5" custScaleX="136811" custScaleY="136810"/>
      <dgm:spPr>
        <a:ln>
          <a:solidFill>
            <a:srgbClr val="00B050"/>
          </a:solidFill>
        </a:ln>
      </dgm:spPr>
    </dgm:pt>
  </dgm:ptLst>
  <dgm:cxnLst>
    <dgm:cxn modelId="{49FAFE15-8ABF-448E-8B33-62FCA47194EF}" srcId="{C224E6E0-8B21-4C7D-A2D4-9B03AF90003D}" destId="{81419F02-153C-4CDE-B7C1-328F957F7E8E}" srcOrd="4" destOrd="0" parTransId="{02CE199D-447D-4694-93D2-C2C9AACBA855}" sibTransId="{3A74FD12-C0D5-4E9D-987D-F1BF2BD25ED0}"/>
    <dgm:cxn modelId="{E4F4E717-1629-40AD-B6B6-BA057ECFBD74}" type="presOf" srcId="{E5BCACD9-BC5A-4C11-9637-4C481E76D721}" destId="{C6074383-66D8-4D7B-8747-7652C51ACF8F}" srcOrd="0" destOrd="0" presId="urn:microsoft.com/office/officeart/2008/layout/VerticalCurvedList"/>
    <dgm:cxn modelId="{84D7026D-EFEC-4948-B269-525870400BB2}" type="presOf" srcId="{771B3045-6A29-45DA-8FD2-D5ECA34752BB}" destId="{696E3801-E08D-4D56-84B7-7A0CC442C3B2}" srcOrd="0" destOrd="0" presId="urn:microsoft.com/office/officeart/2008/layout/VerticalCurvedList"/>
    <dgm:cxn modelId="{22669C77-00C2-43D2-BADD-9769E68BACD1}" type="presOf" srcId="{81419F02-153C-4CDE-B7C1-328F957F7E8E}" destId="{ED0228EE-3315-4097-90AC-D9F156ED9264}" srcOrd="0" destOrd="0" presId="urn:microsoft.com/office/officeart/2008/layout/VerticalCurvedList"/>
    <dgm:cxn modelId="{EECB7F84-D1B1-4C7D-953F-FA6F6C94A584}" srcId="{C224E6E0-8B21-4C7D-A2D4-9B03AF90003D}" destId="{771B3045-6A29-45DA-8FD2-D5ECA34752BB}" srcOrd="3" destOrd="0" parTransId="{6D4D462E-2C59-46F4-8117-224B02BDCEED}" sibTransId="{A7A8F7EB-5961-4243-8C36-69C5D5AB003A}"/>
    <dgm:cxn modelId="{E3C9008A-AA6E-45E4-83A0-9FA2EA2E0068}" srcId="{C224E6E0-8B21-4C7D-A2D4-9B03AF90003D}" destId="{E5BCACD9-BC5A-4C11-9637-4C481E76D721}" srcOrd="2" destOrd="0" parTransId="{370DFC5C-8A28-41B1-AF25-2E36DCB4DC0E}" sibTransId="{1CE1AFD1-F64D-4433-9782-CCE6BC367955}"/>
    <dgm:cxn modelId="{FFE0418E-C265-4FE9-9470-489D4F1DD1A3}" type="presOf" srcId="{4FFFA3F5-4199-447D-9E73-04CF0880A48B}" destId="{0BB22C22-5850-4613-B782-B32545269CB7}" srcOrd="0" destOrd="0" presId="urn:microsoft.com/office/officeart/2008/layout/VerticalCurvedList"/>
    <dgm:cxn modelId="{6DB9F19A-DEB5-4EE0-B9BF-7F0DE75FB71B}" srcId="{C224E6E0-8B21-4C7D-A2D4-9B03AF90003D}" destId="{4FFFA3F5-4199-447D-9E73-04CF0880A48B}" srcOrd="0" destOrd="0" parTransId="{6B846906-ADC2-44B2-9633-63138C6FD5FC}" sibTransId="{D946323C-1766-4B2E-893A-78E985EE161F}"/>
    <dgm:cxn modelId="{D69E19E0-D141-47DD-80CC-E068ECA75A4B}" type="presOf" srcId="{D946323C-1766-4B2E-893A-78E985EE161F}" destId="{40CA880C-3537-4477-8E87-70CE48416C86}" srcOrd="0" destOrd="0" presId="urn:microsoft.com/office/officeart/2008/layout/VerticalCurvedList"/>
    <dgm:cxn modelId="{36180BF0-11D8-4538-9A23-0F9B607769B5}" srcId="{C224E6E0-8B21-4C7D-A2D4-9B03AF90003D}" destId="{F3D71741-18AD-4B6A-968F-8E05649816A3}" srcOrd="1" destOrd="0" parTransId="{4F63617C-DB21-48A9-8521-37A367D5C113}" sibTransId="{35E03C4E-954D-4302-8DB0-682EC1BEF741}"/>
    <dgm:cxn modelId="{676B1CF9-8731-4443-8AAC-3B082C9057AA}" type="presOf" srcId="{F3D71741-18AD-4B6A-968F-8E05649816A3}" destId="{F38A370C-E861-46F2-A379-4662B425DB41}" srcOrd="0" destOrd="0" presId="urn:microsoft.com/office/officeart/2008/layout/VerticalCurvedList"/>
    <dgm:cxn modelId="{AE20B8FF-2E63-4343-9702-FAD9051E497B}" type="presOf" srcId="{C224E6E0-8B21-4C7D-A2D4-9B03AF90003D}" destId="{F034B972-2391-4E2C-9B22-EB6D56819C9C}" srcOrd="0" destOrd="0" presId="urn:microsoft.com/office/officeart/2008/layout/VerticalCurvedList"/>
    <dgm:cxn modelId="{7BB831B2-28AA-4665-B60D-F3F1426B73E4}" type="presParOf" srcId="{F034B972-2391-4E2C-9B22-EB6D56819C9C}" destId="{B938C6F7-E82E-44AC-9B46-0E1CE18004A0}" srcOrd="0" destOrd="0" presId="urn:microsoft.com/office/officeart/2008/layout/VerticalCurvedList"/>
    <dgm:cxn modelId="{1616DBA8-F16F-44A7-9B2C-4710F4F27DE1}" type="presParOf" srcId="{B938C6F7-E82E-44AC-9B46-0E1CE18004A0}" destId="{358778A5-96BB-465C-97E1-8495A4CFA051}" srcOrd="0" destOrd="0" presId="urn:microsoft.com/office/officeart/2008/layout/VerticalCurvedList"/>
    <dgm:cxn modelId="{74984A55-E9F9-4A7B-B849-CE0A820A3D39}" type="presParOf" srcId="{358778A5-96BB-465C-97E1-8495A4CFA051}" destId="{7579E4DD-E47D-44C1-8250-F63DF2C47055}" srcOrd="0" destOrd="0" presId="urn:microsoft.com/office/officeart/2008/layout/VerticalCurvedList"/>
    <dgm:cxn modelId="{C1D2E6C7-6B19-416F-9E6D-2C6C973D52A8}" type="presParOf" srcId="{358778A5-96BB-465C-97E1-8495A4CFA051}" destId="{40CA880C-3537-4477-8E87-70CE48416C86}" srcOrd="1" destOrd="0" presId="urn:microsoft.com/office/officeart/2008/layout/VerticalCurvedList"/>
    <dgm:cxn modelId="{65886267-DDE7-4110-97B5-4D8E1DF6399A}" type="presParOf" srcId="{358778A5-96BB-465C-97E1-8495A4CFA051}" destId="{83B3949D-10C8-455D-B2DD-E01D99152B73}" srcOrd="2" destOrd="0" presId="urn:microsoft.com/office/officeart/2008/layout/VerticalCurvedList"/>
    <dgm:cxn modelId="{3BAA52FC-2D07-4503-9756-7411C19B24B6}" type="presParOf" srcId="{358778A5-96BB-465C-97E1-8495A4CFA051}" destId="{DDF19720-147C-43ED-9E5A-C502885E3618}" srcOrd="3" destOrd="0" presId="urn:microsoft.com/office/officeart/2008/layout/VerticalCurvedList"/>
    <dgm:cxn modelId="{631020BC-E102-4C4A-8C86-7FB0C022AC56}" type="presParOf" srcId="{B938C6F7-E82E-44AC-9B46-0E1CE18004A0}" destId="{0BB22C22-5850-4613-B782-B32545269CB7}" srcOrd="1" destOrd="0" presId="urn:microsoft.com/office/officeart/2008/layout/VerticalCurvedList"/>
    <dgm:cxn modelId="{18B708A4-9630-4046-85F3-D4B4BF9E8E3A}" type="presParOf" srcId="{B938C6F7-E82E-44AC-9B46-0E1CE18004A0}" destId="{BD5AA44C-F4E8-4108-8768-A5D1EA91F933}" srcOrd="2" destOrd="0" presId="urn:microsoft.com/office/officeart/2008/layout/VerticalCurvedList"/>
    <dgm:cxn modelId="{879E5B99-1088-4A88-9A61-3861F741B5E8}" type="presParOf" srcId="{BD5AA44C-F4E8-4108-8768-A5D1EA91F933}" destId="{C6BC92B5-5936-4150-BA31-FA04741BEB24}" srcOrd="0" destOrd="0" presId="urn:microsoft.com/office/officeart/2008/layout/VerticalCurvedList"/>
    <dgm:cxn modelId="{44798F0E-0CF2-491E-92E5-B8A0D566C5FE}" type="presParOf" srcId="{B938C6F7-E82E-44AC-9B46-0E1CE18004A0}" destId="{F38A370C-E861-46F2-A379-4662B425DB41}" srcOrd="3" destOrd="0" presId="urn:microsoft.com/office/officeart/2008/layout/VerticalCurvedList"/>
    <dgm:cxn modelId="{39638E04-B4C2-4D73-95A4-4EC7D1FFA711}" type="presParOf" srcId="{B938C6F7-E82E-44AC-9B46-0E1CE18004A0}" destId="{397CA8A2-B4C8-4D4A-9C49-D059C1CFB293}" srcOrd="4" destOrd="0" presId="urn:microsoft.com/office/officeart/2008/layout/VerticalCurvedList"/>
    <dgm:cxn modelId="{C792AB7C-715F-4AB5-850A-D2202311B86F}" type="presParOf" srcId="{397CA8A2-B4C8-4D4A-9C49-D059C1CFB293}" destId="{65479815-26AE-44A5-B605-E7A1F487D393}" srcOrd="0" destOrd="0" presId="urn:microsoft.com/office/officeart/2008/layout/VerticalCurvedList"/>
    <dgm:cxn modelId="{E113C895-22AB-42AB-A561-B44DD3EDF427}" type="presParOf" srcId="{B938C6F7-E82E-44AC-9B46-0E1CE18004A0}" destId="{C6074383-66D8-4D7B-8747-7652C51ACF8F}" srcOrd="5" destOrd="0" presId="urn:microsoft.com/office/officeart/2008/layout/VerticalCurvedList"/>
    <dgm:cxn modelId="{35477A52-1455-40D6-9590-22160297D7EA}" type="presParOf" srcId="{B938C6F7-E82E-44AC-9B46-0E1CE18004A0}" destId="{4AD39AB4-A85E-4E54-B903-4707CCCD0883}" srcOrd="6" destOrd="0" presId="urn:microsoft.com/office/officeart/2008/layout/VerticalCurvedList"/>
    <dgm:cxn modelId="{65193347-05DB-4076-9350-C552E3CD28D5}" type="presParOf" srcId="{4AD39AB4-A85E-4E54-B903-4707CCCD0883}" destId="{0B8DD455-65FC-446A-B58D-2B96C835F511}" srcOrd="0" destOrd="0" presId="urn:microsoft.com/office/officeart/2008/layout/VerticalCurvedList"/>
    <dgm:cxn modelId="{84FC543A-AB19-44A5-B82A-9880212F36DC}" type="presParOf" srcId="{B938C6F7-E82E-44AC-9B46-0E1CE18004A0}" destId="{696E3801-E08D-4D56-84B7-7A0CC442C3B2}" srcOrd="7" destOrd="0" presId="urn:microsoft.com/office/officeart/2008/layout/VerticalCurvedList"/>
    <dgm:cxn modelId="{50A95180-9329-4CFE-9435-878FA043E350}" type="presParOf" srcId="{B938C6F7-E82E-44AC-9B46-0E1CE18004A0}" destId="{C14D5091-39D6-44C5-B829-073FE7603BC0}" srcOrd="8" destOrd="0" presId="urn:microsoft.com/office/officeart/2008/layout/VerticalCurvedList"/>
    <dgm:cxn modelId="{B8F0412E-AEFC-49F1-97B6-194DBBD97108}" type="presParOf" srcId="{C14D5091-39D6-44C5-B829-073FE7603BC0}" destId="{7C897201-DB59-46B1-BACE-B40EAC2C2565}" srcOrd="0" destOrd="0" presId="urn:microsoft.com/office/officeart/2008/layout/VerticalCurvedList"/>
    <dgm:cxn modelId="{6F5FBE6D-10EA-460D-99EC-66273C2FF1D0}" type="presParOf" srcId="{B938C6F7-E82E-44AC-9B46-0E1CE18004A0}" destId="{ED0228EE-3315-4097-90AC-D9F156ED9264}" srcOrd="9" destOrd="0" presId="urn:microsoft.com/office/officeart/2008/layout/VerticalCurvedList"/>
    <dgm:cxn modelId="{FE6F86B4-27DD-4223-AED6-B13E3707D85C}" type="presParOf" srcId="{B938C6F7-E82E-44AC-9B46-0E1CE18004A0}" destId="{518355B0-E15C-4A15-A9D9-40B03B00583A}" srcOrd="10" destOrd="0" presId="urn:microsoft.com/office/officeart/2008/layout/VerticalCurvedList"/>
    <dgm:cxn modelId="{2BAC5126-DAE5-4532-AF8F-348AD8ADAEFF}" type="presParOf" srcId="{518355B0-E15C-4A15-A9D9-40B03B00583A}" destId="{7B8B2699-960B-49D6-850A-0699358FA2EF}"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A880C-3537-4477-8E87-70CE48416C86}">
      <dsp:nvSpPr>
        <dsp:cNvPr id="0" name=""/>
        <dsp:cNvSpPr/>
      </dsp:nvSpPr>
      <dsp:spPr>
        <a:xfrm>
          <a:off x="-4426157" y="-686595"/>
          <a:ext cx="5333631" cy="5333631"/>
        </a:xfrm>
        <a:prstGeom prst="blockArc">
          <a:avLst>
            <a:gd name="adj1" fmla="val 18900000"/>
            <a:gd name="adj2" fmla="val 2700000"/>
            <a:gd name="adj3" fmla="val 405"/>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B22C22-5850-4613-B782-B32545269CB7}">
      <dsp:nvSpPr>
        <dsp:cNvPr id="0" name=""/>
        <dsp:cNvSpPr/>
      </dsp:nvSpPr>
      <dsp:spPr>
        <a:xfrm>
          <a:off x="425980" y="247448"/>
          <a:ext cx="6412240" cy="49521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3076" tIns="40640" rIns="40640" bIns="40640" numCol="1" spcCol="1270" anchor="ctr" anchorCtr="0">
          <a:noAutofit/>
        </a:bodyPr>
        <a:lstStyle/>
        <a:p>
          <a:pPr marL="0" lvl="0" indent="0" algn="l" defTabSz="711200">
            <a:lnSpc>
              <a:spcPct val="90000"/>
            </a:lnSpc>
            <a:spcBef>
              <a:spcPct val="0"/>
            </a:spcBef>
            <a:spcAft>
              <a:spcPct val="35000"/>
            </a:spcAft>
            <a:buNone/>
          </a:pPr>
          <a:r>
            <a:rPr kumimoji="1" lang="ja-JP" altLang="en-US" sz="1600" kern="1200" dirty="0">
              <a:latin typeface="+mn-ea"/>
              <a:ea typeface="+mn-ea"/>
              <a:cs typeface="メイリオ" pitchFamily="50" charset="-128"/>
            </a:rPr>
            <a:t>  　　　　　　</a:t>
          </a:r>
          <a:r>
            <a:rPr lang="ja-JP" altLang="en-US" sz="1600" kern="1200" dirty="0">
              <a:solidFill>
                <a:srgbClr val="000000"/>
              </a:solidFill>
              <a:latin typeface="+mn-ea"/>
              <a:ea typeface="+mn-ea"/>
              <a:cs typeface="メイリオ" pitchFamily="50" charset="-128"/>
              <a:sym typeface="ＭＳ Ｐゴシック" pitchFamily="50" charset="-128"/>
            </a:rPr>
            <a:t>　　　　　　　　学校・図書館</a:t>
          </a:r>
          <a:endParaRPr kumimoji="1" lang="ja-JP" altLang="en-US" sz="1600" kern="1200" dirty="0">
            <a:latin typeface="+mn-ea"/>
            <a:ea typeface="+mn-ea"/>
            <a:cs typeface="メイリオ" pitchFamily="50" charset="-128"/>
          </a:endParaRPr>
        </a:p>
      </dsp:txBody>
      <dsp:txXfrm>
        <a:off x="425980" y="247448"/>
        <a:ext cx="6412240" cy="495213"/>
      </dsp:txXfrm>
    </dsp:sp>
    <dsp:sp modelId="{C6BC92B5-5936-4150-BA31-FA04741BEB24}">
      <dsp:nvSpPr>
        <dsp:cNvPr id="0" name=""/>
        <dsp:cNvSpPr/>
      </dsp:nvSpPr>
      <dsp:spPr>
        <a:xfrm>
          <a:off x="2539" y="71616"/>
          <a:ext cx="846883" cy="84687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rgbClr val="00B050"/>
          </a:solidFill>
          <a:prstDash val="solid"/>
        </a:ln>
        <a:effectLst/>
      </dsp:spPr>
      <dsp:style>
        <a:lnRef idx="1">
          <a:scrgbClr r="0" g="0" b="0"/>
        </a:lnRef>
        <a:fillRef idx="2">
          <a:scrgbClr r="0" g="0" b="0"/>
        </a:fillRef>
        <a:effectRef idx="0">
          <a:scrgbClr r="0" g="0" b="0"/>
        </a:effectRef>
        <a:fontRef idx="minor"/>
      </dsp:style>
    </dsp:sp>
    <dsp:sp modelId="{F38A370C-E861-46F2-A379-4662B425DB41}">
      <dsp:nvSpPr>
        <dsp:cNvPr id="0" name=""/>
        <dsp:cNvSpPr/>
      </dsp:nvSpPr>
      <dsp:spPr>
        <a:xfrm>
          <a:off x="780835" y="990030"/>
          <a:ext cx="6057384" cy="49521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3076" tIns="40640" rIns="40640" bIns="40640" numCol="1" spcCol="1270" anchor="ctr" anchorCtr="0">
          <a:noAutofit/>
        </a:bodyPr>
        <a:lstStyle/>
        <a:p>
          <a:pPr marL="0" lvl="0" indent="0" algn="l" defTabSz="711200">
            <a:lnSpc>
              <a:spcPct val="90000"/>
            </a:lnSpc>
            <a:spcBef>
              <a:spcPct val="0"/>
            </a:spcBef>
            <a:spcAft>
              <a:spcPct val="35000"/>
            </a:spcAft>
            <a:buNone/>
          </a:pPr>
          <a:r>
            <a:rPr kumimoji="1" lang="ja-JP" altLang="en-US" sz="1600" kern="1200" dirty="0">
              <a:latin typeface="+mn-ea"/>
              <a:ea typeface="+mn-ea"/>
              <a:cs typeface="メイリオ" pitchFamily="50" charset="-128"/>
            </a:rPr>
            <a:t>　　　　　　</a:t>
          </a:r>
          <a:r>
            <a:rPr lang="ja-JP" altLang="en-US" sz="1600" kern="1200" dirty="0">
              <a:solidFill>
                <a:srgbClr val="000000"/>
              </a:solidFill>
              <a:latin typeface="+mn-ea"/>
              <a:ea typeface="+mn-ea"/>
              <a:cs typeface="メイリオ" pitchFamily="50" charset="-128"/>
              <a:sym typeface="ＭＳ Ｐゴシック" pitchFamily="50" charset="-128"/>
            </a:rPr>
            <a:t>　　　　　　　　　消防・警察・防衛</a:t>
          </a:r>
          <a:endParaRPr kumimoji="1" lang="ja-JP" altLang="en-US" sz="1600" kern="1200" dirty="0">
            <a:latin typeface="+mn-ea"/>
            <a:ea typeface="+mn-ea"/>
            <a:cs typeface="メイリオ" pitchFamily="50" charset="-128"/>
          </a:endParaRPr>
        </a:p>
      </dsp:txBody>
      <dsp:txXfrm>
        <a:off x="780835" y="990030"/>
        <a:ext cx="6057384" cy="495213"/>
      </dsp:txXfrm>
    </dsp:sp>
    <dsp:sp modelId="{65479815-26AE-44A5-B605-E7A1F487D393}">
      <dsp:nvSpPr>
        <dsp:cNvPr id="0" name=""/>
        <dsp:cNvSpPr/>
      </dsp:nvSpPr>
      <dsp:spPr>
        <a:xfrm>
          <a:off x="357394" y="814199"/>
          <a:ext cx="846883" cy="84687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rgbClr val="00B050"/>
          </a:solidFill>
          <a:prstDash val="solid"/>
        </a:ln>
        <a:effectLst/>
      </dsp:spPr>
      <dsp:style>
        <a:lnRef idx="1">
          <a:scrgbClr r="0" g="0" b="0"/>
        </a:lnRef>
        <a:fillRef idx="2">
          <a:scrgbClr r="0" g="0" b="0"/>
        </a:fillRef>
        <a:effectRef idx="0">
          <a:scrgbClr r="0" g="0" b="0"/>
        </a:effectRef>
        <a:fontRef idx="minor"/>
      </dsp:style>
    </dsp:sp>
    <dsp:sp modelId="{C6074383-66D8-4D7B-8747-7652C51ACF8F}">
      <dsp:nvSpPr>
        <dsp:cNvPr id="0" name=""/>
        <dsp:cNvSpPr/>
      </dsp:nvSpPr>
      <dsp:spPr>
        <a:xfrm>
          <a:off x="889748" y="1732613"/>
          <a:ext cx="5948472" cy="49521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3076" tIns="40640" rIns="40640" bIns="40640" numCol="1" spcCol="1270" anchor="ctr" anchorCtr="0">
          <a:noAutofit/>
        </a:bodyPr>
        <a:lstStyle/>
        <a:p>
          <a:pPr marL="0" lvl="0" indent="0" algn="l" defTabSz="711200">
            <a:lnSpc>
              <a:spcPct val="90000"/>
            </a:lnSpc>
            <a:spcBef>
              <a:spcPct val="0"/>
            </a:spcBef>
            <a:spcAft>
              <a:spcPct val="35000"/>
            </a:spcAft>
            <a:buNone/>
          </a:pPr>
          <a:r>
            <a:rPr kumimoji="1" lang="ja-JP" altLang="en-US" sz="1600" kern="1200" dirty="0">
              <a:latin typeface="+mn-ea"/>
              <a:ea typeface="+mn-ea"/>
              <a:cs typeface="メイリオ" pitchFamily="50" charset="-128"/>
            </a:rPr>
            <a:t>　　　　　 　　　　　　　　　　　医療・介護・年金・子育て</a:t>
          </a:r>
        </a:p>
      </dsp:txBody>
      <dsp:txXfrm>
        <a:off x="889748" y="1732613"/>
        <a:ext cx="5948472" cy="495213"/>
      </dsp:txXfrm>
    </dsp:sp>
    <dsp:sp modelId="{0B8DD455-65FC-446A-B58D-2B96C835F511}">
      <dsp:nvSpPr>
        <dsp:cNvPr id="0" name=""/>
        <dsp:cNvSpPr/>
      </dsp:nvSpPr>
      <dsp:spPr>
        <a:xfrm>
          <a:off x="466306" y="1556781"/>
          <a:ext cx="846883" cy="84687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rgbClr val="00B050"/>
          </a:solidFill>
          <a:prstDash val="solid"/>
        </a:ln>
        <a:effectLst/>
      </dsp:spPr>
      <dsp:style>
        <a:lnRef idx="1">
          <a:scrgbClr r="0" g="0" b="0"/>
        </a:lnRef>
        <a:fillRef idx="2">
          <a:scrgbClr r="0" g="0" b="0"/>
        </a:fillRef>
        <a:effectRef idx="0">
          <a:scrgbClr r="0" g="0" b="0"/>
        </a:effectRef>
        <a:fontRef idx="minor"/>
      </dsp:style>
    </dsp:sp>
    <dsp:sp modelId="{696E3801-E08D-4D56-84B7-7A0CC442C3B2}">
      <dsp:nvSpPr>
        <dsp:cNvPr id="0" name=""/>
        <dsp:cNvSpPr/>
      </dsp:nvSpPr>
      <dsp:spPr>
        <a:xfrm>
          <a:off x="780835" y="2475195"/>
          <a:ext cx="6057384" cy="49521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3076" tIns="40640" rIns="40640" bIns="40640" numCol="1" spcCol="1270" anchor="ctr" anchorCtr="0">
          <a:noAutofit/>
        </a:bodyPr>
        <a:lstStyle/>
        <a:p>
          <a:pPr marL="0" lvl="0" indent="0" algn="l" defTabSz="711200">
            <a:lnSpc>
              <a:spcPct val="90000"/>
            </a:lnSpc>
            <a:spcBef>
              <a:spcPct val="0"/>
            </a:spcBef>
            <a:spcAft>
              <a:spcPct val="35000"/>
            </a:spcAft>
            <a:buNone/>
          </a:pPr>
          <a:r>
            <a:rPr kumimoji="1" lang="ja-JP" altLang="en-US" sz="1600" kern="1200" dirty="0">
              <a:latin typeface="+mn-ea"/>
              <a:ea typeface="+mn-ea"/>
              <a:cs typeface="メイリオ" pitchFamily="50" charset="-128"/>
            </a:rPr>
            <a:t>　　　　　　　　　　　　　　　　　　　道路・都市計画・インフラ整備</a:t>
          </a:r>
        </a:p>
      </dsp:txBody>
      <dsp:txXfrm>
        <a:off x="780835" y="2475195"/>
        <a:ext cx="6057384" cy="495213"/>
      </dsp:txXfrm>
    </dsp:sp>
    <dsp:sp modelId="{7C897201-DB59-46B1-BACE-B40EAC2C2565}">
      <dsp:nvSpPr>
        <dsp:cNvPr id="0" name=""/>
        <dsp:cNvSpPr/>
      </dsp:nvSpPr>
      <dsp:spPr>
        <a:xfrm>
          <a:off x="357394" y="2299364"/>
          <a:ext cx="846883" cy="84687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rgbClr val="00B050"/>
          </a:solidFill>
          <a:prstDash val="solid"/>
        </a:ln>
        <a:effectLst/>
      </dsp:spPr>
      <dsp:style>
        <a:lnRef idx="1">
          <a:scrgbClr r="0" g="0" b="0"/>
        </a:lnRef>
        <a:fillRef idx="2">
          <a:scrgbClr r="0" g="0" b="0"/>
        </a:fillRef>
        <a:effectRef idx="0">
          <a:scrgbClr r="0" g="0" b="0"/>
        </a:effectRef>
        <a:fontRef idx="minor"/>
      </dsp:style>
    </dsp:sp>
    <dsp:sp modelId="{ED0228EE-3315-4097-90AC-D9F156ED9264}">
      <dsp:nvSpPr>
        <dsp:cNvPr id="0" name=""/>
        <dsp:cNvSpPr/>
      </dsp:nvSpPr>
      <dsp:spPr>
        <a:xfrm>
          <a:off x="425980" y="3217778"/>
          <a:ext cx="6412240" cy="49521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3076" tIns="40640" rIns="40640" bIns="40640" numCol="1" spcCol="1270" anchor="ctr" anchorCtr="0">
          <a:noAutofit/>
        </a:bodyPr>
        <a:lstStyle/>
        <a:p>
          <a:pPr marL="0" lvl="0" indent="0" algn="l" defTabSz="711200">
            <a:lnSpc>
              <a:spcPct val="90000"/>
            </a:lnSpc>
            <a:spcBef>
              <a:spcPct val="0"/>
            </a:spcBef>
            <a:spcAft>
              <a:spcPct val="35000"/>
            </a:spcAft>
            <a:buNone/>
          </a:pPr>
          <a:r>
            <a:rPr kumimoji="1" lang="ja-JP" altLang="en-US" sz="1600" kern="1200" dirty="0">
              <a:latin typeface="+mn-ea"/>
              <a:ea typeface="+mn-ea"/>
              <a:cs typeface="メイリオ" pitchFamily="50" charset="-128"/>
            </a:rPr>
            <a:t>　　　　　　　　　　　　　　　　　地球温暖化・廃棄物処分</a:t>
          </a:r>
        </a:p>
      </dsp:txBody>
      <dsp:txXfrm>
        <a:off x="425980" y="3217778"/>
        <a:ext cx="6412240" cy="495213"/>
      </dsp:txXfrm>
    </dsp:sp>
    <dsp:sp modelId="{7B8B2699-960B-49D6-850A-0699358FA2EF}">
      <dsp:nvSpPr>
        <dsp:cNvPr id="0" name=""/>
        <dsp:cNvSpPr/>
      </dsp:nvSpPr>
      <dsp:spPr>
        <a:xfrm>
          <a:off x="2539" y="3041946"/>
          <a:ext cx="846883" cy="84687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rgbClr val="00B050"/>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dt" sz="quarter" idx="1"/>
          </p:nvPr>
        </p:nvSpPr>
        <p:spPr bwMode="auto">
          <a:xfrm>
            <a:off x="3857625" y="0"/>
            <a:ext cx="2949575" cy="495300"/>
          </a:xfrm>
          <a:prstGeom prst="rect">
            <a:avLst/>
          </a:prstGeom>
          <a:noFill/>
          <a:ln w="9525">
            <a:noFill/>
            <a:miter lim="800000"/>
            <a:headEnd/>
            <a:tailEnd/>
          </a:ln>
          <a:effectLst/>
        </p:spPr>
        <p:txBody>
          <a:bodyPr vert="horz" wrap="square" lIns="91362" tIns="45679" rIns="91362" bIns="45679" numCol="1" anchor="t" anchorCtr="0" compatLnSpc="1">
            <a:prstTxWarp prst="textNoShape">
              <a:avLst/>
            </a:prstTxWarp>
          </a:bodyPr>
          <a:lstStyle>
            <a:lvl1pPr algn="r" eaLnBrk="1" hangingPunct="1">
              <a:spcBef>
                <a:spcPct val="0"/>
              </a:spcBef>
              <a:buClrTx/>
              <a:buSzTx/>
              <a:buFontTx/>
              <a:buNone/>
              <a:defRPr sz="1200">
                <a:latin typeface="ＭＳ Ｐゴシック" pitchFamily="50" charset="-128"/>
                <a:ea typeface="ＭＳ Ｐゴシック" pitchFamily="50" charset="-128"/>
              </a:defRPr>
            </a:lvl1pPr>
          </a:lstStyle>
          <a:p>
            <a:pPr>
              <a:defRPr/>
            </a:pPr>
            <a:endParaRPr lang="en-US" altLang="ja-JP"/>
          </a:p>
        </p:txBody>
      </p:sp>
      <p:sp>
        <p:nvSpPr>
          <p:cNvPr id="6" name="スライド番号プレースホルダ 5"/>
          <p:cNvSpPr>
            <a:spLocks noGrp="1"/>
          </p:cNvSpPr>
          <p:nvPr>
            <p:ph type="sldNum" sz="quarter" idx="3"/>
          </p:nvPr>
        </p:nvSpPr>
        <p:spPr>
          <a:xfrm>
            <a:off x="3856040" y="9440863"/>
            <a:ext cx="2949575" cy="496887"/>
          </a:xfrm>
          <a:prstGeom prst="rect">
            <a:avLst/>
          </a:prstGeom>
        </p:spPr>
        <p:txBody>
          <a:bodyPr vert="horz" wrap="square" lIns="91398" tIns="45699" rIns="91398" bIns="45699" numCol="1" anchor="b" anchorCtr="0" compatLnSpc="1">
            <a:prstTxWarp prst="textNoShape">
              <a:avLst/>
            </a:prstTxWarp>
          </a:bodyPr>
          <a:lstStyle>
            <a:lvl1pPr algn="r" eaLnBrk="1" hangingPunct="1">
              <a:spcBef>
                <a:spcPct val="20000"/>
              </a:spcBef>
              <a:buClr>
                <a:schemeClr val="bg1"/>
              </a:buClr>
              <a:buSzPct val="100000"/>
              <a:buFont typeface="Wingdings" panose="05000000000000000000" pitchFamily="2" charset="2"/>
              <a:buChar char="n"/>
              <a:defRPr sz="1200"/>
            </a:lvl1pPr>
          </a:lstStyle>
          <a:p>
            <a:pPr>
              <a:defRPr/>
            </a:pPr>
            <a:fld id="{2FFD8D4A-BFC3-4ADA-9990-13B26262707A}" type="slidenum">
              <a:rPr lang="ja-JP" altLang="en-US"/>
              <a:pPr>
                <a:defRPr/>
              </a:pPr>
              <a:t>‹#›</a:t>
            </a:fld>
            <a:endParaRPr lang="ja-JP" altLang="en-US"/>
          </a:p>
        </p:txBody>
      </p:sp>
      <p:sp>
        <p:nvSpPr>
          <p:cNvPr id="7" name="ヘッダー プレースホルダ 6"/>
          <p:cNvSpPr>
            <a:spLocks noGrp="1"/>
          </p:cNvSpPr>
          <p:nvPr>
            <p:ph type="hdr" sz="quarter"/>
          </p:nvPr>
        </p:nvSpPr>
        <p:spPr>
          <a:xfrm>
            <a:off x="2" y="0"/>
            <a:ext cx="2949575" cy="495300"/>
          </a:xfrm>
          <a:prstGeom prst="rect">
            <a:avLst/>
          </a:prstGeom>
        </p:spPr>
        <p:txBody>
          <a:bodyPr vert="horz" lIns="91398" tIns="45699" rIns="91398" bIns="45699" rtlCol="0"/>
          <a:lstStyle>
            <a:lvl1pPr algn="l" eaLnBrk="1" hangingPunct="1">
              <a:spcBef>
                <a:spcPct val="20000"/>
              </a:spcBef>
              <a:buClr>
                <a:schemeClr val="bg1"/>
              </a:buClr>
              <a:buSzPct val="100000"/>
              <a:buFont typeface="Wingdings" panose="05000000000000000000" pitchFamily="2" charset="2"/>
              <a:buChar char="n"/>
              <a:defRPr sz="1200">
                <a:ea typeface="ＭＳ Ｐゴシック" pitchFamily="50" charset="-128"/>
              </a:defRPr>
            </a:lvl1pPr>
          </a:lstStyle>
          <a:p>
            <a:pPr>
              <a:defRPr/>
            </a:pPr>
            <a:endParaRPr lang="ja-JP" altLang="en-US"/>
          </a:p>
        </p:txBody>
      </p:sp>
      <p:sp>
        <p:nvSpPr>
          <p:cNvPr id="8" name="フッター プレースホルダ 7"/>
          <p:cNvSpPr>
            <a:spLocks noGrp="1"/>
          </p:cNvSpPr>
          <p:nvPr>
            <p:ph type="ftr" sz="quarter" idx="2"/>
          </p:nvPr>
        </p:nvSpPr>
        <p:spPr>
          <a:xfrm>
            <a:off x="2" y="9440863"/>
            <a:ext cx="2949575" cy="496887"/>
          </a:xfrm>
          <a:prstGeom prst="rect">
            <a:avLst/>
          </a:prstGeom>
        </p:spPr>
        <p:txBody>
          <a:bodyPr vert="horz" lIns="91398" tIns="45699" rIns="91398" bIns="45699" rtlCol="0" anchor="b"/>
          <a:lstStyle>
            <a:lvl1pPr algn="l" eaLnBrk="1" hangingPunct="1">
              <a:spcBef>
                <a:spcPct val="20000"/>
              </a:spcBef>
              <a:buClr>
                <a:schemeClr val="bg1"/>
              </a:buClr>
              <a:buSzPct val="100000"/>
              <a:buFont typeface="Wingdings" panose="05000000000000000000" pitchFamily="2" charset="2"/>
              <a:buChar char="n"/>
              <a:defRPr sz="1200">
                <a:ea typeface="ＭＳ Ｐゴシック" pitchFamily="50" charset="-128"/>
              </a:defRPr>
            </a:lvl1pPr>
          </a:lstStyle>
          <a:p>
            <a:pPr>
              <a:defRPr/>
            </a:pPr>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2949575" cy="495300"/>
          </a:xfrm>
          <a:prstGeom prst="rect">
            <a:avLst/>
          </a:prstGeom>
          <a:noFill/>
          <a:ln w="9525">
            <a:noFill/>
            <a:miter lim="800000"/>
            <a:headEnd/>
            <a:tailEnd/>
          </a:ln>
          <a:effectLst/>
        </p:spPr>
        <p:txBody>
          <a:bodyPr vert="horz" wrap="square" lIns="91362" tIns="45679" rIns="91362" bIns="45679" numCol="1" anchor="t" anchorCtr="0" compatLnSpc="1">
            <a:prstTxWarp prst="textNoShape">
              <a:avLst/>
            </a:prstTxWarp>
          </a:bodyPr>
          <a:lstStyle>
            <a:lvl1pPr eaLnBrk="1" hangingPunct="1">
              <a:spcBef>
                <a:spcPct val="0"/>
              </a:spcBef>
              <a:buClrTx/>
              <a:buSzTx/>
              <a:buFontTx/>
              <a:buNone/>
              <a:defRPr sz="1200">
                <a:latin typeface="Times New Roman" charset="0"/>
                <a:ea typeface="ＭＳ Ｐゴシック" pitchFamily="50" charset="-128"/>
              </a:defRPr>
            </a:lvl1pPr>
          </a:lstStyle>
          <a:p>
            <a:pPr>
              <a:defRPr/>
            </a:pPr>
            <a:endParaRPr lang="en-US" altLang="ja-JP"/>
          </a:p>
        </p:txBody>
      </p:sp>
      <p:sp>
        <p:nvSpPr>
          <p:cNvPr id="3075" name="Rectangle 3"/>
          <p:cNvSpPr>
            <a:spLocks noGrp="1" noChangeArrowheads="1"/>
          </p:cNvSpPr>
          <p:nvPr>
            <p:ph type="dt" idx="1"/>
          </p:nvPr>
        </p:nvSpPr>
        <p:spPr bwMode="auto">
          <a:xfrm>
            <a:off x="3857625" y="0"/>
            <a:ext cx="2949575" cy="495300"/>
          </a:xfrm>
          <a:prstGeom prst="rect">
            <a:avLst/>
          </a:prstGeom>
          <a:noFill/>
          <a:ln w="9525">
            <a:noFill/>
            <a:miter lim="800000"/>
            <a:headEnd/>
            <a:tailEnd/>
          </a:ln>
          <a:effectLst/>
        </p:spPr>
        <p:txBody>
          <a:bodyPr vert="horz" wrap="square" lIns="91362" tIns="45679" rIns="91362" bIns="45679" numCol="1" anchor="t" anchorCtr="0" compatLnSpc="1">
            <a:prstTxWarp prst="textNoShape">
              <a:avLst/>
            </a:prstTxWarp>
          </a:bodyPr>
          <a:lstStyle>
            <a:lvl1pPr algn="r" eaLnBrk="1" hangingPunct="1">
              <a:spcBef>
                <a:spcPct val="0"/>
              </a:spcBef>
              <a:buClrTx/>
              <a:buSzTx/>
              <a:buFontTx/>
              <a:buNone/>
              <a:defRPr sz="1200">
                <a:latin typeface="ＭＳ Ｐゴシック" pitchFamily="50" charset="-128"/>
                <a:ea typeface="ＭＳ Ｐゴシック" pitchFamily="50" charset="-128"/>
              </a:defRPr>
            </a:lvl1pPr>
          </a:lstStyle>
          <a:p>
            <a:pPr>
              <a:defRPr/>
            </a:pPr>
            <a:endParaRPr lang="en-US" altLang="ja-JP"/>
          </a:p>
        </p:txBody>
      </p:sp>
      <p:sp>
        <p:nvSpPr>
          <p:cNvPr id="21508" name="Rectangle 4"/>
          <p:cNvSpPr>
            <a:spLocks noGrp="1" noRot="1" noChangeAspect="1" noChangeArrowheads="1" noTextEdit="1"/>
          </p:cNvSpPr>
          <p:nvPr>
            <p:ph type="sldImg" idx="2"/>
          </p:nvPr>
        </p:nvSpPr>
        <p:spPr bwMode="auto">
          <a:xfrm>
            <a:off x="914400" y="533400"/>
            <a:ext cx="4797425" cy="3598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379415" y="4343402"/>
            <a:ext cx="6173787" cy="5257800"/>
          </a:xfrm>
          <a:prstGeom prst="rect">
            <a:avLst/>
          </a:prstGeom>
          <a:noFill/>
          <a:ln w="9525">
            <a:solidFill>
              <a:schemeClr val="tx2"/>
            </a:solidFill>
            <a:miter lim="800000"/>
            <a:headEnd/>
            <a:tailEnd/>
          </a:ln>
          <a:effectLst/>
        </p:spPr>
        <p:txBody>
          <a:bodyPr vert="horz" wrap="square" lIns="91362" tIns="45679" rIns="91362" bIns="45679"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079" name="Rectangle 7"/>
          <p:cNvSpPr>
            <a:spLocks noGrp="1" noChangeArrowheads="1"/>
          </p:cNvSpPr>
          <p:nvPr>
            <p:ph type="sldNum" sz="quarter" idx="5"/>
          </p:nvPr>
        </p:nvSpPr>
        <p:spPr bwMode="auto">
          <a:xfrm>
            <a:off x="3857625" y="9444038"/>
            <a:ext cx="2949575" cy="495300"/>
          </a:xfrm>
          <a:prstGeom prst="rect">
            <a:avLst/>
          </a:prstGeom>
          <a:noFill/>
          <a:ln w="9525">
            <a:noFill/>
            <a:miter lim="800000"/>
            <a:headEnd/>
            <a:tailEnd/>
          </a:ln>
          <a:effectLst/>
        </p:spPr>
        <p:txBody>
          <a:bodyPr vert="horz" wrap="square" lIns="91362" tIns="45679" rIns="91362" bIns="45679" numCol="1" anchor="b" anchorCtr="0" compatLnSpc="1">
            <a:prstTxWarp prst="textNoShape">
              <a:avLst/>
            </a:prstTxWarp>
          </a:bodyPr>
          <a:lstStyle>
            <a:lvl1pPr algn="r" eaLnBrk="1" hangingPunct="1">
              <a:spcBef>
                <a:spcPct val="0"/>
              </a:spcBef>
              <a:buClrTx/>
              <a:buSzTx/>
              <a:buFontTx/>
              <a:buNone/>
              <a:defRPr sz="1200">
                <a:latin typeface="Times New Roman" panose="02020603050405020304" pitchFamily="18" charset="0"/>
              </a:defRPr>
            </a:lvl1pPr>
          </a:lstStyle>
          <a:p>
            <a:pPr>
              <a:defRPr/>
            </a:pPr>
            <a:fld id="{5681C6D7-8AD0-4096-A042-122E7E83FC9D}" type="slidenum">
              <a:rPr lang="en-US" altLang="ja-JP"/>
              <a:pPr>
                <a:defRPr/>
              </a:pPr>
              <a:t>‹#›</a:t>
            </a:fld>
            <a:endParaRPr lang="en-US" altLang="ja-JP"/>
          </a:p>
        </p:txBody>
      </p:sp>
      <p:sp>
        <p:nvSpPr>
          <p:cNvPr id="8" name="フッター プレースホルダ 7"/>
          <p:cNvSpPr>
            <a:spLocks noGrp="1"/>
          </p:cNvSpPr>
          <p:nvPr>
            <p:ph type="ftr" sz="quarter" idx="4"/>
          </p:nvPr>
        </p:nvSpPr>
        <p:spPr>
          <a:xfrm>
            <a:off x="2" y="9440863"/>
            <a:ext cx="2949575" cy="496887"/>
          </a:xfrm>
          <a:prstGeom prst="rect">
            <a:avLst/>
          </a:prstGeom>
        </p:spPr>
        <p:txBody>
          <a:bodyPr vert="horz" lIns="91398" tIns="45699" rIns="91398" bIns="45699" rtlCol="0" anchor="b"/>
          <a:lstStyle>
            <a:lvl1pPr algn="l" eaLnBrk="1" hangingPunct="1">
              <a:spcBef>
                <a:spcPct val="20000"/>
              </a:spcBef>
              <a:buClr>
                <a:schemeClr val="bg1"/>
              </a:buClr>
              <a:buSzPct val="100000"/>
              <a:buFont typeface="Wingdings" panose="05000000000000000000" pitchFamily="2" charset="2"/>
              <a:buChar char="n"/>
              <a:defRPr sz="1200">
                <a:ea typeface="ＭＳ Ｐゴシック" pitchFamily="50" charset="-128"/>
              </a:defRPr>
            </a:lvl1pPr>
          </a:lstStyle>
          <a:p>
            <a:pPr>
              <a:defRPr/>
            </a:pPr>
            <a:endParaRPr lang="ja-JP"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ＭＳ Ｐゴシック" pitchFamily="50" charset="-128"/>
        <a:ea typeface="ＭＳ Ｐゴシック" pitchFamily="50" charset="-128"/>
        <a:cs typeface="+mn-cs"/>
      </a:defRPr>
    </a:lvl1pPr>
    <a:lvl2pPr marL="457200" algn="l" rtl="0" eaLnBrk="0" fontAlgn="base" hangingPunct="0">
      <a:spcBef>
        <a:spcPct val="30000"/>
      </a:spcBef>
      <a:spcAft>
        <a:spcPct val="0"/>
      </a:spcAft>
      <a:defRPr kumimoji="1" sz="1200" kern="1200">
        <a:solidFill>
          <a:schemeClr val="tx1"/>
        </a:solidFill>
        <a:latin typeface="ＭＳ Ｐゴシック" pitchFamily="50" charset="-128"/>
        <a:ea typeface="ＭＳ Ｐゴシック" pitchFamily="50" charset="-128"/>
        <a:cs typeface="+mn-cs"/>
      </a:defRPr>
    </a:lvl2pPr>
    <a:lvl3pPr marL="914400" algn="l" rtl="0" eaLnBrk="0" fontAlgn="base" hangingPunct="0">
      <a:spcBef>
        <a:spcPct val="30000"/>
      </a:spcBef>
      <a:spcAft>
        <a:spcPct val="0"/>
      </a:spcAft>
      <a:defRPr kumimoji="1" sz="1200" kern="1200">
        <a:solidFill>
          <a:schemeClr val="tx1"/>
        </a:solidFill>
        <a:latin typeface="ＭＳ Ｐゴシック" pitchFamily="50" charset="-128"/>
        <a:ea typeface="ＭＳ Ｐゴシック" pitchFamily="50" charset="-128"/>
        <a:cs typeface="+mn-cs"/>
      </a:defRPr>
    </a:lvl3pPr>
    <a:lvl4pPr marL="1371600" algn="l" rtl="0" eaLnBrk="0" fontAlgn="base" hangingPunct="0">
      <a:spcBef>
        <a:spcPct val="30000"/>
      </a:spcBef>
      <a:spcAft>
        <a:spcPct val="0"/>
      </a:spcAft>
      <a:defRPr kumimoji="1" sz="1200" kern="1200">
        <a:solidFill>
          <a:schemeClr val="tx1"/>
        </a:solidFill>
        <a:latin typeface="ＭＳ Ｐゴシック" pitchFamily="50" charset="-128"/>
        <a:ea typeface="ＭＳ Ｐゴシック" pitchFamily="50" charset="-128"/>
        <a:cs typeface="+mn-cs"/>
      </a:defRPr>
    </a:lvl4pPr>
    <a:lvl5pPr marL="1828800" algn="l" rtl="0" eaLnBrk="0" fontAlgn="base" hangingPunct="0">
      <a:spcBef>
        <a:spcPct val="30000"/>
      </a:spcBef>
      <a:spcAft>
        <a:spcPct val="0"/>
      </a:spcAft>
      <a:defRPr kumimoji="1" sz="1200"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a:ln/>
        </p:spPr>
      </p:sp>
      <p:sp>
        <p:nvSpPr>
          <p:cNvPr id="24579" name="ノート プレースホルダー 2"/>
          <p:cNvSpPr>
            <a:spLocks noGrp="1"/>
          </p:cNvSpPr>
          <p:nvPr>
            <p:ph type="body" idx="1"/>
          </p:nvPr>
        </p:nvSpPr>
        <p:spPr>
          <a:extLst>
            <a:ext uri="{909E8E84-426E-40DD-AFC4-6F175D3DCCD1}">
              <a14:hiddenFill xmlns:a14="http://schemas.microsoft.com/office/drawing/2010/main">
                <a:solidFill>
                  <a:srgbClr val="FFFFFF"/>
                </a:solidFill>
              </a14:hiddenFill>
            </a:ext>
          </a:extLst>
        </p:spPr>
        <p:txBody>
          <a:bodyPr/>
          <a:lstStyle/>
          <a:p>
            <a:pPr>
              <a:defRPr/>
            </a:pPr>
            <a:r>
              <a:rPr lang="ja-JP" altLang="en-US" sz="1600" dirty="0"/>
              <a:t>○●●●選挙管理委員会事務局の●●です。本日はよろしくお願いいたします。</a:t>
            </a:r>
            <a:endParaRPr lang="en-US" altLang="ja-JP" sz="1600" dirty="0"/>
          </a:p>
          <a:p>
            <a:pPr>
              <a:defRPr/>
            </a:pPr>
            <a:r>
              <a:rPr lang="ja-JP" altLang="en-US" sz="1600" dirty="0"/>
              <a:t>○本日は選挙の出前講座ということで選挙の意義について考えていきたいと思います。</a:t>
            </a:r>
            <a:endParaRPr lang="en-US" altLang="ja-JP" sz="1600" dirty="0"/>
          </a:p>
          <a:p>
            <a:pPr>
              <a:defRPr/>
            </a:pPr>
            <a:r>
              <a:rPr lang="ja-JP" altLang="en-US" sz="1600" dirty="0"/>
              <a:t>○また、現在、皆さんのよう</a:t>
            </a:r>
            <a:r>
              <a:rPr lang="ja-JP" altLang="en-US" sz="1600"/>
              <a:t>な若い世代</a:t>
            </a:r>
            <a:r>
              <a:rPr lang="ja-JP" altLang="en-US" sz="1600" dirty="0"/>
              <a:t>の投票率が低くなっているというお話もします。</a:t>
            </a:r>
            <a:endParaRPr lang="en-US" altLang="ja-JP" sz="1600" dirty="0"/>
          </a:p>
          <a:p>
            <a:pPr defTabSz="914125">
              <a:defRPr/>
            </a:pPr>
            <a:r>
              <a:rPr lang="ja-JP" altLang="en-US" sz="1600" dirty="0"/>
              <a:t>○選挙に行く人が少ないことは、問題だと言われておりますが、その点についても触れていきたいと思います。</a:t>
            </a:r>
            <a:endParaRPr lang="en-US" altLang="ja-JP" sz="1600" dirty="0"/>
          </a:p>
          <a:p>
            <a:pPr>
              <a:defRPr/>
            </a:pPr>
            <a:r>
              <a:rPr lang="ja-JP" altLang="en-US" sz="1600" dirty="0"/>
              <a:t>○そして、後ほど、皆さんに模擬投票を行ってもらいますので、実際に投票に行くときのイメージをつかんでいただければと思います。</a:t>
            </a:r>
            <a:endParaRPr lang="en-US" altLang="ja-JP" sz="1600" dirty="0"/>
          </a:p>
          <a:p>
            <a:pPr>
              <a:defRPr/>
            </a:pPr>
            <a:r>
              <a:rPr lang="ja-JP" altLang="en-US" sz="1600" dirty="0"/>
              <a:t>○それでは早速説明を始めていきたいと思います。</a:t>
            </a:r>
            <a:endParaRPr lang="en-US" altLang="ja-JP" sz="1600" dirty="0"/>
          </a:p>
        </p:txBody>
      </p:sp>
      <p:sp>
        <p:nvSpPr>
          <p:cNvPr id="24580"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24581"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B97E39D7-B642-492F-AEEB-0448D3EC483C}" type="slidenum">
              <a:rPr lang="en-US" altLang="ja-JP" smtClean="0">
                <a:latin typeface="Times New Roman" panose="02020603050405020304" pitchFamily="18" charset="0"/>
              </a:rPr>
              <a:pPr>
                <a:spcBef>
                  <a:spcPct val="0"/>
                </a:spcBef>
              </a:pPr>
              <a:t>1</a:t>
            </a:fld>
            <a:endParaRPr lang="en-US" altLang="ja-JP">
              <a:latin typeface="Times New Roman" panose="02020603050405020304" pitchFamily="18" charset="0"/>
            </a:endParaRPr>
          </a:p>
        </p:txBody>
      </p:sp>
    </p:spTree>
    <p:extLst>
      <p:ext uri="{BB962C8B-B14F-4D97-AF65-F5344CB8AC3E}">
        <p14:creationId xmlns:p14="http://schemas.microsoft.com/office/powerpoint/2010/main" val="7088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p:cNvSpPr>
            <a:spLocks noGrp="1" noRot="1" noChangeAspect="1" noTextEdit="1"/>
          </p:cNvSpPr>
          <p:nvPr>
            <p:ph type="sldImg"/>
          </p:nvPr>
        </p:nvSpPr>
        <p:spPr>
          <a:ln/>
        </p:spPr>
      </p:sp>
      <p:sp>
        <p:nvSpPr>
          <p:cNvPr id="3686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t>○そもそも、税金って、どんなことに使われているかというと</a:t>
            </a:r>
            <a:endParaRPr lang="en-US" altLang="ja-JP" sz="1600" dirty="0"/>
          </a:p>
          <a:p>
            <a:r>
              <a:rPr lang="ja-JP" altLang="en-US" sz="1600" dirty="0"/>
              <a:t>○ごく一部ですが、身近なところでは、例えば，●学校、図書館などの「教育」に関わるもの</a:t>
            </a:r>
            <a:endParaRPr lang="en-US" altLang="ja-JP" sz="1600" dirty="0"/>
          </a:p>
          <a:p>
            <a:r>
              <a:rPr lang="ja-JP" altLang="en-US" sz="1600" dirty="0"/>
              <a:t>○それから、●消防、警察などの「防災」に関わるもの</a:t>
            </a:r>
          </a:p>
          <a:p>
            <a:r>
              <a:rPr lang="ja-JP" altLang="en-US" sz="1600" dirty="0"/>
              <a:t>●介護・医療などの「福祉」に関わるもの</a:t>
            </a:r>
          </a:p>
          <a:p>
            <a:r>
              <a:rPr lang="ja-JP" altLang="en-US" sz="1600" dirty="0"/>
              <a:t>●道路を作ったりする「公共事業」に関わるもの</a:t>
            </a:r>
            <a:endParaRPr lang="en-US" altLang="ja-JP" sz="1600" dirty="0"/>
          </a:p>
          <a:p>
            <a:r>
              <a:rPr lang="ja-JP" altLang="en-US" sz="1600" dirty="0"/>
              <a:t>●地球温暖化対策・ごみの処分などの「環境」に関わるもの</a:t>
            </a:r>
            <a:endParaRPr lang="en-US" altLang="ja-JP" sz="1600" dirty="0"/>
          </a:p>
          <a:p>
            <a:r>
              <a:rPr lang="ja-JP" altLang="en-US" sz="1600" dirty="0"/>
              <a:t>●宮城県においては過去に起きた東日本大震災の復興関係、ここ数年は世界的に新型コロナ感染症関係だったり、最近のニュースでは防衛費に何兆円といったように、その時の日本・世界の情勢で何にお金を使うか考えられ、いろいろなことに税金が使われています。</a:t>
            </a:r>
            <a:endParaRPr lang="en-US" altLang="ja-JP" sz="1600" dirty="0"/>
          </a:p>
          <a:p>
            <a:r>
              <a:rPr lang="ja-JP" altLang="en-US" sz="1600" dirty="0"/>
              <a:t>○この中で、さっきの４万円、何に使って欲しいか、何に使われるなら納得できるか？</a:t>
            </a:r>
            <a:endParaRPr lang="en-US" altLang="ja-JP" sz="1600" dirty="0"/>
          </a:p>
          <a:p>
            <a:r>
              <a:rPr lang="ja-JP" altLang="en-US" sz="1600" dirty="0"/>
              <a:t>○例えば、地球温暖化対策に４万円使って欲しいという人もいれば、教育と福祉に２万円ずつ使って欲しいという人もいるかもしれません。</a:t>
            </a:r>
            <a:endParaRPr lang="en-US" altLang="ja-JP" sz="1600" dirty="0"/>
          </a:p>
          <a:p>
            <a:r>
              <a:rPr lang="ja-JP" altLang="en-US" sz="1600" dirty="0"/>
              <a:t>○考え方は人によっていろいろあると思います。</a:t>
            </a:r>
            <a:endParaRPr lang="en-US" altLang="ja-JP" sz="1600" dirty="0"/>
          </a:p>
        </p:txBody>
      </p:sp>
      <p:sp>
        <p:nvSpPr>
          <p:cNvPr id="36868"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36869"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8CC3F7DC-693C-48BA-B090-F65B4A3C5B6D}" type="slidenum">
              <a:rPr lang="en-US" altLang="ja-JP" smtClean="0">
                <a:latin typeface="Times New Roman" panose="02020603050405020304" pitchFamily="18" charset="0"/>
              </a:rPr>
              <a:pPr>
                <a:spcBef>
                  <a:spcPct val="0"/>
                </a:spcBef>
              </a:pPr>
              <a:t>10</a:t>
            </a:fld>
            <a:endParaRPr lang="en-US" altLang="ja-JP">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a:ln/>
        </p:spPr>
      </p:sp>
      <p:sp>
        <p:nvSpPr>
          <p:cNvPr id="3891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t>○そのいろんな考え方がある中で、じゃあどうやってお金の使い道を決めるかというと、</a:t>
            </a:r>
            <a:endParaRPr lang="en-US" altLang="ja-JP" sz="1600" dirty="0"/>
          </a:p>
          <a:p>
            <a:r>
              <a:rPr lang="ja-JP" altLang="en-US" sz="1600" dirty="0"/>
              <a:t>○この税金の使い道を決めるのが、「議会」です。毎年「予算」という形で、お金の使い道が決められます。</a:t>
            </a:r>
            <a:endParaRPr lang="en-US" altLang="ja-JP" sz="1600" dirty="0"/>
          </a:p>
          <a:p>
            <a:r>
              <a:rPr lang="ja-JP" altLang="en-US" sz="1600" dirty="0"/>
              <a:t>○議会というのは、国であれば、国会。県の場合は、県議会。市町村は、市町村の議会があります。</a:t>
            </a:r>
          </a:p>
          <a:p>
            <a:r>
              <a:rPr lang="ja-JP" altLang="en-US" sz="1600" dirty="0"/>
              <a:t>○この議会というのは、議員、つまり政治家が物事を決める場です。</a:t>
            </a:r>
            <a:endParaRPr lang="en-US" altLang="ja-JP" sz="1600" dirty="0"/>
          </a:p>
          <a:p>
            <a:r>
              <a:rPr lang="ja-JP" altLang="en-US" sz="1600" dirty="0"/>
              <a:t>○そして、その議員、政治家を、我々が選挙で投票して選んでいます。</a:t>
            </a:r>
          </a:p>
        </p:txBody>
      </p:sp>
      <p:sp>
        <p:nvSpPr>
          <p:cNvPr id="38916"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38917"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0D6B5633-D119-46DB-96FD-3F3CCB1DE9D7}" type="slidenum">
              <a:rPr lang="en-US" altLang="ja-JP" smtClean="0">
                <a:latin typeface="Times New Roman" panose="02020603050405020304" pitchFamily="18" charset="0"/>
              </a:rPr>
              <a:pPr>
                <a:spcBef>
                  <a:spcPct val="0"/>
                </a:spcBef>
              </a:pPr>
              <a:t>11</a:t>
            </a:fld>
            <a:endParaRPr lang="en-US" altLang="ja-JP">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p:cNvSpPr>
            <a:spLocks noGrp="1" noRot="1" noChangeAspect="1" noTextEdit="1"/>
          </p:cNvSpPr>
          <p:nvPr>
            <p:ph type="sldImg"/>
          </p:nvPr>
        </p:nvSpPr>
        <p:spPr>
          <a:ln/>
        </p:spPr>
      </p:sp>
      <p:sp>
        <p:nvSpPr>
          <p:cNvPr id="35843" name="ノート プレースホルダー 2"/>
          <p:cNvSpPr>
            <a:spLocks noGrp="1"/>
          </p:cNvSpPr>
          <p:nvPr>
            <p:ph type="body" idx="1"/>
          </p:nvPr>
        </p:nvSpPr>
        <p:spPr>
          <a:extLst>
            <a:ext uri="{909E8E84-426E-40DD-AFC4-6F175D3DCCD1}">
              <a14:hiddenFill xmlns:a14="http://schemas.microsoft.com/office/drawing/2010/main">
                <a:solidFill>
                  <a:srgbClr val="FFFFFF"/>
                </a:solidFill>
              </a14:hiddenFill>
            </a:ext>
          </a:extLst>
        </p:spPr>
        <p:txBody>
          <a:bodyPr/>
          <a:lstStyle/>
          <a:p>
            <a:pPr>
              <a:defRPr/>
            </a:pPr>
            <a:r>
              <a:rPr lang="ja-JP" altLang="en-US" sz="1600" dirty="0">
                <a:latin typeface="+mj-ea"/>
              </a:rPr>
              <a:t>○なぜそういう制度になっているかというと、さっき言ったとおり、考え方というのは人それぞれ違います。</a:t>
            </a:r>
            <a:endParaRPr lang="en-US" altLang="ja-JP" sz="1600" dirty="0">
              <a:latin typeface="+mj-ea"/>
            </a:endParaRPr>
          </a:p>
          <a:p>
            <a:pPr>
              <a:defRPr/>
            </a:pPr>
            <a:r>
              <a:rPr lang="ja-JP" altLang="en-US" sz="1600" dirty="0">
                <a:latin typeface="+mj-ea"/>
              </a:rPr>
              <a:t>○ですが、毎回、予算の使い道や政策を決めるのに、いちいち全員に意見を聞くのは現実的ではないので、私たちの意見を議会に届けてくれる住民の代表者（議員）を選んで、議会の中で、決めてもらうことが効率的となります。</a:t>
            </a:r>
          </a:p>
          <a:p>
            <a:pPr>
              <a:defRPr/>
            </a:pPr>
            <a:r>
              <a:rPr lang="ja-JP" altLang="en-US" sz="1600" dirty="0">
                <a:latin typeface="+mj-ea"/>
              </a:rPr>
              <a:t>○選挙の意義というのは、私たち住民の代表者を決めるために必要なものとなります。</a:t>
            </a:r>
          </a:p>
          <a:p>
            <a:pPr>
              <a:buClr>
                <a:schemeClr val="hlink"/>
              </a:buClr>
              <a:buSzPct val="60000"/>
              <a:buFont typeface="Wingdings" panose="05000000000000000000" pitchFamily="2" charset="2"/>
              <a:buNone/>
              <a:defRPr/>
            </a:pPr>
            <a:r>
              <a:rPr lang="ja-JP" altLang="en-US" sz="1600" dirty="0">
                <a:solidFill>
                  <a:schemeClr val="tx2"/>
                </a:solidFill>
                <a:latin typeface="+mj-ea"/>
              </a:rPr>
              <a:t>●つまり、選ばれた議員の判断によって、私たちの生活や国の発展が決まるとも言えると思います。</a:t>
            </a:r>
            <a:endParaRPr lang="en-US" altLang="ja-JP" sz="1600" dirty="0">
              <a:solidFill>
                <a:schemeClr val="tx2"/>
              </a:solidFill>
              <a:latin typeface="+mj-ea"/>
            </a:endParaRPr>
          </a:p>
          <a:p>
            <a:pPr>
              <a:buClr>
                <a:schemeClr val="hlink"/>
              </a:buClr>
              <a:buSzPct val="60000"/>
              <a:buFont typeface="Wingdings" panose="05000000000000000000" pitchFamily="2" charset="2"/>
              <a:buNone/>
              <a:defRPr/>
            </a:pPr>
            <a:r>
              <a:rPr lang="ja-JP" altLang="en-US" sz="1600" dirty="0">
                <a:solidFill>
                  <a:schemeClr val="tx2"/>
                </a:solidFill>
                <a:latin typeface="+mj-ea"/>
              </a:rPr>
              <a:t>○なので、候補者の考えを聞いたり、情報を集めたりと、</a:t>
            </a:r>
            <a:r>
              <a:rPr lang="ja-JP" altLang="en-US" sz="1600" dirty="0">
                <a:solidFill>
                  <a:srgbClr val="FF0000"/>
                </a:solidFill>
                <a:latin typeface="+mj-ea"/>
              </a:rPr>
              <a:t> 最終的には、●</a:t>
            </a:r>
            <a:r>
              <a:rPr lang="ja-JP" altLang="en-US" sz="1600" dirty="0">
                <a:latin typeface="+mj-ea"/>
              </a:rPr>
              <a:t>しっかりとした候補者を</a:t>
            </a:r>
            <a:r>
              <a:rPr lang="ja-JP" altLang="en-US" sz="1600" dirty="0">
                <a:solidFill>
                  <a:srgbClr val="FF0000"/>
                </a:solidFill>
                <a:latin typeface="+mj-ea"/>
              </a:rPr>
              <a:t>自分の判断で、選ぶことが大事ということになります。</a:t>
            </a:r>
            <a:endParaRPr lang="en-US" altLang="ja-JP" sz="1600" dirty="0">
              <a:solidFill>
                <a:srgbClr val="FF0000"/>
              </a:solidFill>
              <a:latin typeface="+mj-ea"/>
            </a:endParaRPr>
          </a:p>
          <a:p>
            <a:pPr>
              <a:buClr>
                <a:schemeClr val="hlink"/>
              </a:buClr>
              <a:buSzPct val="60000"/>
              <a:buFont typeface="Wingdings" panose="05000000000000000000" pitchFamily="2" charset="2"/>
              <a:buNone/>
              <a:defRPr/>
            </a:pPr>
            <a:r>
              <a:rPr lang="ja-JP" altLang="en-US" sz="1600" dirty="0">
                <a:latin typeface="+mj-ea"/>
              </a:rPr>
              <a:t>○ここまでが、選挙の意義のお話です。</a:t>
            </a:r>
          </a:p>
        </p:txBody>
      </p:sp>
      <p:sp>
        <p:nvSpPr>
          <p:cNvPr id="4096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4096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FC3ED100-7FBE-4AE5-81AE-68FF93A9E135}" type="slidenum">
              <a:rPr lang="en-US" altLang="ja-JP" smtClean="0">
                <a:latin typeface="Times New Roman" panose="02020603050405020304" pitchFamily="18" charset="0"/>
              </a:rPr>
              <a:pPr>
                <a:spcBef>
                  <a:spcPct val="0"/>
                </a:spcBef>
              </a:pPr>
              <a:t>12</a:t>
            </a:fld>
            <a:endParaRPr lang="en-US" altLang="ja-JP">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p:cNvSpPr>
            <a:spLocks noGrp="1" noRot="1" noChangeAspect="1" noTextEdit="1"/>
          </p:cNvSpPr>
          <p:nvPr>
            <p:ph type="sldImg"/>
          </p:nvPr>
        </p:nvSpPr>
        <p:spPr>
          <a:ln/>
        </p:spPr>
      </p:sp>
      <p:sp>
        <p:nvSpPr>
          <p:cNvPr id="4301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t>○さて、そんな大事な選挙に、じゃあ皆さんどれくらい行ってるんでしょうか。選挙の投票率は、いまどれくらいになっているのか、皆さんに考えてもらいたいと思います。</a:t>
            </a:r>
          </a:p>
          <a:p>
            <a:r>
              <a:rPr lang="ja-JP" altLang="en-US" sz="1600" dirty="0"/>
              <a:t>○直近の令和８年２月の衆議院議員総選挙（小選挙区）を例に見ていきたいと思います。</a:t>
            </a:r>
            <a:endParaRPr lang="en-US" altLang="ja-JP" sz="1600" dirty="0"/>
          </a:p>
          <a:p>
            <a:r>
              <a:rPr lang="ja-JP" altLang="en-US" sz="1600" dirty="0"/>
              <a:t>これもクイズとなります。宮城県内の投票率は、この３つのうちどれでしょうか。</a:t>
            </a:r>
            <a:endParaRPr lang="en-US" altLang="ja-JP" sz="1600" dirty="0"/>
          </a:p>
          <a:p>
            <a:r>
              <a:rPr lang="ja-JP" altLang="en-US" sz="1600" dirty="0"/>
              <a:t>○「　</a:t>
            </a:r>
            <a:r>
              <a:rPr lang="en-US" altLang="ja-JP" sz="1600" dirty="0"/>
              <a:t>A</a:t>
            </a:r>
            <a:r>
              <a:rPr lang="ja-JP" altLang="en-US" sz="1600" dirty="0"/>
              <a:t>　７９％　」　　「　</a:t>
            </a:r>
            <a:r>
              <a:rPr lang="en-US" altLang="ja-JP" sz="1600" dirty="0"/>
              <a:t>B</a:t>
            </a:r>
            <a:r>
              <a:rPr lang="ja-JP" altLang="en-US" sz="1600" dirty="0"/>
              <a:t>　６６％　」　「　</a:t>
            </a:r>
            <a:r>
              <a:rPr lang="en-US" altLang="ja-JP" sz="1600" dirty="0"/>
              <a:t>C</a:t>
            </a:r>
            <a:r>
              <a:rPr lang="ja-JP" altLang="en-US" sz="1600" dirty="0"/>
              <a:t>　５６％　」</a:t>
            </a:r>
            <a:endParaRPr lang="en-US" altLang="ja-JP" sz="1600" dirty="0"/>
          </a:p>
          <a:p>
            <a:r>
              <a:rPr lang="ja-JP" altLang="en-US" sz="1600" dirty="0"/>
              <a:t>●答え　　</a:t>
            </a:r>
            <a:r>
              <a:rPr lang="en-US" altLang="ja-JP" sz="1600" dirty="0"/>
              <a:t>C</a:t>
            </a:r>
            <a:endParaRPr lang="ja-JP" altLang="en-US" sz="1600" dirty="0"/>
          </a:p>
          <a:p>
            <a:r>
              <a:rPr lang="ja-JP" altLang="en-US" sz="1600" dirty="0"/>
              <a:t>○Ａは昭和３０年の衆議院議員総選挙の数値（昭和から今回までの中で過去の投票率で最大）、</a:t>
            </a:r>
            <a:r>
              <a:rPr lang="en-US" altLang="ja-JP" sz="1600" dirty="0"/>
              <a:t>B</a:t>
            </a:r>
            <a:r>
              <a:rPr lang="ja-JP" altLang="en-US" sz="1600" dirty="0"/>
              <a:t>は平成５年の衆議院議員総選挙の数値</a:t>
            </a:r>
            <a:endParaRPr lang="en-US" altLang="ja-JP" sz="1600" dirty="0"/>
          </a:p>
          <a:p>
            <a:r>
              <a:rPr lang="ja-JP" altLang="en-US" sz="1600" dirty="0"/>
              <a:t>○宮城県　５６．０８％　全国平均は　５６．２６％（全国平均を若干下回りました） </a:t>
            </a:r>
            <a:endParaRPr lang="en-US" altLang="ja-JP" sz="1600" dirty="0"/>
          </a:p>
          <a:p>
            <a:r>
              <a:rPr lang="ja-JP" altLang="en-US" sz="1600" dirty="0"/>
              <a:t>　前回は令和６年度　５２．１６％のため４％ほど増加しました。</a:t>
            </a:r>
            <a:endParaRPr lang="en-US" altLang="ja-JP" sz="1600" dirty="0"/>
          </a:p>
        </p:txBody>
      </p:sp>
      <p:sp>
        <p:nvSpPr>
          <p:cNvPr id="43012"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4301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60F73D69-6AD6-45B5-8DA6-B199ABC2685B}" type="slidenum">
              <a:rPr lang="en-US" altLang="ja-JP" smtClean="0">
                <a:latin typeface="Times New Roman" panose="02020603050405020304" pitchFamily="18" charset="0"/>
              </a:rPr>
              <a:pPr>
                <a:spcBef>
                  <a:spcPct val="0"/>
                </a:spcBef>
              </a:pPr>
              <a:t>13</a:t>
            </a:fld>
            <a:endParaRPr lang="en-US" altLang="ja-JP">
              <a:latin typeface="Times New Roman" panose="02020603050405020304" pitchFamily="18" charset="0"/>
            </a:endParaRPr>
          </a:p>
        </p:txBody>
      </p:sp>
    </p:spTree>
    <p:extLst>
      <p:ext uri="{BB962C8B-B14F-4D97-AF65-F5344CB8AC3E}">
        <p14:creationId xmlns:p14="http://schemas.microsoft.com/office/powerpoint/2010/main" val="1636147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a:ln/>
        </p:spPr>
      </p:sp>
      <p:sp>
        <p:nvSpPr>
          <p:cNvPr id="4813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t>○では、１８、１９歳の投票率は、どのくらいでしょうか。</a:t>
            </a:r>
            <a:endParaRPr lang="en-US" altLang="ja-JP" sz="1600" dirty="0"/>
          </a:p>
          <a:p>
            <a:r>
              <a:rPr lang="ja-JP" altLang="en-US" sz="1600" dirty="0"/>
              <a:t>○これも令和８年２月に行われた衆議院議員総選挙（小選挙区）の投票率を見てみたいと思います。</a:t>
            </a:r>
            <a:endParaRPr lang="en-US" altLang="ja-JP" sz="1600" dirty="0"/>
          </a:p>
          <a:p>
            <a:r>
              <a:rPr lang="ja-JP" altLang="en-US" sz="1600" dirty="0"/>
              <a:t>○こちらもクイズです。次の３つの数字のうち、どの数字になると思いますか。</a:t>
            </a:r>
            <a:endParaRPr lang="en-US" altLang="ja-JP" sz="1600" dirty="0"/>
          </a:p>
          <a:p>
            <a:r>
              <a:rPr lang="ja-JP" altLang="en-US" sz="1600" dirty="0"/>
              <a:t>「　</a:t>
            </a:r>
            <a:r>
              <a:rPr lang="en-US" altLang="ja-JP" sz="1600" dirty="0"/>
              <a:t>A</a:t>
            </a:r>
            <a:r>
              <a:rPr lang="ja-JP" altLang="en-US" sz="1600" dirty="0"/>
              <a:t>　４３％　」　「　</a:t>
            </a:r>
            <a:r>
              <a:rPr lang="en-US" altLang="ja-JP" sz="1600" dirty="0"/>
              <a:t>B</a:t>
            </a:r>
            <a:r>
              <a:rPr lang="ja-JP" altLang="en-US" sz="1600" dirty="0"/>
              <a:t>　５９％　」　「　</a:t>
            </a:r>
            <a:r>
              <a:rPr lang="en-US" altLang="ja-JP" sz="1600" dirty="0"/>
              <a:t>C</a:t>
            </a:r>
            <a:r>
              <a:rPr lang="ja-JP" altLang="en-US" sz="1600" dirty="0"/>
              <a:t>　７２％　」</a:t>
            </a:r>
            <a:endParaRPr lang="en-US" altLang="ja-JP" sz="1600" dirty="0"/>
          </a:p>
          <a:p>
            <a:r>
              <a:rPr lang="ja-JP" altLang="en-US" sz="1600" dirty="0"/>
              <a:t>○正解は●　「　</a:t>
            </a:r>
            <a:r>
              <a:rPr lang="en-US" altLang="ja-JP" sz="1600" dirty="0"/>
              <a:t>A</a:t>
            </a:r>
            <a:r>
              <a:rPr lang="ja-JP" altLang="en-US" sz="1600" dirty="0"/>
              <a:t>　４３％　」です。１８、９歳の投票率は県の平均（５６％）よりも低い数字となっております。</a:t>
            </a:r>
            <a:endParaRPr lang="en-US" altLang="ja-JP" sz="1600" dirty="0"/>
          </a:p>
          <a:p>
            <a:r>
              <a:rPr lang="ja-JP" altLang="en-US" sz="1600" dirty="0"/>
              <a:t>○ちなみにＢは５０～５４歳の値、Ｃは６５～６９歳の数値です。</a:t>
            </a:r>
            <a:endParaRPr lang="en-US" altLang="ja-JP" sz="1600" dirty="0"/>
          </a:p>
          <a:p>
            <a:r>
              <a:rPr lang="ja-JP" altLang="en-US" sz="1600" dirty="0"/>
              <a:t>前回令和６年の衆議選のときは１８、１９歳の投票率は約３７％だったため前回よりも上がった結果となりました。</a:t>
            </a:r>
            <a:endParaRPr lang="en-US" altLang="ja-JP" sz="1600" dirty="0"/>
          </a:p>
        </p:txBody>
      </p:sp>
      <p:sp>
        <p:nvSpPr>
          <p:cNvPr id="48132"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1214" indent="-28410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1185"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8292"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3812"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0921"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68030"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5137"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2246"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4813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1214" indent="-28410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1185"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8292"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3812"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0921"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68030"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5137"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2246"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EEED1162-AA73-44FD-B110-3FAC6D9F8DA9}" type="slidenum">
              <a:rPr lang="en-US" altLang="ja-JP" smtClean="0">
                <a:latin typeface="Times New Roman" panose="02020603050405020304" pitchFamily="18" charset="0"/>
              </a:rPr>
              <a:pPr>
                <a:spcBef>
                  <a:spcPct val="0"/>
                </a:spcBef>
              </a:pPr>
              <a:t>14</a:t>
            </a:fld>
            <a:endParaRPr lang="en-US" altLang="ja-JP">
              <a:latin typeface="Times New Roman" panose="02020603050405020304" pitchFamily="18" charset="0"/>
            </a:endParaRPr>
          </a:p>
        </p:txBody>
      </p:sp>
    </p:spTree>
    <p:extLst>
      <p:ext uri="{BB962C8B-B14F-4D97-AF65-F5344CB8AC3E}">
        <p14:creationId xmlns:p14="http://schemas.microsoft.com/office/powerpoint/2010/main" val="2395273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p:cNvSpPr>
            <a:spLocks noGrp="1" noRot="1" noChangeAspect="1" noTextEdit="1"/>
          </p:cNvSpPr>
          <p:nvPr>
            <p:ph type="sldImg"/>
          </p:nvPr>
        </p:nvSpPr>
        <p:spPr>
          <a:ln/>
        </p:spPr>
      </p:sp>
      <p:sp>
        <p:nvSpPr>
          <p:cNvPr id="4710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t>○では、どの年代の人が、どれくらい選挙に行っているのかというのがこのグラフです。</a:t>
            </a:r>
            <a:endParaRPr lang="en-US" altLang="ja-JP" sz="1600" dirty="0"/>
          </a:p>
          <a:p>
            <a:r>
              <a:rPr lang="ja-JP" altLang="en-US" sz="1600" dirty="0"/>
              <a:t>○左が若い人で、右に行くほど年齢が高くなっています。グラフの高さが投票率の高さです。</a:t>
            </a:r>
          </a:p>
          <a:p>
            <a:r>
              <a:rPr lang="ja-JP" altLang="en-US" sz="1600" dirty="0"/>
              <a:t>○見て分かるとおり、投票率は、若い人ほど低く、高齢者ほど高い傾向となっています。</a:t>
            </a:r>
          </a:p>
          <a:p>
            <a:r>
              <a:rPr lang="ja-JP" altLang="en-US" sz="1600" dirty="0"/>
              <a:t>○一番低いのが２０代前半で、３５％に届かない。これに対して、６０代後半だと７０％を超えています。</a:t>
            </a:r>
          </a:p>
          <a:p>
            <a:r>
              <a:rPr lang="ja-JP" altLang="en-US" sz="1600" dirty="0"/>
              <a:t>○一方、１８、１９歳の平均は、４３％で、２０代よりは高いことが分かります。</a:t>
            </a:r>
            <a:endParaRPr lang="en-US" altLang="ja-JP" sz="1600" dirty="0"/>
          </a:p>
          <a:p>
            <a:r>
              <a:rPr lang="ja-JP" altLang="en-US" sz="1600" dirty="0"/>
              <a:t>ただし、全体的に見ても若者の投票率は低い状態となっています。</a:t>
            </a:r>
          </a:p>
          <a:p>
            <a:endParaRPr lang="en-US" altLang="ja-JP" sz="1600" dirty="0"/>
          </a:p>
          <a:p>
            <a:r>
              <a:rPr lang="ja-JP" altLang="en-US" sz="1600" dirty="0"/>
              <a:t>⇒じゃあ、なぜ、若者の投票率が低いのかというのが次のスライドになります。</a:t>
            </a:r>
          </a:p>
        </p:txBody>
      </p:sp>
      <p:sp>
        <p:nvSpPr>
          <p:cNvPr id="47108"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47109"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86F8B62F-9175-45FF-BB0D-DBA1062D63CD}" type="slidenum">
              <a:rPr lang="en-US" altLang="ja-JP" smtClean="0">
                <a:latin typeface="Times New Roman" panose="02020603050405020304" pitchFamily="18" charset="0"/>
              </a:rPr>
              <a:pPr>
                <a:spcBef>
                  <a:spcPct val="0"/>
                </a:spcBef>
              </a:pPr>
              <a:t>15</a:t>
            </a:fld>
            <a:endParaRPr lang="en-US" altLang="ja-JP">
              <a:latin typeface="Times New Roman" panose="02020603050405020304" pitchFamily="18" charset="0"/>
            </a:endParaRPr>
          </a:p>
        </p:txBody>
      </p:sp>
    </p:spTree>
    <p:extLst>
      <p:ext uri="{BB962C8B-B14F-4D97-AF65-F5344CB8AC3E}">
        <p14:creationId xmlns:p14="http://schemas.microsoft.com/office/powerpoint/2010/main" val="2780356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a:ln/>
        </p:spPr>
      </p:sp>
      <p:sp>
        <p:nvSpPr>
          <p:cNvPr id="44035" name="ノート プレースホルダー 2"/>
          <p:cNvSpPr>
            <a:spLocks noGrp="1"/>
          </p:cNvSpPr>
          <p:nvPr>
            <p:ph type="body" idx="1"/>
          </p:nvPr>
        </p:nvSpPr>
        <p:spPr>
          <a:extLst>
            <a:ext uri="{909E8E84-426E-40DD-AFC4-6F175D3DCCD1}">
              <a14:hiddenFill xmlns:a14="http://schemas.microsoft.com/office/drawing/2010/main">
                <a:solidFill>
                  <a:srgbClr val="FFFFFF"/>
                </a:solidFill>
              </a14:hiddenFill>
            </a:ext>
          </a:extLst>
        </p:spPr>
        <p:txBody>
          <a:bodyPr/>
          <a:lstStyle/>
          <a:p>
            <a:pPr>
              <a:defRPr/>
            </a:pPr>
            <a:r>
              <a:rPr lang="ja-JP" altLang="en-US" sz="1600" dirty="0">
                <a:latin typeface="+mn-ea"/>
              </a:rPr>
              <a:t>○実際、若者に投票を棄権する理由、つまり、選挙に行かなかった理由を調査してみた結果があります。多かった答えがこれです。</a:t>
            </a:r>
          </a:p>
          <a:p>
            <a:pPr>
              <a:buFont typeface="Tahoma" panose="020B0604030504040204" pitchFamily="34" charset="0"/>
              <a:buNone/>
              <a:defRPr/>
            </a:pPr>
            <a:r>
              <a:rPr lang="ja-JP" altLang="en-US" sz="1600" dirty="0">
                <a:solidFill>
                  <a:schemeClr val="bg1"/>
                </a:solidFill>
                <a:latin typeface="+mn-ea"/>
              </a:rPr>
              <a:t>　１．選挙にあまり関心がなかったから</a:t>
            </a:r>
            <a:endParaRPr lang="en-US" altLang="ja-JP" sz="1600" dirty="0">
              <a:solidFill>
                <a:schemeClr val="bg1"/>
              </a:solidFill>
              <a:latin typeface="+mn-ea"/>
            </a:endParaRPr>
          </a:p>
          <a:p>
            <a:pPr>
              <a:buFont typeface="Tahoma" panose="020B0604030504040204" pitchFamily="34" charset="0"/>
              <a:buNone/>
              <a:defRPr/>
            </a:pPr>
            <a:r>
              <a:rPr lang="ja-JP" altLang="en-US" sz="1600" dirty="0">
                <a:solidFill>
                  <a:schemeClr val="bg1"/>
                </a:solidFill>
                <a:latin typeface="+mn-ea"/>
              </a:rPr>
              <a:t>　２．仕事があったから</a:t>
            </a:r>
            <a:endParaRPr lang="en-US" altLang="ja-JP" sz="1600" dirty="0">
              <a:solidFill>
                <a:schemeClr val="bg1"/>
              </a:solidFill>
              <a:latin typeface="+mn-ea"/>
            </a:endParaRPr>
          </a:p>
          <a:p>
            <a:pPr>
              <a:buFont typeface="Tahoma" panose="020B0604030504040204" pitchFamily="34" charset="0"/>
              <a:buNone/>
              <a:defRPr/>
            </a:pPr>
            <a:r>
              <a:rPr lang="ja-JP" altLang="en-US" sz="1600" dirty="0">
                <a:solidFill>
                  <a:schemeClr val="bg1"/>
                </a:solidFill>
                <a:latin typeface="+mn-ea"/>
              </a:rPr>
              <a:t>　３．適当な候補者も政党もなかったからという理由でした。</a:t>
            </a:r>
            <a:endParaRPr lang="ja-JP" altLang="en-US" sz="1600" dirty="0">
              <a:latin typeface="+mn-ea"/>
            </a:endParaRPr>
          </a:p>
          <a:p>
            <a:pPr>
              <a:defRPr/>
            </a:pPr>
            <a:r>
              <a:rPr lang="ja-JP" altLang="en-US" sz="1600" dirty="0">
                <a:latin typeface="+mn-ea"/>
              </a:rPr>
              <a:t>●これは、まとめてみますと、「選挙・政治に無関心」だから、ということになるかと思います。</a:t>
            </a:r>
            <a:endParaRPr lang="en-US" altLang="ja-JP" sz="1600" dirty="0">
              <a:latin typeface="+mn-ea"/>
            </a:endParaRPr>
          </a:p>
          <a:p>
            <a:pPr>
              <a:defRPr/>
            </a:pPr>
            <a:r>
              <a:rPr lang="ja-JP" altLang="en-US" sz="1600" dirty="0">
                <a:latin typeface="+mn-ea"/>
              </a:rPr>
              <a:t>○仕事があったから、というのはしょうがない？　無関心は違うんじゃないか？　と思うかもしれません。</a:t>
            </a:r>
            <a:endParaRPr lang="en-US" altLang="ja-JP" sz="1600" dirty="0">
              <a:latin typeface="+mn-ea"/>
            </a:endParaRPr>
          </a:p>
          <a:p>
            <a:pPr>
              <a:defRPr/>
            </a:pPr>
            <a:r>
              <a:rPr lang="ja-JP" altLang="en-US" sz="1600" dirty="0">
                <a:latin typeface="+mn-ea"/>
              </a:rPr>
              <a:t>○ですが、選挙当日に都合が悪くて投票に行けない人のためにも、後で紹介しますが「期日前投票」や、「不在者投票」といったような制度があります。</a:t>
            </a:r>
            <a:endParaRPr lang="en-US" altLang="ja-JP" sz="1600" dirty="0">
              <a:latin typeface="+mn-ea"/>
            </a:endParaRPr>
          </a:p>
          <a:p>
            <a:pPr>
              <a:defRPr/>
            </a:pPr>
            <a:r>
              <a:rPr lang="ja-JP" altLang="en-US" sz="1600" dirty="0">
                <a:latin typeface="+mn-ea"/>
              </a:rPr>
              <a:t>○ですから、当日仕事や用事があっても、選挙には行けることになっていますが、それでも行かないということは、やはり関心が低い、ということが言えると思います。</a:t>
            </a:r>
            <a:endParaRPr lang="en-US" altLang="ja-JP" sz="1600" dirty="0">
              <a:latin typeface="+mn-ea"/>
            </a:endParaRPr>
          </a:p>
        </p:txBody>
      </p:sp>
      <p:sp>
        <p:nvSpPr>
          <p:cNvPr id="49156"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49157"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66437E78-47CD-4233-A7F0-B4B4B6D4DF08}" type="slidenum">
              <a:rPr lang="en-US" altLang="ja-JP" smtClean="0">
                <a:latin typeface="Times New Roman" panose="02020603050405020304" pitchFamily="18" charset="0"/>
              </a:rPr>
              <a:pPr>
                <a:spcBef>
                  <a:spcPct val="0"/>
                </a:spcBef>
              </a:pPr>
              <a:t>16</a:t>
            </a:fld>
            <a:endParaRPr lang="en-US" altLang="ja-JP">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p:cNvSpPr>
            <a:spLocks noGrp="1" noRot="1" noChangeAspect="1" noTextEdit="1"/>
          </p:cNvSpPr>
          <p:nvPr>
            <p:ph type="sldImg"/>
          </p:nvPr>
        </p:nvSpPr>
        <p:spPr>
          <a:ln/>
        </p:spPr>
      </p:sp>
      <p:sp>
        <p:nvSpPr>
          <p:cNvPr id="5120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t>○それでは、若い人たちの投票率が低いと何が問題かというと、こういうことが考えられます。</a:t>
            </a:r>
          </a:p>
          <a:p>
            <a:r>
              <a:rPr lang="ja-JP" altLang="en-US" sz="1600" dirty="0"/>
              <a:t>○「政治への無関心」から●「若者の投票率が低下」します</a:t>
            </a:r>
          </a:p>
          <a:p>
            <a:r>
              <a:rPr lang="ja-JP" altLang="en-US" sz="1600" dirty="0"/>
              <a:t>○そのため、●「若者の意見を代弁する候補者が当選しない」。つまり、若い人の声を国や県や町に届けてくれる政治家が当選しない。</a:t>
            </a:r>
          </a:p>
          <a:p>
            <a:r>
              <a:rPr lang="ja-JP" altLang="en-US" sz="1600" dirty="0"/>
              <a:t>○そうすると、●「若者の意見が政治・政策に反映されない」。</a:t>
            </a:r>
          </a:p>
          <a:p>
            <a:r>
              <a:rPr lang="ja-JP" altLang="en-US" sz="1600" dirty="0"/>
              <a:t>●意見が反映されないから、「自分には関係ないや」と、また政治に無関心となる。</a:t>
            </a:r>
          </a:p>
          <a:p>
            <a:r>
              <a:rPr lang="ja-JP" altLang="en-US" sz="1600" dirty="0"/>
              <a:t>○このような●悪循環を招くということになります。</a:t>
            </a:r>
            <a:endParaRPr lang="en-US" altLang="ja-JP" sz="1600" dirty="0"/>
          </a:p>
        </p:txBody>
      </p:sp>
      <p:sp>
        <p:nvSpPr>
          <p:cNvPr id="5120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5120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9A97D56B-1EC9-474A-9D17-01C03D7C2B21}" type="slidenum">
              <a:rPr lang="en-US" altLang="ja-JP" smtClean="0">
                <a:latin typeface="Times New Roman" panose="02020603050405020304" pitchFamily="18" charset="0"/>
              </a:rPr>
              <a:pPr>
                <a:spcBef>
                  <a:spcPct val="0"/>
                </a:spcBef>
              </a:pPr>
              <a:t>17</a:t>
            </a:fld>
            <a:endParaRPr lang="en-US" altLang="ja-JP">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ー 1"/>
          <p:cNvSpPr>
            <a:spLocks noGrp="1" noRot="1" noChangeAspect="1" noTextEdit="1"/>
          </p:cNvSpPr>
          <p:nvPr>
            <p:ph type="sldImg"/>
          </p:nvPr>
        </p:nvSpPr>
        <p:spPr>
          <a:ln/>
        </p:spPr>
      </p:sp>
      <p:sp>
        <p:nvSpPr>
          <p:cNvPr id="5325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t>○ましてや、いまは少子高齢化の時代ですので、ただでさえ若い人が少なくて、高齢者が多いです。</a:t>
            </a:r>
          </a:p>
          <a:p>
            <a:r>
              <a:rPr lang="ja-JP" altLang="en-US" sz="1600" dirty="0"/>
              <a:t>○候補者からすれば、人数が少なくて投票に行ってくれない若い人よりも、人数が多くて投票に行ってくれる高齢者の意見を聞いた方がいいな、当選しやすいな、と考える候補者もいると思います。</a:t>
            </a:r>
          </a:p>
          <a:p>
            <a:r>
              <a:rPr lang="ja-JP" altLang="en-US" sz="1600" dirty="0"/>
              <a:t>○立候補すれば、候補者の方は当選したいのは当然なので、やっぱり投票に行かない人よりも、行く人達の意見に耳を傾けると思います。</a:t>
            </a:r>
          </a:p>
          <a:p>
            <a:r>
              <a:rPr lang="ja-JP" altLang="en-US" sz="1600" dirty="0"/>
              <a:t>○これでは、ますます、若い人たちの意見が政治に反映されない恐れがあり、さっきの「悪循環」に入っていきます。</a:t>
            </a:r>
            <a:endParaRPr lang="en-US" altLang="ja-JP" sz="1600" dirty="0"/>
          </a:p>
          <a:p>
            <a:r>
              <a:rPr lang="ja-JP" altLang="en-US" sz="1600" dirty="0"/>
              <a:t>○なので、「皆さんぜひ選挙に行きましょう。」という話になります。</a:t>
            </a:r>
          </a:p>
          <a:p>
            <a:r>
              <a:rPr lang="ja-JP" altLang="en-US" sz="1600" dirty="0"/>
              <a:t>○ただ、これまで「若者の投票率が低いから投票行きましょう。」というお話をしてきましたが、決して投票に行かない若者が悪いというお話ではありません。</a:t>
            </a:r>
            <a:endParaRPr lang="en-US" altLang="ja-JP" sz="1600" dirty="0"/>
          </a:p>
          <a:p>
            <a:r>
              <a:rPr lang="ja-JP" altLang="en-US" sz="1600" dirty="0"/>
              <a:t>投票率については、大学の教授をしている先生たちも研究をしているようですが、ある先生から聞いた話では、若年層の投票率が低いのは昭和時代からずっと続いていることであり、昭和時代は、全体の投票率は下がらずに若年層の投票率が全体的に低かったので「若年層の投票率を上げましょう」という話になっていたところ、平成に入ってからは実は全体の投票率が下がってきており、若年層のみではなく全体に目を向けなければならないというお話も出ているようです。</a:t>
            </a:r>
            <a:endParaRPr lang="en-US" altLang="ja-JP" sz="1600" dirty="0"/>
          </a:p>
          <a:p>
            <a:r>
              <a:rPr lang="ja-JP" altLang="en-US" sz="1600" dirty="0"/>
              <a:t>特に皆さんの親世代の投票率は、昭和時代に比べると低くなっているので、ぜひ皆さんから親に「選挙連れて行って」と言ってもらえるとありがたいなと思います。</a:t>
            </a:r>
            <a:endParaRPr lang="en-US" altLang="ja-JP" sz="1600" dirty="0"/>
          </a:p>
          <a:p>
            <a:pPr>
              <a:spcBef>
                <a:spcPts val="300"/>
              </a:spcBef>
            </a:pPr>
            <a:r>
              <a:rPr lang="ja-JP" altLang="en-US" sz="1600" dirty="0">
                <a:latin typeface="ＭＳ ゴシック" panose="020B0609070205080204" pitchFamily="49" charset="-128"/>
                <a:ea typeface="ＭＳ ゴシック" panose="020B0609070205080204" pitchFamily="49" charset="-128"/>
              </a:rPr>
              <a:t>○ちなみにですが、皆さんは１８歳になれば選挙権を持つことになります。</a:t>
            </a:r>
            <a:endParaRPr lang="en-US" altLang="ja-JP" sz="1600" dirty="0">
              <a:latin typeface="ＭＳ ゴシック" panose="020B0609070205080204" pitchFamily="49" charset="-128"/>
              <a:ea typeface="ＭＳ ゴシック" panose="020B0609070205080204" pitchFamily="49" charset="-128"/>
            </a:endParaRPr>
          </a:p>
          <a:p>
            <a:pPr>
              <a:spcBef>
                <a:spcPts val="300"/>
              </a:spcBef>
            </a:pPr>
            <a:r>
              <a:rPr lang="ja-JP" altLang="en-US" sz="1600" dirty="0">
                <a:latin typeface="ＭＳ ゴシック" panose="020B0609070205080204" pitchFamily="49" charset="-128"/>
                <a:ea typeface="ＭＳ ゴシック" panose="020B0609070205080204" pitchFamily="49" charset="-128"/>
              </a:rPr>
              <a:t>○この選挙権を持つ年齢は、少し前まで２０歳でしたが、平成２７年６月に公職選挙法の改正する法律が成立し、（平成２８年６月施行）１８歳に引き下げられました。</a:t>
            </a:r>
            <a:endParaRPr lang="en-US" altLang="ja-JP" sz="1600" dirty="0">
              <a:latin typeface="ＭＳ ゴシック" panose="020B0609070205080204" pitchFamily="49" charset="-128"/>
              <a:ea typeface="ＭＳ ゴシック" panose="020B0609070205080204" pitchFamily="49" charset="-128"/>
            </a:endParaRPr>
          </a:p>
          <a:p>
            <a:pPr>
              <a:spcBef>
                <a:spcPts val="300"/>
              </a:spcBef>
            </a:pPr>
            <a:r>
              <a:rPr lang="ja-JP" altLang="en-US" sz="1600" dirty="0">
                <a:latin typeface="ＭＳ ゴシック" panose="020B0609070205080204" pitchFamily="49" charset="-128"/>
                <a:ea typeface="ＭＳ ゴシック" panose="020B0609070205080204" pitchFamily="49" charset="-128"/>
              </a:rPr>
              <a:t>○そして、皆さんの方が影響が大きいのでもちろんご存じと思いますが、成人年齢そのものも１８歳に引き下げになりました。</a:t>
            </a:r>
            <a:endParaRPr lang="en-US" altLang="ja-JP" sz="1600" dirty="0">
              <a:latin typeface="ＭＳ ゴシック" panose="020B0609070205080204" pitchFamily="49" charset="-128"/>
              <a:ea typeface="ＭＳ ゴシック" panose="020B0609070205080204" pitchFamily="49" charset="-128"/>
            </a:endParaRPr>
          </a:p>
          <a:p>
            <a:pPr>
              <a:spcBef>
                <a:spcPts val="300"/>
              </a:spcBef>
            </a:pPr>
            <a:r>
              <a:rPr lang="ja-JP" altLang="en-US" sz="1600" dirty="0">
                <a:latin typeface="ＭＳ ゴシック" panose="020B0609070205080204" pitchFamily="49" charset="-128"/>
                <a:ea typeface="ＭＳ ゴシック" panose="020B0609070205080204" pitchFamily="49" charset="-128"/>
              </a:rPr>
              <a:t>　 お酒とたばこはまだ駄目ですが、１８歳になると、法律の上でもみなさんは大人だということです。</a:t>
            </a:r>
            <a:endParaRPr lang="en-US" altLang="ja-JP" sz="1600" dirty="0">
              <a:latin typeface="ＭＳ ゴシック" panose="020B0609070205080204" pitchFamily="49" charset="-128"/>
              <a:ea typeface="ＭＳ ゴシック" panose="020B0609070205080204" pitchFamily="49" charset="-128"/>
            </a:endParaRPr>
          </a:p>
          <a:p>
            <a:pPr>
              <a:spcBef>
                <a:spcPts val="300"/>
              </a:spcBef>
            </a:pPr>
            <a:r>
              <a:rPr lang="ja-JP" altLang="en-US" sz="1600" dirty="0">
                <a:latin typeface="ＭＳ ゴシック" panose="020B0609070205080204" pitchFamily="49" charset="-128"/>
                <a:ea typeface="ＭＳ ゴシック" panose="020B0609070205080204" pitchFamily="49" charset="-128"/>
              </a:rPr>
              <a:t>○なぜ選挙権が１８歳に引き下げられたのか、ですが</a:t>
            </a:r>
          </a:p>
          <a:p>
            <a:pPr>
              <a:spcBef>
                <a:spcPts val="300"/>
              </a:spcBef>
            </a:pPr>
            <a:r>
              <a:rPr lang="ja-JP" altLang="en-US" sz="1600" dirty="0">
                <a:latin typeface="ＭＳ ゴシック" panose="020B0609070205080204" pitchFamily="49" charset="-128"/>
                <a:ea typeface="ＭＳ ゴシック" panose="020B0609070205080204" pitchFamily="49" charset="-128"/>
              </a:rPr>
              <a:t>○理由が２つあります。まず●</a:t>
            </a:r>
          </a:p>
          <a:p>
            <a:pPr>
              <a:spcBef>
                <a:spcPts val="300"/>
              </a:spcBef>
            </a:pPr>
            <a:r>
              <a:rPr lang="ja-JP" altLang="en-US" sz="1600" dirty="0">
                <a:latin typeface="ＭＳ ゴシック" panose="020B0609070205080204" pitchFamily="49" charset="-128"/>
                <a:ea typeface="ＭＳ ゴシック" panose="020B0609070205080204" pitchFamily="49" charset="-128"/>
              </a:rPr>
              <a:t>○世界では既に９割の国々が１８歳。１８歳が世界的な標準ということになります。</a:t>
            </a:r>
          </a:p>
          <a:p>
            <a:pPr>
              <a:spcBef>
                <a:spcPts val="300"/>
              </a:spcBef>
            </a:pPr>
            <a:r>
              <a:rPr lang="ja-JP" altLang="en-US" sz="1600" dirty="0">
                <a:latin typeface="ＭＳ ゴシック" panose="020B0609070205080204" pitchFamily="49" charset="-128"/>
                <a:ea typeface="ＭＳ ゴシック" panose="020B0609070205080204" pitchFamily="49" charset="-128"/>
              </a:rPr>
              <a:t>●中には、１６歳から選挙権が得られる、アルゼンチン、オーストリア、ブラジルなどの国もあります。</a:t>
            </a:r>
          </a:p>
          <a:p>
            <a:pPr>
              <a:spcBef>
                <a:spcPts val="300"/>
              </a:spcBef>
            </a:pPr>
            <a:r>
              <a:rPr lang="ja-JP" altLang="en-US" sz="1600" dirty="0">
                <a:latin typeface="ＭＳ ゴシック" panose="020B0609070205080204" pitchFamily="49" charset="-128"/>
                <a:ea typeface="ＭＳ ゴシック" panose="020B0609070205080204" pitchFamily="49" charset="-128"/>
              </a:rPr>
              <a:t>○そして、もう１つの理由があります。</a:t>
            </a:r>
          </a:p>
          <a:p>
            <a:pPr>
              <a:spcBef>
                <a:spcPts val="300"/>
              </a:spcBef>
            </a:pPr>
            <a:r>
              <a:rPr lang="ja-JP" altLang="en-US" sz="1600" dirty="0">
                <a:latin typeface="ＭＳ ゴシック" panose="020B0609070205080204" pitchFamily="49" charset="-128"/>
                <a:ea typeface="ＭＳ ゴシック" panose="020B0609070205080204" pitchFamily="49" charset="-128"/>
              </a:rPr>
              <a:t>○少子高齢化の中、ますます若い世代が減少していきます。ただし、日本の将来を背負っていくのは、ここにいるみなさんです。</a:t>
            </a:r>
          </a:p>
          <a:p>
            <a:pPr>
              <a:spcBef>
                <a:spcPts val="300"/>
              </a:spcBef>
            </a:pPr>
            <a:r>
              <a:rPr lang="ja-JP" altLang="en-US" sz="1600" dirty="0">
                <a:latin typeface="ＭＳ ゴシック" panose="020B0609070205080204" pitchFamily="49" charset="-128"/>
                <a:ea typeface="ＭＳ ゴシック" panose="020B0609070205080204" pitchFamily="49" charset="-128"/>
              </a:rPr>
              <a:t>ですので、少しでも早いうちから、選挙を通じて、政治に関わってもらいたいという思いから、１８歳で選挙権を持つことになりました。</a:t>
            </a:r>
            <a:endParaRPr lang="en-US" altLang="ja-JP" sz="1600" dirty="0"/>
          </a:p>
          <a:p>
            <a:endParaRPr lang="en-US" altLang="ja-JP" sz="1600" dirty="0"/>
          </a:p>
        </p:txBody>
      </p:sp>
      <p:sp>
        <p:nvSpPr>
          <p:cNvPr id="53252"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5325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1D687745-8D1B-4EFC-9078-9888764BC5E0}" type="slidenum">
              <a:rPr lang="en-US" altLang="ja-JP" smtClean="0">
                <a:latin typeface="Times New Roman" panose="02020603050405020304" pitchFamily="18" charset="0"/>
              </a:rPr>
              <a:pPr>
                <a:spcBef>
                  <a:spcPct val="0"/>
                </a:spcBef>
              </a:pPr>
              <a:t>18</a:t>
            </a:fld>
            <a:endParaRPr lang="en-US" altLang="ja-JP">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ー 1"/>
          <p:cNvSpPr>
            <a:spLocks noGrp="1" noRot="1" noChangeAspect="1" noTextEdit="1"/>
          </p:cNvSpPr>
          <p:nvPr>
            <p:ph type="sldImg"/>
          </p:nvPr>
        </p:nvSpPr>
        <p:spPr>
          <a:ln/>
        </p:spPr>
      </p:sp>
      <p:sp>
        <p:nvSpPr>
          <p:cNvPr id="6144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t>○では次に、実際、投票に行くにはどうしたらいいのか？をお話しします。</a:t>
            </a:r>
            <a:endParaRPr lang="en-US" altLang="ja-JP" sz="1600" dirty="0"/>
          </a:p>
          <a:p>
            <a:endParaRPr lang="en-US" altLang="ja-JP" sz="1600" dirty="0"/>
          </a:p>
          <a:p>
            <a:r>
              <a:rPr lang="ja-JP" altLang="en-US" sz="1600" dirty="0"/>
              <a:t>○最初は不安かもしませんが、非常に簡単です。投票日の前に、投票所入場券が郵便などで自宅に届きます。これを持って投票所に行くだけです。</a:t>
            </a:r>
            <a:endParaRPr lang="en-US" altLang="ja-JP" sz="1600" dirty="0"/>
          </a:p>
          <a:p>
            <a:r>
              <a:rPr lang="ja-JP" altLang="en-US" sz="1600" dirty="0">
                <a:latin typeface="ＭＳ ゴシック" panose="020B0609070205080204" pitchFamily="49" charset="-128"/>
                <a:ea typeface="ＭＳ ゴシック" panose="020B0609070205080204" pitchFamily="49" charset="-128"/>
              </a:rPr>
              <a:t>○投票所の場所や投票の日にち・時間は入場券に書かれているので、そこに行く。それだけです。</a:t>
            </a:r>
            <a:endParaRPr lang="en-US" altLang="ja-JP" sz="1600" dirty="0"/>
          </a:p>
        </p:txBody>
      </p:sp>
      <p:sp>
        <p:nvSpPr>
          <p:cNvPr id="6144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6144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2B528719-7C7D-417A-9AC7-D4E705698C2D}" type="slidenum">
              <a:rPr lang="en-US" altLang="ja-JP" smtClean="0">
                <a:latin typeface="Times New Roman" panose="02020603050405020304" pitchFamily="18" charset="0"/>
              </a:rPr>
              <a:pPr>
                <a:spcBef>
                  <a:spcPct val="0"/>
                </a:spcBef>
              </a:pPr>
              <a:t>19</a:t>
            </a:fld>
            <a:endParaRPr lang="en-US" altLang="ja-JP">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p:cNvSpPr>
            <a:spLocks noGrp="1" noRot="1" noChangeAspect="1" noTextEdit="1"/>
          </p:cNvSpPr>
          <p:nvPr>
            <p:ph type="sldImg"/>
          </p:nvPr>
        </p:nvSpPr>
        <p:spPr>
          <a:ln/>
        </p:spPr>
      </p:sp>
      <p:sp>
        <p:nvSpPr>
          <p:cNvPr id="2662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latin typeface="ＭＳ ゴシック" panose="020B0609070205080204" pitchFamily="49" charset="-128"/>
                <a:ea typeface="ＭＳ ゴシック" panose="020B0609070205080204" pitchFamily="49" charset="-128"/>
              </a:rPr>
              <a:t>○最初に国政選挙（国の選挙）の仕組みを説明します。</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○ご存知の人も多いと思いますが、まず、令和８年２月にあった衆議院議員総選挙についてですが、</a:t>
            </a:r>
          </a:p>
          <a:p>
            <a:r>
              <a:rPr lang="ja-JP" altLang="en-US" sz="1600" dirty="0">
                <a:latin typeface="ＭＳ ゴシック" panose="020B0609070205080204" pitchFamily="49" charset="-128"/>
                <a:ea typeface="ＭＳ ゴシック" panose="020B0609070205080204" pitchFamily="49" charset="-128"/>
              </a:rPr>
              <a:t>●小選挙区は、宮城県で５つの区に分かれています。</a:t>
            </a:r>
          </a:p>
          <a:p>
            <a:r>
              <a:rPr lang="ja-JP" altLang="en-US" sz="1600" dirty="0">
                <a:latin typeface="ＭＳ ゴシック" panose="020B0609070205080204" pitchFamily="49" charset="-128"/>
                <a:ea typeface="ＭＳ ゴシック" panose="020B0609070205080204" pitchFamily="49" charset="-128"/>
              </a:rPr>
              <a:t>○定数は、各区１人、結果、宮城県から５人。</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これまでは宮城県は６つの区でしたが、１票の格差の問題というのがあり、後ほど触れますが、この関係で区割りの見直しがされ、令和６年１０月から宮城県は５区となり、５人が定数となりました。</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●一方、比例代表は、全国を１１ブロックに分け、宮城県は東北ブロックに入っています。</a:t>
            </a:r>
          </a:p>
          <a:p>
            <a:r>
              <a:rPr lang="ja-JP" altLang="en-US" sz="1600" dirty="0">
                <a:latin typeface="ＭＳ ゴシック" panose="020B0609070205080204" pitchFamily="49" charset="-128"/>
                <a:ea typeface="ＭＳ ゴシック" panose="020B0609070205080204" pitchFamily="49" charset="-128"/>
              </a:rPr>
              <a:t>○定数は１２人です。こちらも、区割りの見直し前は１３人でした。</a:t>
            </a:r>
          </a:p>
          <a:p>
            <a:r>
              <a:rPr lang="ja-JP" altLang="en-US" sz="1600" dirty="0">
                <a:latin typeface="ＭＳ ゴシック" panose="020B0609070205080204" pitchFamily="49" charset="-128"/>
                <a:ea typeface="ＭＳ ゴシック" panose="020B0609070205080204" pitchFamily="49" charset="-128"/>
              </a:rPr>
              <a:t>●投票方法は、小選挙区は、候補者個人に投票するのに対し、比例代表は、政党に投票します。</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（政党が候補者の名簿を作り、政党の得票数に応じて、名簿の順番に従って当選人の数が割り当てられます。）</a:t>
            </a:r>
            <a:endParaRPr lang="en-US" altLang="ja-JP" sz="1600" dirty="0">
              <a:latin typeface="ＭＳ ゴシック" panose="020B0609070205080204" pitchFamily="49" charset="-128"/>
              <a:ea typeface="ＭＳ ゴシック" panose="020B0609070205080204" pitchFamily="49" charset="-128"/>
            </a:endParaRPr>
          </a:p>
        </p:txBody>
      </p:sp>
      <p:sp>
        <p:nvSpPr>
          <p:cNvPr id="26628"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26629"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DE72DD57-EB11-4462-9FD2-3B334337ACDC}" type="slidenum">
              <a:rPr lang="en-US" altLang="ja-JP" smtClean="0">
                <a:latin typeface="Times New Roman" panose="02020603050405020304" pitchFamily="18" charset="0"/>
              </a:rPr>
              <a:pPr>
                <a:spcBef>
                  <a:spcPct val="0"/>
                </a:spcBef>
              </a:pPr>
              <a:t>2</a:t>
            </a:fld>
            <a:endParaRPr lang="en-US" altLang="ja-JP">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ー 1"/>
          <p:cNvSpPr>
            <a:spLocks noGrp="1" noRot="1" noChangeAspect="1" noTextEdit="1"/>
          </p:cNvSpPr>
          <p:nvPr>
            <p:ph type="sldImg"/>
          </p:nvPr>
        </p:nvSpPr>
        <p:spPr>
          <a:ln/>
        </p:spPr>
      </p:sp>
      <p:sp>
        <p:nvSpPr>
          <p:cNvPr id="6349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t>○もし入場券を忘れた場合ですが、</a:t>
            </a:r>
            <a:endParaRPr lang="en-US" altLang="ja-JP" sz="1600" dirty="0"/>
          </a:p>
          <a:p>
            <a:r>
              <a:rPr lang="ja-JP" altLang="en-US" sz="1600" dirty="0"/>
              <a:t>●なくても大丈夫です。住所、名前、生年月日などの本人確認ができれば投票できるので、安心して投票所に行ってもらいたいと思います。</a:t>
            </a:r>
          </a:p>
        </p:txBody>
      </p:sp>
      <p:sp>
        <p:nvSpPr>
          <p:cNvPr id="63492"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6349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8C1AF7E6-4725-41FB-A3EC-982409C7F102}" type="slidenum">
              <a:rPr lang="en-US" altLang="ja-JP" smtClean="0">
                <a:latin typeface="Times New Roman" panose="02020603050405020304" pitchFamily="18" charset="0"/>
              </a:rPr>
              <a:pPr>
                <a:spcBef>
                  <a:spcPct val="0"/>
                </a:spcBef>
              </a:pPr>
              <a:t>20</a:t>
            </a:fld>
            <a:endParaRPr lang="en-US" altLang="ja-JP">
              <a:latin typeface="Times New Roman" panose="02020603050405020304" pitchFamily="18" charset="0"/>
            </a:endParaRPr>
          </a:p>
        </p:txBody>
      </p:sp>
    </p:spTree>
    <p:extLst>
      <p:ext uri="{BB962C8B-B14F-4D97-AF65-F5344CB8AC3E}">
        <p14:creationId xmlns:p14="http://schemas.microsoft.com/office/powerpoint/2010/main" val="1002214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0047D2CD-6410-49E9-8D81-8DB44AA36B8D}" type="slidenum">
              <a:rPr lang="en-US" altLang="ja-JP" smtClean="0">
                <a:latin typeface="Times New Roman" panose="02020603050405020304" pitchFamily="18" charset="0"/>
              </a:rPr>
              <a:pPr>
                <a:spcBef>
                  <a:spcPct val="0"/>
                </a:spcBef>
              </a:pPr>
              <a:t>21</a:t>
            </a:fld>
            <a:endParaRPr lang="en-US" altLang="ja-JP">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sz="1600" dirty="0">
                <a:latin typeface="ＭＳ ゴシック" panose="020B0609070205080204" pitchFamily="49" charset="-128"/>
                <a:ea typeface="ＭＳ ゴシック" panose="020B0609070205080204" pitchFamily="49" charset="-128"/>
              </a:rPr>
              <a:t>○次に、実際に投票所に入ってからの投票の方法についてですが、これも簡単です。投票所の中はこんな感じのレイアウトになっています。</a:t>
            </a:r>
            <a:endParaRPr lang="en-US" altLang="ja-JP" sz="1600" dirty="0">
              <a:latin typeface="ＭＳ ゴシック" panose="020B0609070205080204" pitchFamily="49" charset="-128"/>
              <a:ea typeface="ＭＳ ゴシック" panose="020B0609070205080204" pitchFamily="49" charset="-128"/>
            </a:endParaRPr>
          </a:p>
          <a:p>
            <a:pPr eaLnBrk="1" hangingPunct="1">
              <a:spcBef>
                <a:spcPct val="0"/>
              </a:spcBef>
            </a:pPr>
            <a:r>
              <a:rPr lang="ja-JP" altLang="en-US" sz="1600" dirty="0">
                <a:latin typeface="ＭＳ ゴシック" panose="020B0609070205080204" pitchFamily="49" charset="-128"/>
                <a:ea typeface="ＭＳ ゴシック" panose="020B0609070205080204" pitchFamily="49" charset="-128"/>
              </a:rPr>
              <a:t>○まず投票所に入ったら、①の受付を行い、持ってきた入場券を渡します。</a:t>
            </a:r>
            <a:endParaRPr lang="en-US" altLang="ja-JP" sz="1600" dirty="0">
              <a:latin typeface="ＭＳ ゴシック" panose="020B0609070205080204" pitchFamily="49" charset="-128"/>
              <a:ea typeface="ＭＳ ゴシック" panose="020B0609070205080204" pitchFamily="49" charset="-128"/>
            </a:endParaRPr>
          </a:p>
          <a:p>
            <a:pPr eaLnBrk="1" hangingPunct="1">
              <a:spcBef>
                <a:spcPct val="0"/>
              </a:spcBef>
            </a:pPr>
            <a:r>
              <a:rPr lang="ja-JP" altLang="en-US" sz="1600" dirty="0">
                <a:latin typeface="ＭＳ ゴシック" panose="020B0609070205080204" pitchFamily="49" charset="-128"/>
                <a:ea typeface="ＭＳ ゴシック" panose="020B0609070205080204" pitchFamily="49" charset="-128"/>
              </a:rPr>
              <a:t>○そして、②で本人確認を受けて、③投票用紙の交付を受けます。</a:t>
            </a:r>
            <a:endParaRPr lang="en-US" altLang="ja-JP" sz="1600" dirty="0">
              <a:latin typeface="ＭＳ ゴシック" panose="020B0609070205080204" pitchFamily="49" charset="-128"/>
              <a:ea typeface="ＭＳ ゴシック" panose="020B0609070205080204" pitchFamily="49" charset="-128"/>
            </a:endParaRPr>
          </a:p>
          <a:p>
            <a:pPr eaLnBrk="1" hangingPunct="1">
              <a:spcBef>
                <a:spcPct val="0"/>
              </a:spcBef>
            </a:pPr>
            <a:r>
              <a:rPr lang="ja-JP" altLang="en-US" sz="1600" dirty="0">
                <a:latin typeface="ＭＳ ゴシック" panose="020B0609070205080204" pitchFamily="49" charset="-128"/>
                <a:ea typeface="ＭＳ ゴシック" panose="020B0609070205080204" pitchFamily="49" charset="-128"/>
              </a:rPr>
              <a:t>○投票用紙の交付を受けたら、④の記載台で投票用紙に記入をします。記入が終わったら、⑤投票箱に投票用紙を入れます。これで終わりです。</a:t>
            </a:r>
            <a:endParaRPr lang="en-US" altLang="ja-JP" sz="1600" dirty="0">
              <a:latin typeface="ＭＳ ゴシック" panose="020B0609070205080204" pitchFamily="49" charset="-128"/>
              <a:ea typeface="ＭＳ ゴシック" panose="020B0609070205080204" pitchFamily="49" charset="-128"/>
            </a:endParaRPr>
          </a:p>
          <a:p>
            <a:pPr eaLnBrk="1" hangingPunct="1">
              <a:spcBef>
                <a:spcPct val="0"/>
              </a:spcBef>
            </a:pPr>
            <a:r>
              <a:rPr lang="ja-JP" altLang="en-US" sz="1600" dirty="0">
                <a:latin typeface="ＭＳ ゴシック" panose="020B0609070205080204" pitchFamily="49" charset="-128"/>
                <a:ea typeface="ＭＳ ゴシック" panose="020B0609070205080204" pitchFamily="49" charset="-128"/>
              </a:rPr>
              <a:t>○ちなみに、右側に投票所の責任者と立会役の人がいますが、何もなければ皆さんがやりとりすることはありません。</a:t>
            </a:r>
            <a:endParaRPr lang="en-US" altLang="ja-JP" sz="1600" dirty="0">
              <a:latin typeface="ＭＳ ゴシック" panose="020B0609070205080204" pitchFamily="49" charset="-128"/>
              <a:ea typeface="ＭＳ ゴシック" panose="020B0609070205080204" pitchFamily="49" charset="-128"/>
            </a:endParaRPr>
          </a:p>
          <a:p>
            <a:pPr eaLnBrk="1" hangingPunct="1">
              <a:spcBef>
                <a:spcPct val="0"/>
              </a:spcBef>
            </a:pPr>
            <a:r>
              <a:rPr lang="ja-JP" altLang="en-US" sz="1600" dirty="0">
                <a:latin typeface="ＭＳ ゴシック" panose="020B0609070205080204" pitchFamily="49" charset="-128"/>
                <a:ea typeface="ＭＳ ゴシック" panose="020B0609070205080204" pitchFamily="49" charset="-128"/>
              </a:rPr>
              <a:t>○ちなみに一般的には、投票所に着いてから、投票を終えるのにかかる時間の平均は５分と言われています。サッと行って、サッと帰ってこれる。ので、気軽に行けるものだと思ってください。</a:t>
            </a:r>
            <a:endParaRPr lang="en-US" altLang="ja-JP" sz="1600" dirty="0">
              <a:latin typeface="ＭＳ ゴシック" panose="020B0609070205080204" pitchFamily="49" charset="-128"/>
              <a:ea typeface="ＭＳ ゴシック" panose="020B0609070205080204" pitchFamily="49" charset="-128"/>
            </a:endParaRPr>
          </a:p>
        </p:txBody>
      </p:sp>
      <p:sp>
        <p:nvSpPr>
          <p:cNvPr id="65541" name="日付プレースホルダー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p:cNvSpPr>
            <a:spLocks noGrp="1" noRot="1" noChangeAspect="1" noTextEdit="1"/>
          </p:cNvSpPr>
          <p:nvPr>
            <p:ph type="sldImg"/>
          </p:nvPr>
        </p:nvSpPr>
        <p:spPr>
          <a:ln/>
        </p:spPr>
      </p:sp>
      <p:sp>
        <p:nvSpPr>
          <p:cNvPr id="7680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t>○これは白紙ですが、実際の投票用紙には、こんな感じのことが印刷されています。</a:t>
            </a:r>
            <a:endParaRPr lang="en-US" altLang="ja-JP" sz="1600" dirty="0"/>
          </a:p>
          <a:p>
            <a:r>
              <a:rPr lang="ja-JP" altLang="en-US" sz="1600" dirty="0"/>
              <a:t>この後、皆さんにも実際こういった用紙で模擬投票をしてもらいます。</a:t>
            </a:r>
          </a:p>
          <a:p>
            <a:r>
              <a:rPr lang="ja-JP" altLang="en-US" sz="1600" dirty="0"/>
              <a:t>○投票用紙の、●この枠に、投票したい人の名前や政党を書きます。</a:t>
            </a:r>
            <a:endParaRPr lang="en-US" altLang="ja-JP" sz="1600" dirty="0"/>
          </a:p>
          <a:p>
            <a:r>
              <a:rPr lang="ja-JP" altLang="en-US" sz="1600" dirty="0"/>
              <a:t>○それ以外の余計なことを書いたりすると、無効になってしまいますので注意してください。</a:t>
            </a:r>
            <a:endParaRPr lang="en-US" altLang="ja-JP" sz="1600" dirty="0"/>
          </a:p>
        </p:txBody>
      </p:sp>
      <p:sp>
        <p:nvSpPr>
          <p:cNvPr id="7680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1214" indent="-28410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1185"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8292"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3812"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0921"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68030"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5137"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2246"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buClr>
                <a:srgbClr val="FFFFFF"/>
              </a:buClr>
            </a:pPr>
            <a:endParaRPr lang="en-US" altLang="ja-JP">
              <a:solidFill>
                <a:srgbClr val="000000"/>
              </a:solidFill>
            </a:endParaRPr>
          </a:p>
        </p:txBody>
      </p:sp>
      <p:sp>
        <p:nvSpPr>
          <p:cNvPr id="7680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1214" indent="-28410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1185"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8292"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3812"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0921"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68030"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5137"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2246"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buClr>
                <a:srgbClr val="FFFFFF"/>
              </a:buClr>
            </a:pPr>
            <a:fld id="{B3B2F3B6-8F15-4C5B-8A9E-B6E2BE7D85A4}" type="slidenum">
              <a:rPr lang="en-US" altLang="ja-JP" smtClean="0">
                <a:solidFill>
                  <a:srgbClr val="000000"/>
                </a:solidFill>
                <a:latin typeface="Times New Roman" panose="02020603050405020304" pitchFamily="18" charset="0"/>
              </a:rPr>
              <a:pPr>
                <a:spcBef>
                  <a:spcPct val="0"/>
                </a:spcBef>
                <a:buClr>
                  <a:srgbClr val="FFFFFF"/>
                </a:buClr>
              </a:pPr>
              <a:t>22</a:t>
            </a:fld>
            <a:endParaRPr lang="en-US" altLang="ja-JP">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97952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ー 1"/>
          <p:cNvSpPr>
            <a:spLocks noGrp="1" noRot="1" noChangeAspect="1" noTextEdit="1"/>
          </p:cNvSpPr>
          <p:nvPr>
            <p:ph type="sldImg"/>
          </p:nvPr>
        </p:nvSpPr>
        <p:spPr>
          <a:ln/>
        </p:spPr>
      </p:sp>
      <p:sp>
        <p:nvSpPr>
          <p:cNvPr id="76803" name="ノート プレースホルダー 2"/>
          <p:cNvSpPr>
            <a:spLocks noGrp="1"/>
          </p:cNvSpPr>
          <p:nvPr>
            <p:ph type="body" idx="1"/>
          </p:nvPr>
        </p:nvSpPr>
        <p:spPr>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ja-JP" altLang="en-US" sz="1600" dirty="0">
                <a:latin typeface="+mj-ea"/>
              </a:rPr>
              <a:t>○どういった場合に無効になるか。投票所に行ってせっかく投票しても、こういう書き方をしてしまうと、無効となってしまいますので、気をつけてほしいことをお話します。</a:t>
            </a:r>
            <a:endParaRPr lang="en-US" altLang="ja-JP" sz="1600" dirty="0">
              <a:latin typeface="+mj-ea"/>
            </a:endParaRPr>
          </a:p>
          <a:p>
            <a:pPr>
              <a:defRPr/>
            </a:pPr>
            <a:r>
              <a:rPr lang="ja-JP" altLang="en-US" sz="1600" dirty="0">
                <a:latin typeface="+mj-ea"/>
              </a:rPr>
              <a:t>○まず、投票所で交付された投票用紙以外の用紙に記入した場合。メモ用紙などを持って行って書いても無効になります。</a:t>
            </a:r>
            <a:endParaRPr lang="en-US" altLang="ja-JP" sz="1600" dirty="0">
              <a:latin typeface="+mj-ea"/>
            </a:endParaRPr>
          </a:p>
          <a:p>
            <a:pPr>
              <a:defRPr/>
            </a:pPr>
            <a:r>
              <a:rPr lang="ja-JP" altLang="en-US" sz="1600" dirty="0">
                <a:latin typeface="+mj-ea"/>
              </a:rPr>
              <a:t>○２つめ。投票用紙に候補者の名前を２人以上書いたもの。これも無効。</a:t>
            </a:r>
            <a:endParaRPr lang="en-US" altLang="ja-JP" sz="1600" dirty="0">
              <a:latin typeface="+mj-ea"/>
            </a:endParaRPr>
          </a:p>
          <a:p>
            <a:pPr>
              <a:defRPr/>
            </a:pPr>
            <a:r>
              <a:rPr lang="ja-JP" altLang="en-US" sz="1600" dirty="0">
                <a:latin typeface="+mj-ea"/>
              </a:rPr>
              <a:t>○３つめ。候補者氏名の他に色々書いてしまうもの。これも無効。</a:t>
            </a:r>
            <a:endParaRPr lang="en-US" altLang="ja-JP" sz="1600" dirty="0">
              <a:latin typeface="+mj-ea"/>
            </a:endParaRPr>
          </a:p>
          <a:p>
            <a:pPr>
              <a:defRPr/>
            </a:pPr>
            <a:r>
              <a:rPr lang="ja-JP" altLang="en-US" sz="1600" dirty="0">
                <a:latin typeface="+mj-ea"/>
              </a:rPr>
              <a:t>○４つめ。白紙、いたずら書きや何を書いているか分からないものも無効です。</a:t>
            </a:r>
          </a:p>
          <a:p>
            <a:pPr>
              <a:defRPr/>
            </a:pPr>
            <a:r>
              <a:rPr lang="ja-JP" altLang="en-US" sz="1600" dirty="0">
                <a:latin typeface="+mj-ea"/>
              </a:rPr>
              <a:t>○このようにならないように、投票するときは、投票用紙にしっかりと候補者の名前・政党の名前を書きましょう。</a:t>
            </a:r>
          </a:p>
          <a:p>
            <a:pPr>
              <a:defRPr/>
            </a:pPr>
            <a:r>
              <a:rPr lang="ja-JP" altLang="en-US" sz="1600" dirty="0"/>
              <a:t>○基本的には、記載台には投票する人や政党の名前、どう書けばいいかという例が掲示されています。氏名掲示といって、今日の記載台にも貼ってありますが、</a:t>
            </a:r>
            <a:endParaRPr lang="en-US" altLang="ja-JP" sz="1600" dirty="0"/>
          </a:p>
          <a:p>
            <a:pPr>
              <a:defRPr/>
            </a:pPr>
            <a:r>
              <a:rPr lang="ja-JP" altLang="en-US" sz="1600" dirty="0"/>
              <a:t>その通りに書けばいいようになっていますので、それを見ながら書けば間違いないです。</a:t>
            </a:r>
            <a:endParaRPr lang="en-US" altLang="ja-JP" sz="1600" dirty="0"/>
          </a:p>
          <a:p>
            <a:pPr>
              <a:defRPr/>
            </a:pPr>
            <a:endParaRPr lang="en-US" altLang="ja-JP" sz="1600" dirty="0"/>
          </a:p>
          <a:p>
            <a:pPr>
              <a:defRPr/>
            </a:pPr>
            <a:r>
              <a:rPr lang="ja-JP" altLang="en-US" sz="1600" dirty="0"/>
              <a:t>（模擬投票前に休憩を挟む場合）</a:t>
            </a:r>
            <a:endParaRPr lang="en-US" altLang="ja-JP" sz="1600" dirty="0"/>
          </a:p>
          <a:p>
            <a:pPr eaLnBrk="1" hangingPunct="1"/>
            <a:r>
              <a:rPr lang="ja-JP" altLang="en-US" sz="1600" dirty="0"/>
              <a:t>○ここまで投票について、簡単な説明を行いましたので、次に模擬投票の体験に移りたいと思いますが、一度、ここで休憩を挟みたいと思います。</a:t>
            </a:r>
            <a:endParaRPr lang="en-US" altLang="ja-JP" sz="1600" dirty="0"/>
          </a:p>
          <a:p>
            <a:pPr eaLnBrk="1" hangingPunct="1"/>
            <a:r>
              <a:rPr lang="ja-JP" altLang="en-US" sz="1600" dirty="0"/>
              <a:t>○□□分後の「△△時</a:t>
            </a:r>
            <a:r>
              <a:rPr lang="en-US" altLang="ja-JP" sz="1600" dirty="0"/>
              <a:t>××</a:t>
            </a:r>
            <a:r>
              <a:rPr lang="ja-JP" altLang="en-US" sz="1600" dirty="0"/>
              <a:t>分」まで休憩とします。</a:t>
            </a:r>
            <a:endParaRPr lang="en-US" altLang="ja-JP" sz="1600" dirty="0"/>
          </a:p>
        </p:txBody>
      </p:sp>
      <p:sp>
        <p:nvSpPr>
          <p:cNvPr id="6963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31382E2F-4B78-4978-BDC9-17DA7B5E0057}" type="slidenum">
              <a:rPr lang="ja-JP" altLang="en-US" smtClean="0">
                <a:latin typeface="Times New Roman" panose="02020603050405020304" pitchFamily="18" charset="0"/>
              </a:rPr>
              <a:pPr>
                <a:spcBef>
                  <a:spcPct val="0"/>
                </a:spcBef>
              </a:pPr>
              <a:t>23</a:t>
            </a:fld>
            <a:endParaRPr lang="ja-JP"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0A691EFD-0BE3-4936-9278-629DCF0DD22C}" type="slidenum">
              <a:rPr lang="en-US" altLang="ja-JP" smtClean="0">
                <a:latin typeface="Times New Roman" panose="02020603050405020304" pitchFamily="18" charset="0"/>
              </a:rPr>
              <a:pPr>
                <a:spcBef>
                  <a:spcPct val="0"/>
                </a:spcBef>
              </a:pPr>
              <a:t>24</a:t>
            </a:fld>
            <a:endParaRPr lang="en-US" altLang="ja-JP">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sz="1600" dirty="0"/>
              <a:t>○それでは、実際に宮城県知事選挙の模擬投票に入りたいと思います。</a:t>
            </a:r>
            <a:endParaRPr lang="en-US" altLang="ja-JP" sz="1600" dirty="0"/>
          </a:p>
        </p:txBody>
      </p:sp>
      <p:sp>
        <p:nvSpPr>
          <p:cNvPr id="71685" name="日付プレースホルダー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4E36C5F4-0785-4F41-8E9D-F39B400BF52A}" type="slidenum">
              <a:rPr lang="en-US" altLang="ja-JP" smtClean="0">
                <a:latin typeface="Times New Roman" panose="02020603050405020304" pitchFamily="18" charset="0"/>
              </a:rPr>
              <a:pPr>
                <a:spcBef>
                  <a:spcPct val="0"/>
                </a:spcBef>
              </a:pPr>
              <a:t>25</a:t>
            </a:fld>
            <a:endParaRPr lang="en-US" altLang="ja-JP">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sz="1400" dirty="0"/>
              <a:t>○みなさんの手元には選挙公報をお配りしていますが、改めて候補者について紹介していきたいと思います。</a:t>
            </a:r>
            <a:endParaRPr lang="en-US" altLang="ja-JP" sz="1400" dirty="0"/>
          </a:p>
          <a:p>
            <a:pPr defTabSz="914217" eaLnBrk="1" hangingPunct="1">
              <a:defRPr/>
            </a:pPr>
            <a:r>
              <a:rPr lang="ja-JP" altLang="en-US" sz="1400" dirty="0"/>
              <a:t>○政策を簡潔に説明</a:t>
            </a:r>
            <a:endParaRPr lang="en-US" altLang="ja-JP" sz="1400" dirty="0"/>
          </a:p>
          <a:p>
            <a:pPr eaLnBrk="1" hangingPunct="1"/>
            <a:endParaRPr lang="en-US" altLang="ja-JP" sz="1400" dirty="0"/>
          </a:p>
        </p:txBody>
      </p:sp>
      <p:sp>
        <p:nvSpPr>
          <p:cNvPr id="73733" name="日付プレースホルダー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494314C9-37FA-4296-8B9A-FA0E49498C84}" type="slidenum">
              <a:rPr lang="en-US" altLang="ja-JP" smtClean="0">
                <a:latin typeface="Times New Roman" panose="02020603050405020304" pitchFamily="18" charset="0"/>
              </a:rPr>
              <a:pPr>
                <a:spcBef>
                  <a:spcPct val="0"/>
                </a:spcBef>
              </a:pPr>
              <a:t>26</a:t>
            </a:fld>
            <a:endParaRPr lang="en-US" altLang="ja-JP">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dirty="0"/>
              <a:t>○政策を簡潔に説明</a:t>
            </a:r>
            <a:endParaRPr lang="en-US" altLang="ja-JP" dirty="0"/>
          </a:p>
          <a:p>
            <a:pPr eaLnBrk="1" hangingPunct="1"/>
            <a:endParaRPr lang="en-US" altLang="ja-JP" b="1" dirty="0"/>
          </a:p>
        </p:txBody>
      </p:sp>
      <p:sp>
        <p:nvSpPr>
          <p:cNvPr id="75781" name="日付プレースホルダー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C7A6B36F-0F5E-488E-9C7B-EA94762962CE}" type="slidenum">
              <a:rPr lang="en-US" altLang="ja-JP" smtClean="0">
                <a:latin typeface="Times New Roman" panose="02020603050405020304" pitchFamily="18" charset="0"/>
              </a:rPr>
              <a:pPr>
                <a:spcBef>
                  <a:spcPct val="0"/>
                </a:spcBef>
              </a:pPr>
              <a:t>27</a:t>
            </a:fld>
            <a:endParaRPr lang="en-US" altLang="ja-JP">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a:t>○政策を簡潔に説明</a:t>
            </a:r>
            <a:endParaRPr lang="en-US" altLang="ja-JP"/>
          </a:p>
          <a:p>
            <a:pPr eaLnBrk="1" hangingPunct="1"/>
            <a:endParaRPr lang="en-US" altLang="ja-JP" b="1"/>
          </a:p>
        </p:txBody>
      </p:sp>
      <p:sp>
        <p:nvSpPr>
          <p:cNvPr id="77829" name="日付プレースホルダー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1214" indent="-28410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1185"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8292"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3812"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0921"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68030"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5137"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2246"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9D96E5C8-E822-4CB0-A646-410B0DDAA81C}" type="slidenum">
              <a:rPr lang="en-US" altLang="ja-JP" smtClean="0">
                <a:latin typeface="Times New Roman" panose="02020603050405020304" pitchFamily="18" charset="0"/>
              </a:rPr>
              <a:pPr>
                <a:spcBef>
                  <a:spcPct val="0"/>
                </a:spcBef>
              </a:pPr>
              <a:t>28</a:t>
            </a:fld>
            <a:endParaRPr lang="en-US" altLang="ja-JP">
              <a:latin typeface="Times New Roman" panose="02020603050405020304"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a:t>○政策を簡潔に説明</a:t>
            </a:r>
            <a:endParaRPr lang="en-US" altLang="ja-JP"/>
          </a:p>
          <a:p>
            <a:pPr eaLnBrk="1" hangingPunct="1"/>
            <a:endParaRPr lang="en-US" altLang="ja-JP" b="1"/>
          </a:p>
        </p:txBody>
      </p:sp>
      <p:sp>
        <p:nvSpPr>
          <p:cNvPr id="89093" name="日付プレースホルダー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1214" indent="-28410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1185"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8292"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3812"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0921"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68030"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5137"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2246"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Tree>
    <p:extLst>
      <p:ext uri="{BB962C8B-B14F-4D97-AF65-F5344CB8AC3E}">
        <p14:creationId xmlns:p14="http://schemas.microsoft.com/office/powerpoint/2010/main" val="11736476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ー 1"/>
          <p:cNvSpPr>
            <a:spLocks noGrp="1" noRot="1" noChangeAspect="1" noTextEdit="1"/>
          </p:cNvSpPr>
          <p:nvPr>
            <p:ph type="sldImg"/>
          </p:nvPr>
        </p:nvSpPr>
        <p:spPr>
          <a:ln/>
        </p:spPr>
      </p:sp>
      <p:sp>
        <p:nvSpPr>
          <p:cNvPr id="8397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t>○それでは模擬投票を行う前に、各クラスで受付・投票用紙交付係を行う人は後ろに集まってください。受付のやり方を説明します。</a:t>
            </a:r>
            <a:endParaRPr lang="en-US" altLang="ja-JP" sz="1600" dirty="0"/>
          </a:p>
          <a:p>
            <a:r>
              <a:rPr lang="ja-JP" altLang="en-US" sz="1600" dirty="0"/>
              <a:t>○投票記載台には、このように候補者の名前が掲示されています。名前を覚えなくても大丈夫です。</a:t>
            </a:r>
          </a:p>
          <a:p>
            <a:endParaRPr lang="en-US" altLang="ja-JP" sz="1600" dirty="0"/>
          </a:p>
          <a:p>
            <a:r>
              <a:rPr lang="ja-JP" altLang="en-US" sz="1600" dirty="0"/>
              <a:t>○それでは模擬投票を始めます。</a:t>
            </a:r>
            <a:endParaRPr lang="en-US" altLang="ja-JP" sz="1600" dirty="0"/>
          </a:p>
        </p:txBody>
      </p:sp>
      <p:sp>
        <p:nvSpPr>
          <p:cNvPr id="83972"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8397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DD5F4CC3-D952-48EF-9D0D-4A1B0C72C9A7}" type="slidenum">
              <a:rPr lang="en-US" altLang="ja-JP" smtClean="0">
                <a:latin typeface="Times New Roman" panose="02020603050405020304" pitchFamily="18" charset="0"/>
              </a:rPr>
              <a:pPr>
                <a:spcBef>
                  <a:spcPct val="0"/>
                </a:spcBef>
              </a:pPr>
              <a:t>29</a:t>
            </a:fld>
            <a:endParaRPr lang="en-US" altLang="ja-JP">
              <a:latin typeface="Times New Roman" panose="02020603050405020304" pitchFamily="18" charset="0"/>
            </a:endParaRPr>
          </a:p>
        </p:txBody>
      </p:sp>
    </p:spTree>
    <p:extLst>
      <p:ext uri="{BB962C8B-B14F-4D97-AF65-F5344CB8AC3E}">
        <p14:creationId xmlns:p14="http://schemas.microsoft.com/office/powerpoint/2010/main" val="18639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p:cNvSpPr>
            <a:spLocks noGrp="1" noRot="1" noChangeAspect="1" noTextEdit="1"/>
          </p:cNvSpPr>
          <p:nvPr>
            <p:ph type="sldImg"/>
          </p:nvPr>
        </p:nvSpPr>
        <p:spPr>
          <a:ln/>
        </p:spPr>
      </p:sp>
      <p:sp>
        <p:nvSpPr>
          <p:cNvPr id="2867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latin typeface="ＭＳ ゴシック" panose="020B0609070205080204" pitchFamily="49" charset="-128"/>
                <a:ea typeface="ＭＳ ゴシック" panose="020B0609070205080204" pitchFamily="49" charset="-128"/>
              </a:rPr>
              <a:t>○次に参議院議員通常選挙です。こちらは令和７年の７月に選挙がありました。</a:t>
            </a:r>
          </a:p>
          <a:p>
            <a:r>
              <a:rPr lang="ja-JP" altLang="en-US" sz="1600" dirty="0">
                <a:latin typeface="ＭＳ ゴシック" panose="020B0609070205080204" pitchFamily="49" charset="-128"/>
                <a:ea typeface="ＭＳ ゴシック" panose="020B0609070205080204" pitchFamily="49" charset="-128"/>
              </a:rPr>
              <a:t>○選挙区は、宮城県で１つの区域です。定数は２人となります。</a:t>
            </a:r>
          </a:p>
          <a:p>
            <a:r>
              <a:rPr lang="ja-JP" altLang="en-US" sz="1600" dirty="0">
                <a:latin typeface="ＭＳ ゴシック" panose="020B0609070205080204" pitchFamily="49" charset="-128"/>
                <a:ea typeface="ＭＳ ゴシック" panose="020B0609070205080204" pitchFamily="49" charset="-128"/>
              </a:rPr>
              <a:t>●一方、比例代表は、全国で１つのブロックで、定数は１００人となります。</a:t>
            </a:r>
          </a:p>
          <a:p>
            <a:r>
              <a:rPr lang="ja-JP" altLang="en-US" sz="1600" dirty="0">
                <a:latin typeface="ＭＳ ゴシック" panose="020B0609070205080204" pitchFamily="49" charset="-128"/>
                <a:ea typeface="ＭＳ ゴシック" panose="020B0609070205080204" pitchFamily="49" charset="-128"/>
              </a:rPr>
              <a:t>●投票方法は、選挙区は、衆議院同様、候補者個人に投票するのに対し、</a:t>
            </a:r>
          </a:p>
          <a:p>
            <a:r>
              <a:rPr lang="ja-JP" altLang="en-US" sz="1600" dirty="0">
                <a:latin typeface="ＭＳ ゴシック" panose="020B0609070205080204" pitchFamily="49" charset="-128"/>
                <a:ea typeface="ＭＳ ゴシック" panose="020B0609070205080204" pitchFamily="49" charset="-128"/>
              </a:rPr>
              <a:t>●参議院選挙の比例代表は、政党に投票する衆議院の比例代表とは異なり、候補者個人又は政党（略称可）のどちらかの名前を書くことができます。</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（これは</a:t>
            </a:r>
            <a:r>
              <a:rPr lang="ja-JP" altLang="en-US" sz="1600" dirty="0"/>
              <a:t>「非拘束名簿式比例代表制」と呼ばれるもので、各政党の議席数は、政党名と個人名の得票数の合計に応じて配分され、当選者は個人名の得票数が多い順に決まります。）</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t>○なお、参議院は３年ごとに半数を改選する方式なので、</a:t>
            </a:r>
            <a:endParaRPr lang="en-US" altLang="ja-JP" sz="1600" dirty="0"/>
          </a:p>
          <a:p>
            <a:r>
              <a:rPr lang="ja-JP" altLang="en-US" sz="1600" dirty="0"/>
              <a:t>　 実際に、令和７年の選挙で選ばれたのは、各選挙区１人、比例が５０人、ということになります。</a:t>
            </a:r>
            <a:endParaRPr lang="en-US" altLang="ja-JP" sz="1600" dirty="0"/>
          </a:p>
          <a:p>
            <a:endParaRPr lang="ja-JP" altLang="en-US" sz="1600" dirty="0"/>
          </a:p>
        </p:txBody>
      </p:sp>
      <p:sp>
        <p:nvSpPr>
          <p:cNvPr id="28676"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28677"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202BA45D-685E-4085-BECE-B5356BD35A6F}" type="slidenum">
              <a:rPr lang="en-US" altLang="ja-JP" smtClean="0">
                <a:latin typeface="Times New Roman" panose="02020603050405020304" pitchFamily="18" charset="0"/>
              </a:rPr>
              <a:pPr>
                <a:spcBef>
                  <a:spcPct val="0"/>
                </a:spcBef>
              </a:pPr>
              <a:t>3</a:t>
            </a:fld>
            <a:endParaRPr lang="en-US" altLang="ja-JP">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8090F53E-E7B0-4048-ADFC-2FBF8C3F7694}" type="slidenum">
              <a:rPr lang="en-US" altLang="ja-JP" smtClean="0">
                <a:latin typeface="Times New Roman" panose="02020603050405020304" pitchFamily="18" charset="0"/>
              </a:rPr>
              <a:pPr>
                <a:spcBef>
                  <a:spcPct val="0"/>
                </a:spcBef>
              </a:pPr>
              <a:t>30</a:t>
            </a:fld>
            <a:endParaRPr lang="en-US" altLang="ja-JP">
              <a:latin typeface="Times New Roman" panose="02020603050405020304"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sz="1600" dirty="0"/>
              <a:t>○皆さん、模擬投票お疲れ様でした。</a:t>
            </a:r>
            <a:endParaRPr lang="en-US" altLang="ja-JP" sz="1600" dirty="0"/>
          </a:p>
          <a:p>
            <a:pPr eaLnBrk="1" hangingPunct="1"/>
            <a:r>
              <a:rPr lang="ja-JP" altLang="en-US" sz="1600" dirty="0"/>
              <a:t>○開票結果、誰が当選したかについては、授業の最後に発表します。</a:t>
            </a:r>
            <a:endParaRPr lang="en-US" altLang="ja-JP" sz="1600" dirty="0"/>
          </a:p>
          <a:p>
            <a:pPr eaLnBrk="1" hangingPunct="1"/>
            <a:r>
              <a:rPr lang="ja-JP" altLang="en-US" sz="1600" dirty="0"/>
              <a:t>○それでは授業の続きをやっていきます。</a:t>
            </a:r>
            <a:endParaRPr lang="en-US" altLang="ja-JP" sz="1600" dirty="0"/>
          </a:p>
          <a:p>
            <a:pPr eaLnBrk="1" hangingPunct="1"/>
            <a:r>
              <a:rPr lang="ja-JP" altLang="en-US" sz="1600" dirty="0"/>
              <a:t>○何個かちょっとしたクイズを出したいと思います。</a:t>
            </a:r>
            <a:endParaRPr lang="en-US" altLang="ja-JP" sz="1600" dirty="0"/>
          </a:p>
          <a:p>
            <a:pPr eaLnBrk="1" hangingPunct="1"/>
            <a:r>
              <a:rPr lang="ja-JP" altLang="en-US" sz="1600" dirty="0"/>
              <a:t>○まずこちら。投票結果を確認したら、同じ票数の人が出てくる可能性があります。</a:t>
            </a:r>
            <a:endParaRPr lang="en-US" altLang="ja-JP" sz="1600" dirty="0"/>
          </a:p>
          <a:p>
            <a:pPr eaLnBrk="1" hangingPunct="1"/>
            <a:r>
              <a:rPr lang="ja-JP" altLang="en-US" sz="1600" dirty="0"/>
              <a:t>○こういう場合、どういう方法で当選者を決めるでしょうか。</a:t>
            </a:r>
            <a:endParaRPr lang="en-US" altLang="ja-JP" sz="1600" dirty="0"/>
          </a:p>
        </p:txBody>
      </p:sp>
      <p:sp>
        <p:nvSpPr>
          <p:cNvPr id="88069" name="日付プレースホルダー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 イメージ プレースホルダー 1"/>
          <p:cNvSpPr>
            <a:spLocks noGrp="1" noRot="1" noChangeAspect="1" noTextEdit="1"/>
          </p:cNvSpPr>
          <p:nvPr>
            <p:ph type="sldImg"/>
          </p:nvPr>
        </p:nvSpPr>
        <p:spPr>
          <a:ln/>
        </p:spPr>
      </p:sp>
      <p:sp>
        <p:nvSpPr>
          <p:cNvPr id="9011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t>○これも三択です。</a:t>
            </a:r>
            <a:endParaRPr lang="en-US" altLang="ja-JP" sz="1600" dirty="0"/>
          </a:p>
          <a:p>
            <a:r>
              <a:rPr lang="ja-JP" altLang="en-US" sz="1600" dirty="0"/>
              <a:t>○まず　「　</a:t>
            </a:r>
            <a:r>
              <a:rPr lang="en-US" altLang="ja-JP" sz="1600" dirty="0"/>
              <a:t>A</a:t>
            </a:r>
            <a:r>
              <a:rPr lang="ja-JP" altLang="en-US" sz="1600" dirty="0"/>
              <a:t>　これまで当選した回数の多い人　」　「　</a:t>
            </a:r>
            <a:r>
              <a:rPr lang="en-US" altLang="ja-JP" sz="1600" dirty="0"/>
              <a:t>B</a:t>
            </a:r>
            <a:r>
              <a:rPr lang="ja-JP" altLang="en-US" sz="1600" dirty="0"/>
              <a:t>　もう一度、選挙する　」　「　</a:t>
            </a:r>
            <a:r>
              <a:rPr lang="en-US" altLang="ja-JP" sz="1600" dirty="0"/>
              <a:t>C</a:t>
            </a:r>
            <a:r>
              <a:rPr lang="ja-JP" altLang="en-US" sz="1600" dirty="0"/>
              <a:t>　くじで決める　」</a:t>
            </a:r>
            <a:endParaRPr lang="en-US" altLang="ja-JP" sz="1600" dirty="0"/>
          </a:p>
          <a:p>
            <a:r>
              <a:rPr lang="ja-JP" altLang="en-US" sz="1600" dirty="0"/>
              <a:t>～生徒に聞いてみる～</a:t>
            </a:r>
            <a:endParaRPr lang="en-US" altLang="ja-JP" sz="1600" dirty="0"/>
          </a:p>
          <a:p>
            <a:r>
              <a:rPr lang="ja-JP" altLang="en-US" sz="1600" dirty="0"/>
              <a:t>○答えは　●　「　</a:t>
            </a:r>
            <a:r>
              <a:rPr lang="en-US" altLang="ja-JP" sz="1600" dirty="0"/>
              <a:t>C</a:t>
            </a:r>
            <a:r>
              <a:rPr lang="ja-JP" altLang="en-US" sz="1600" dirty="0"/>
              <a:t>　くじで決める　」　になります。</a:t>
            </a:r>
          </a:p>
          <a:p>
            <a:endParaRPr lang="ja-JP" altLang="en-US" sz="1600" dirty="0">
              <a:latin typeface="ＭＳ ゴシック" panose="020B0609070205080204" pitchFamily="49" charset="-128"/>
              <a:ea typeface="ＭＳ ゴシック" panose="020B0609070205080204" pitchFamily="49" charset="-128"/>
            </a:endParaRPr>
          </a:p>
          <a:p>
            <a:endParaRPr lang="ja-JP" altLang="en-US" sz="1600" dirty="0">
              <a:latin typeface="ＭＳ ゴシック" panose="020B0609070205080204" pitchFamily="49" charset="-128"/>
              <a:ea typeface="ＭＳ ゴシック" panose="020B0609070205080204" pitchFamily="49" charset="-128"/>
            </a:endParaRPr>
          </a:p>
        </p:txBody>
      </p:sp>
      <p:sp>
        <p:nvSpPr>
          <p:cNvPr id="90116"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90117"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48439B5A-6F0D-4D16-B26B-2694ADE2CE56}" type="slidenum">
              <a:rPr lang="en-US" altLang="ja-JP" smtClean="0">
                <a:latin typeface="Times New Roman" panose="02020603050405020304" pitchFamily="18" charset="0"/>
              </a:rPr>
              <a:pPr>
                <a:spcBef>
                  <a:spcPct val="0"/>
                </a:spcBef>
              </a:pPr>
              <a:t>31</a:t>
            </a:fld>
            <a:endParaRPr lang="en-US" altLang="ja-JP">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スライド イメージ プレースホルダー 1"/>
          <p:cNvSpPr>
            <a:spLocks noGrp="1" noRot="1" noChangeAspect="1" noTextEdit="1"/>
          </p:cNvSpPr>
          <p:nvPr>
            <p:ph type="sldImg"/>
          </p:nvPr>
        </p:nvSpPr>
        <p:spPr>
          <a:ln/>
        </p:spPr>
      </p:sp>
      <p:sp>
        <p:nvSpPr>
          <p:cNvPr id="9216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t>○こちらが実際の様子です。</a:t>
            </a:r>
            <a:endParaRPr lang="en-US" altLang="ja-JP" sz="1600" dirty="0"/>
          </a:p>
          <a:p>
            <a:r>
              <a:rPr lang="ja-JP" altLang="en-US" sz="1600" dirty="0"/>
              <a:t>○最近だと、令和</a:t>
            </a:r>
            <a:r>
              <a:rPr lang="en-US" altLang="ja-JP" sz="1600" dirty="0"/>
              <a:t>7</a:t>
            </a:r>
            <a:r>
              <a:rPr lang="ja-JP" altLang="en-US" sz="1600" dirty="0"/>
              <a:t>年１１月の茨城県の神栖市（かみすし）長選挙で２人の候補者が</a:t>
            </a:r>
            <a:r>
              <a:rPr lang="en-US" altLang="ja-JP" sz="1600" dirty="0"/>
              <a:t>16,724</a:t>
            </a:r>
            <a:r>
              <a:rPr lang="ja-JP" altLang="en-US" sz="1600" dirty="0"/>
              <a:t>票で得票が同数となり、くじ引きが行われました。</a:t>
            </a:r>
            <a:endParaRPr lang="en-US" altLang="ja-JP" sz="1600" dirty="0"/>
          </a:p>
          <a:p>
            <a:r>
              <a:rPr lang="ja-JP" altLang="en-US" sz="1600" dirty="0"/>
              <a:t>○その他、他の自治体でも同様の例があります。（平成</a:t>
            </a:r>
            <a:r>
              <a:rPr lang="en-US" altLang="ja-JP" sz="1600" dirty="0"/>
              <a:t>27</a:t>
            </a:r>
            <a:r>
              <a:rPr lang="ja-JP" altLang="en-US" sz="1600" dirty="0"/>
              <a:t>年の熊本市議選や、その他北海道の神恵内（かもえない）村、大樹町（たいきちょう）、遠別町（えんべつちょう））</a:t>
            </a:r>
            <a:endParaRPr lang="en-US" altLang="ja-JP" sz="1600" dirty="0"/>
          </a:p>
          <a:p>
            <a:endParaRPr lang="ja-JP" altLang="en-US" sz="1600" dirty="0"/>
          </a:p>
        </p:txBody>
      </p:sp>
      <p:sp>
        <p:nvSpPr>
          <p:cNvPr id="9216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9216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D080E40A-D699-4E21-96BD-A3B29455E998}" type="slidenum">
              <a:rPr lang="en-US" altLang="ja-JP" smtClean="0">
                <a:latin typeface="Times New Roman" panose="02020603050405020304" pitchFamily="18" charset="0"/>
              </a:rPr>
              <a:pPr>
                <a:spcBef>
                  <a:spcPct val="0"/>
                </a:spcBef>
              </a:pPr>
              <a:t>32</a:t>
            </a:fld>
            <a:endParaRPr lang="en-US" altLang="ja-JP">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a:ln/>
        </p:spPr>
      </p:sp>
      <p:sp>
        <p:nvSpPr>
          <p:cNvPr id="8601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t>○次に投票所で実際に使われている投票用紙はどういうものか、ちょっと体験してもらいたいと思います。</a:t>
            </a:r>
            <a:endParaRPr lang="en-US" altLang="ja-JP" sz="1600" dirty="0"/>
          </a:p>
          <a:p>
            <a:r>
              <a:rPr lang="ja-JP" altLang="en-US" sz="1600" dirty="0"/>
              <a:t>（</a:t>
            </a:r>
            <a:r>
              <a:rPr lang="en-US" altLang="ja-JP" sz="1600" dirty="0"/>
              <a:t>BP</a:t>
            </a:r>
            <a:r>
              <a:rPr lang="ja-JP" altLang="en-US" sz="1600" dirty="0"/>
              <a:t>コート配布）</a:t>
            </a:r>
            <a:endParaRPr lang="en-US" altLang="ja-JP" sz="1600" dirty="0"/>
          </a:p>
          <a:p>
            <a:endParaRPr lang="en-US" altLang="ja-JP" sz="1600" dirty="0"/>
          </a:p>
          <a:p>
            <a:r>
              <a:rPr lang="ja-JP" altLang="en-US" sz="1600" dirty="0"/>
              <a:t>○皆さんにお配りした水色の紙は、先ほど投票してもらった紙、本物の投票用紙と同じ素材でできていますが、この紙にはある仕掛けがあります。どんな仕掛けでしょうか。</a:t>
            </a:r>
            <a:endParaRPr lang="en-US" altLang="ja-JP" sz="1600" dirty="0"/>
          </a:p>
          <a:p>
            <a:r>
              <a:rPr lang="ja-JP" altLang="en-US" sz="1600" dirty="0"/>
              <a:t>○これも三択です。</a:t>
            </a:r>
            <a:endParaRPr lang="en-US" altLang="ja-JP" sz="1600" dirty="0"/>
          </a:p>
          <a:p>
            <a:r>
              <a:rPr lang="ja-JP" altLang="en-US" sz="1600" dirty="0">
                <a:latin typeface="ＭＳ ゴシック" panose="020B0609070205080204" pitchFamily="49" charset="-128"/>
                <a:ea typeface="ＭＳ ゴシック" panose="020B0609070205080204" pitchFamily="49" charset="-128"/>
              </a:rPr>
              <a:t>○読み上げ。</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○みなさんに差し上げますので、四つ折りにしてみてください。手のひらとか床に置いてみると、じわじわ元に戻るのがわかりますか？</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○これは投票箱に折りたたんで入れても、投票箱の中で自然に元に戻ってくれるので開票作業が楽になります。</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○これは、紙ではなくて、実は</a:t>
            </a:r>
            <a:r>
              <a:rPr lang="en-US" altLang="ja-JP" sz="1600" dirty="0">
                <a:latin typeface="ＭＳ ゴシック" panose="020B0609070205080204" pitchFamily="49" charset="-128"/>
                <a:ea typeface="ＭＳ ゴシック" panose="020B0609070205080204" pitchFamily="49" charset="-128"/>
              </a:rPr>
              <a:t>BP</a:t>
            </a:r>
            <a:r>
              <a:rPr lang="ja-JP" altLang="en-US" sz="1600" dirty="0">
                <a:latin typeface="ＭＳ ゴシック" panose="020B0609070205080204" pitchFamily="49" charset="-128"/>
                <a:ea typeface="ＭＳ ゴシック" panose="020B0609070205080204" pitchFamily="49" charset="-128"/>
              </a:rPr>
              <a:t>コートというプラスチック素材になります。</a:t>
            </a:r>
          </a:p>
          <a:p>
            <a:r>
              <a:rPr lang="ja-JP" altLang="en-US" sz="1600" dirty="0">
                <a:latin typeface="ＭＳ ゴシック" panose="020B0609070205080204" pitchFamily="49" charset="-128"/>
                <a:ea typeface="ＭＳ ゴシック" panose="020B0609070205080204" pitchFamily="49" charset="-128"/>
              </a:rPr>
              <a:t>○こういった工夫をして、少しでも効率的に開票作業を行うようにしています。</a:t>
            </a:r>
            <a:endParaRPr lang="en-US" altLang="ja-JP" sz="1600" dirty="0">
              <a:latin typeface="ＭＳ ゴシック" panose="020B0609070205080204" pitchFamily="49" charset="-128"/>
              <a:ea typeface="ＭＳ ゴシック" panose="020B0609070205080204" pitchFamily="49" charset="-128"/>
            </a:endParaRPr>
          </a:p>
        </p:txBody>
      </p:sp>
      <p:sp>
        <p:nvSpPr>
          <p:cNvPr id="86020"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86021"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72D57399-0ED9-4952-ADED-FFD777DB3C38}" type="slidenum">
              <a:rPr lang="en-US" altLang="ja-JP" smtClean="0">
                <a:latin typeface="Times New Roman" panose="02020603050405020304" pitchFamily="18" charset="0"/>
              </a:rPr>
              <a:pPr>
                <a:spcBef>
                  <a:spcPct val="0"/>
                </a:spcBef>
              </a:pPr>
              <a:t>33</a:t>
            </a:fld>
            <a:endParaRPr lang="en-US" altLang="ja-JP">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p:cNvSpPr>
            <a:spLocks noGrp="1" noRot="1" noChangeAspect="1" noTextEdit="1"/>
          </p:cNvSpPr>
          <p:nvPr>
            <p:ph type="sldImg"/>
          </p:nvPr>
        </p:nvSpPr>
        <p:spPr>
          <a:ln/>
        </p:spPr>
      </p:sp>
      <p:sp>
        <p:nvSpPr>
          <p:cNvPr id="5734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latin typeface="ＭＳ ゴシック" panose="020B0609070205080204" pitchFamily="49" charset="-128"/>
                <a:ea typeface="ＭＳ ゴシック" panose="020B0609070205080204" pitchFamily="49" charset="-128"/>
              </a:rPr>
              <a:t>○さて、それでは続いて、世界の選挙制度の話です。</a:t>
            </a:r>
          </a:p>
          <a:p>
            <a:r>
              <a:rPr lang="ja-JP" altLang="en-US" sz="1600" dirty="0">
                <a:latin typeface="ＭＳ ゴシック" panose="020B0609070205080204" pitchFamily="49" charset="-128"/>
                <a:ea typeface="ＭＳ ゴシック" panose="020B0609070205080204" pitchFamily="49" charset="-128"/>
              </a:rPr>
              <a:t>○この中で、世界で実際にある制度はどれでしょうか。</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○（一つ一つ、あるかないか手を挙げてもらう）</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○こちらは、●全部あります。</a:t>
            </a:r>
          </a:p>
          <a:p>
            <a:endParaRPr lang="ja-JP" altLang="en-US"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○Ａ　ベルギー、オーストラリア、シンガポール、北朝鮮など。理由なく投票しないと罰金（１，０００円～２，０００円程度）。北朝鮮は無期懲役。</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○Ｂ　エストニア。完全な電子投票が実施されている国としてよく挙げられます。</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○Ｃ　タイ　前日の１８時から禁止。販売側も禁止。</a:t>
            </a:r>
          </a:p>
        </p:txBody>
      </p:sp>
      <p:sp>
        <p:nvSpPr>
          <p:cNvPr id="57348"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57349"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08DD2E10-EABC-4F29-8C8D-D487A5D1A6B6}" type="slidenum">
              <a:rPr lang="en-US" altLang="ja-JP" smtClean="0">
                <a:latin typeface="Times New Roman" panose="02020603050405020304" pitchFamily="18" charset="0"/>
              </a:rPr>
              <a:pPr>
                <a:spcBef>
                  <a:spcPct val="0"/>
                </a:spcBef>
              </a:pPr>
              <a:t>34</a:t>
            </a:fld>
            <a:endParaRPr lang="en-US" altLang="ja-JP">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ー 1"/>
          <p:cNvSpPr>
            <a:spLocks noGrp="1" noRot="1" noChangeAspect="1" noTextEdit="1"/>
          </p:cNvSpPr>
          <p:nvPr>
            <p:ph type="sldImg"/>
          </p:nvPr>
        </p:nvSpPr>
        <p:spPr>
          <a:ln/>
        </p:spPr>
      </p:sp>
      <p:sp>
        <p:nvSpPr>
          <p:cNvPr id="10547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sz="1600" dirty="0"/>
              <a:t>○では次に、「選挙運動」の話をします。</a:t>
            </a:r>
            <a:endParaRPr lang="en-US" altLang="ja-JP" sz="1600" dirty="0"/>
          </a:p>
          <a:p>
            <a:pPr eaLnBrk="1" hangingPunct="1"/>
            <a:r>
              <a:rPr lang="ja-JP" altLang="en-US" sz="1600" dirty="0"/>
              <a:t>○選挙運動というのは、候補者自身が「自分に投票してください」とお願いしたり、あるいは他の人が「この人に投票しましょう、応援しましょう」と呼びかけたり、選挙で特定の候補者を当選させようとする運動のことです。</a:t>
            </a:r>
            <a:endParaRPr lang="en-US" altLang="ja-JP" sz="1600" dirty="0"/>
          </a:p>
          <a:p>
            <a:pPr eaLnBrk="1" hangingPunct="1"/>
            <a:r>
              <a:rPr lang="ja-JP" altLang="en-US" sz="1600" dirty="0"/>
              <a:t>○これは何でもできるわけではありません。法律でルールが決まっています。</a:t>
            </a:r>
            <a:endParaRPr lang="en-US" altLang="ja-JP" sz="1600" dirty="0"/>
          </a:p>
          <a:p>
            <a:pPr eaLnBrk="1" hangingPunct="1"/>
            <a:r>
              <a:rPr lang="ja-JP" altLang="en-US" sz="1600" dirty="0"/>
              <a:t>○今日はそのルールについて、注意してほしいことなどを説明したいと思います。</a:t>
            </a:r>
            <a:endParaRPr lang="en-US" altLang="ja-JP" sz="1600" dirty="0"/>
          </a:p>
        </p:txBody>
      </p:sp>
      <p:sp>
        <p:nvSpPr>
          <p:cNvPr id="105476"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1214" indent="-28410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1185"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8292"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3812"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0921"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68030"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5137"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2246"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105477"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1214" indent="-28410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1185"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8292"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3812"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0921"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68030"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5137"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2246"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6266AC1E-4DE0-40F1-982B-9F378E9447DF}" type="slidenum">
              <a:rPr lang="en-US" altLang="ja-JP" smtClean="0">
                <a:latin typeface="Times New Roman" panose="02020603050405020304" pitchFamily="18" charset="0"/>
              </a:rPr>
              <a:pPr>
                <a:spcBef>
                  <a:spcPct val="0"/>
                </a:spcBef>
              </a:pPr>
              <a:t>35</a:t>
            </a:fld>
            <a:endParaRPr lang="en-US" altLang="ja-JP">
              <a:latin typeface="Times New Roman" panose="02020603050405020304" pitchFamily="18" charset="0"/>
            </a:endParaRPr>
          </a:p>
        </p:txBody>
      </p:sp>
    </p:spTree>
    <p:extLst>
      <p:ext uri="{BB962C8B-B14F-4D97-AF65-F5344CB8AC3E}">
        <p14:creationId xmlns:p14="http://schemas.microsoft.com/office/powerpoint/2010/main" val="28020812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スライド イメージ プレースホルダー 1"/>
          <p:cNvSpPr>
            <a:spLocks noGrp="1" noRot="1" noChangeAspect="1" noTextEdit="1"/>
          </p:cNvSpPr>
          <p:nvPr>
            <p:ph type="sldImg"/>
          </p:nvPr>
        </p:nvSpPr>
        <p:spPr>
          <a:ln/>
        </p:spPr>
      </p:sp>
      <p:sp>
        <p:nvSpPr>
          <p:cNvPr id="9625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t>○これが、候補者の人たちがやっていい選挙運動の例です。</a:t>
            </a:r>
            <a:endParaRPr lang="en-US" altLang="ja-JP" sz="1600" dirty="0"/>
          </a:p>
          <a:p>
            <a:r>
              <a:rPr lang="ja-JP" altLang="en-US" sz="1600" dirty="0"/>
              <a:t>●一番目にするのが、「選挙カー」での運動かなと思います。</a:t>
            </a:r>
          </a:p>
          <a:p>
            <a:r>
              <a:rPr lang="ja-JP" altLang="en-US" sz="1600" dirty="0"/>
              <a:t>●次に、「選挙ポスター」。</a:t>
            </a:r>
            <a:endParaRPr lang="en-US" altLang="ja-JP" sz="1600" dirty="0"/>
          </a:p>
          <a:p>
            <a:r>
              <a:rPr lang="ja-JP" altLang="en-US" sz="1600" dirty="0"/>
              <a:t>●「街頭演説会」。</a:t>
            </a:r>
          </a:p>
          <a:p>
            <a:r>
              <a:rPr lang="ja-JP" altLang="en-US" sz="1600" dirty="0"/>
              <a:t>●テレビの「政見放送」がある選挙もあります。</a:t>
            </a:r>
          </a:p>
          <a:p>
            <a:r>
              <a:rPr lang="ja-JP" altLang="en-US" sz="1600" dirty="0"/>
              <a:t>●「選挙公報」は、まさにこういうの（模擬選挙公報）です。候補者の政策をコンパクトに記載した新聞みたいなもので、実際の選挙でも、こういったものが全世帯に配布されます。</a:t>
            </a:r>
            <a:endParaRPr lang="en-US" altLang="ja-JP" sz="1600" dirty="0"/>
          </a:p>
          <a:p>
            <a:r>
              <a:rPr lang="ja-JP" altLang="en-US" sz="1600" dirty="0"/>
              <a:t>●最近はインターネットを使った運動も認められるようになってます。ホームページや</a:t>
            </a:r>
            <a:r>
              <a:rPr lang="en-US" altLang="ja-JP" sz="1600" dirty="0"/>
              <a:t>SNS</a:t>
            </a:r>
            <a:r>
              <a:rPr lang="ja-JP" altLang="en-US" sz="1600" dirty="0"/>
              <a:t>を使用して、政策を述べたりもできます。</a:t>
            </a:r>
            <a:endParaRPr lang="en-US" altLang="ja-JP" sz="1600" dirty="0"/>
          </a:p>
          <a:p>
            <a:r>
              <a:rPr lang="ja-JP" altLang="en-US" sz="1600" dirty="0"/>
              <a:t>○みなさんも、選挙権を持ったら、誰に投票するか、こういったところから得られる情報を収集して決めてもらえればと思います。</a:t>
            </a:r>
            <a:endParaRPr lang="en-US" altLang="ja-JP" sz="1600" dirty="0"/>
          </a:p>
          <a:p>
            <a:r>
              <a:rPr lang="ja-JP" altLang="en-US" sz="1600" dirty="0"/>
              <a:t>→ただし、これらは、いつやってもいいわけではなく、決められた期間で行うことができます。</a:t>
            </a:r>
          </a:p>
        </p:txBody>
      </p:sp>
      <p:sp>
        <p:nvSpPr>
          <p:cNvPr id="96260"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96261"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8D6016BF-E6F4-4097-8E5C-83ECE7183885}" type="slidenum">
              <a:rPr lang="en-US" altLang="ja-JP" smtClean="0">
                <a:latin typeface="Times New Roman" panose="02020603050405020304" pitchFamily="18" charset="0"/>
              </a:rPr>
              <a:pPr>
                <a:spcBef>
                  <a:spcPct val="0"/>
                </a:spcBef>
              </a:pPr>
              <a:t>36</a:t>
            </a:fld>
            <a:endParaRPr lang="en-US" altLang="ja-JP">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スライド イメージ プレースホルダー 1"/>
          <p:cNvSpPr>
            <a:spLocks noGrp="1" noRot="1" noChangeAspect="1" noTextEdit="1"/>
          </p:cNvSpPr>
          <p:nvPr>
            <p:ph type="sldImg"/>
          </p:nvPr>
        </p:nvSpPr>
        <p:spPr>
          <a:ln/>
        </p:spPr>
      </p:sp>
      <p:sp>
        <p:nvSpPr>
          <p:cNvPr id="10752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latin typeface="ＭＳ ゴシック" panose="020B0609070205080204" pitchFamily="49" charset="-128"/>
                <a:ea typeface="ＭＳ ゴシック" panose="020B0609070205080204" pitchFamily="49" charset="-128"/>
              </a:rPr>
              <a:t>○それは、立候補届出をしてから投票日の前日までの期間です。</a:t>
            </a:r>
          </a:p>
          <a:p>
            <a:r>
              <a:rPr lang="ja-JP" altLang="en-US" sz="1600" dirty="0">
                <a:latin typeface="ＭＳ ゴシック" panose="020B0609070205080204" pitchFamily="49" charset="-128"/>
                <a:ea typeface="ＭＳ ゴシック" panose="020B0609070205080204" pitchFamily="49" charset="-128"/>
              </a:rPr>
              <a:t>●この期間は、選挙の種類によって異なります。</a:t>
            </a:r>
          </a:p>
          <a:p>
            <a:r>
              <a:rPr lang="ja-JP" altLang="en-US" sz="1600" dirty="0">
                <a:latin typeface="ＭＳ ゴシック" panose="020B0609070205080204" pitchFamily="49" charset="-128"/>
                <a:ea typeface="ＭＳ ゴシック" panose="020B0609070205080204" pitchFamily="49" charset="-128"/>
              </a:rPr>
              <a:t>●例えば、知事選挙は１７日間、市の選挙だと７日間</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町村の選挙だと５日間と決まっており、この期間で選挙運動を行います。</a:t>
            </a:r>
            <a:endParaRPr lang="en-US" altLang="ja-JP" sz="1600" dirty="0">
              <a:latin typeface="ＭＳ ゴシック" panose="020B0609070205080204" pitchFamily="49" charset="-128"/>
              <a:ea typeface="ＭＳ ゴシック" panose="020B0609070205080204" pitchFamily="49" charset="-128"/>
            </a:endParaRPr>
          </a:p>
        </p:txBody>
      </p:sp>
      <p:sp>
        <p:nvSpPr>
          <p:cNvPr id="10752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10752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E0CAEC4B-9753-4FAF-8D8F-71121873850D}" type="slidenum">
              <a:rPr lang="en-US" altLang="ja-JP" smtClean="0">
                <a:latin typeface="Times New Roman" panose="02020603050405020304" pitchFamily="18" charset="0"/>
              </a:rPr>
              <a:pPr>
                <a:spcBef>
                  <a:spcPct val="0"/>
                </a:spcBef>
              </a:pPr>
              <a:t>37</a:t>
            </a:fld>
            <a:endParaRPr lang="en-US" altLang="ja-JP">
              <a:latin typeface="Times New Roman" panose="02020603050405020304" pitchFamily="18" charset="0"/>
            </a:endParaRPr>
          </a:p>
        </p:txBody>
      </p:sp>
    </p:spTree>
    <p:extLst>
      <p:ext uri="{BB962C8B-B14F-4D97-AF65-F5344CB8AC3E}">
        <p14:creationId xmlns:p14="http://schemas.microsoft.com/office/powerpoint/2010/main" val="1452044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ー 1"/>
          <p:cNvSpPr>
            <a:spLocks noGrp="1" noRot="1" noChangeAspect="1" noTextEdit="1"/>
          </p:cNvSpPr>
          <p:nvPr>
            <p:ph type="sldImg"/>
          </p:nvPr>
        </p:nvSpPr>
        <p:spPr>
          <a:ln/>
        </p:spPr>
      </p:sp>
      <p:sp>
        <p:nvSpPr>
          <p:cNvPr id="9830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t>　一方で、やってはいけない選挙運動もあります。これは、候補者だけではなく、誰でもダメです。</a:t>
            </a:r>
          </a:p>
          <a:p>
            <a:r>
              <a:rPr lang="ja-JP" altLang="en-US" sz="1600" dirty="0"/>
              <a:t>○戸別訪問</a:t>
            </a:r>
          </a:p>
          <a:p>
            <a:r>
              <a:rPr lang="ja-JP" altLang="en-US" sz="1600" dirty="0"/>
              <a:t>　一軒一軒、家をまわって、投票を依頼することはできない。</a:t>
            </a:r>
            <a:endParaRPr lang="en-US" altLang="ja-JP" sz="1600" dirty="0"/>
          </a:p>
          <a:p>
            <a:r>
              <a:rPr lang="ja-JP" altLang="en-US" sz="1600" dirty="0"/>
              <a:t>○飲食物の提供と買収</a:t>
            </a:r>
          </a:p>
          <a:p>
            <a:r>
              <a:rPr lang="ja-JP" altLang="en-US" sz="1600" dirty="0"/>
              <a:t>　選挙運動のために、食べ物をごちそうしたり、お金を渡したりしてはいけません。</a:t>
            </a:r>
          </a:p>
          <a:p>
            <a:r>
              <a:rPr lang="ja-JP" altLang="en-US" sz="1600" dirty="0"/>
              <a:t>○署名運動・人気投票の公表</a:t>
            </a:r>
          </a:p>
          <a:p>
            <a:r>
              <a:rPr lang="ja-JP" altLang="en-US" sz="1600" dirty="0"/>
              <a:t>　署名運動をしたり、候補者の誰が当選するか？　人気投票・当選予想をして、結果を公表してはいけない。●</a:t>
            </a:r>
          </a:p>
        </p:txBody>
      </p:sp>
      <p:sp>
        <p:nvSpPr>
          <p:cNvPr id="98308"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98309"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E5BC1AB1-7740-4F6C-9F08-8F49D6E3924B}" type="slidenum">
              <a:rPr lang="en-US" altLang="ja-JP" smtClean="0">
                <a:latin typeface="Times New Roman" panose="02020603050405020304" pitchFamily="18" charset="0"/>
              </a:rPr>
              <a:pPr>
                <a:spcBef>
                  <a:spcPct val="0"/>
                </a:spcBef>
              </a:pPr>
              <a:t>38</a:t>
            </a:fld>
            <a:endParaRPr lang="en-US" altLang="ja-JP">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スライド イメージ プレースホルダー 1"/>
          <p:cNvSpPr>
            <a:spLocks noGrp="1" noRot="1" noChangeAspect="1" noTextEdit="1"/>
          </p:cNvSpPr>
          <p:nvPr>
            <p:ph type="sldImg"/>
          </p:nvPr>
        </p:nvSpPr>
        <p:spPr>
          <a:ln/>
        </p:spPr>
      </p:sp>
      <p:sp>
        <p:nvSpPr>
          <p:cNvPr id="10854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a:latin typeface="ＭＳ ゴシック" panose="020B0609070205080204" pitchFamily="49" charset="-128"/>
                <a:ea typeface="ＭＳ ゴシック" panose="020B0609070205080204" pitchFamily="49" charset="-128"/>
              </a:rPr>
              <a:t>○候補者だけでなく、誰にでもできる選挙運動というものもあります。</a:t>
            </a:r>
          </a:p>
          <a:p>
            <a:r>
              <a:rPr lang="ja-JP" altLang="en-US" sz="1400" dirty="0">
                <a:solidFill>
                  <a:srgbClr val="FF0000"/>
                </a:solidFill>
                <a:latin typeface="ＭＳ ゴシック" panose="020B0609070205080204" pitchFamily="49" charset="-128"/>
                <a:ea typeface="ＭＳ ゴシック" panose="020B0609070205080204" pitchFamily="49" charset="-128"/>
              </a:rPr>
              <a:t>～個別に紹介～</a:t>
            </a:r>
          </a:p>
          <a:p>
            <a:r>
              <a:rPr lang="ja-JP" altLang="en-US" sz="1400" dirty="0">
                <a:latin typeface="ＭＳ ゴシック" panose="020B0609070205080204" pitchFamily="49" charset="-128"/>
                <a:ea typeface="ＭＳ ゴシック" panose="020B0609070205080204" pitchFamily="49" charset="-128"/>
              </a:rPr>
              <a:t>○ただし、これらができるのは、●１８歳になってから、選挙権を持っている人となります。</a:t>
            </a:r>
          </a:p>
        </p:txBody>
      </p:sp>
      <p:sp>
        <p:nvSpPr>
          <p:cNvPr id="108548"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108549"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F481526B-DBDC-4BB4-9862-B861E196D0F7}" type="slidenum">
              <a:rPr lang="en-US" altLang="ja-JP" smtClean="0">
                <a:latin typeface="Times New Roman" panose="02020603050405020304" pitchFamily="18" charset="0"/>
              </a:rPr>
              <a:pPr>
                <a:spcBef>
                  <a:spcPct val="0"/>
                </a:spcBef>
              </a:pPr>
              <a:t>39</a:t>
            </a:fld>
            <a:endParaRPr lang="en-US" altLang="ja-JP">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a:ln/>
        </p:spPr>
      </p:sp>
      <p:sp>
        <p:nvSpPr>
          <p:cNvPr id="2560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a:t>○ここで先ほど少しお話しました「一票の格差」についてお話しします。</a:t>
            </a:r>
            <a:endParaRPr lang="en-US" altLang="ja-JP" sz="1400" dirty="0"/>
          </a:p>
          <a:p>
            <a:r>
              <a:rPr lang="ja-JP" altLang="en-US" sz="1400" dirty="0"/>
              <a:t>選挙が終わるとニュースになることがあり皆さんも聞いたことがあるかもしれませんが、これはスライドに記載しているとおり</a:t>
            </a:r>
            <a:endParaRPr lang="en-US" altLang="ja-JP" sz="1400" dirty="0"/>
          </a:p>
          <a:p>
            <a:r>
              <a:rPr lang="ja-JP" altLang="en-US" sz="1400" dirty="0"/>
              <a:t>全国で行われる選挙で県や市ごと地域の人口によって一票の価値が変わってしまうことを指す表現として使われています。</a:t>
            </a:r>
            <a:endParaRPr lang="en-US" altLang="ja-JP" sz="1400" dirty="0"/>
          </a:p>
          <a:p>
            <a:r>
              <a:rPr lang="ja-JP" altLang="en-US" sz="1400" dirty="0"/>
              <a:t>例えばですが、１つの地域で投票する人が１００人で１人投票しなかった場合は全体の１％ですが、１つの地域で投票する人１０人で１人投票しなかった場合は全体の１０％が投票しなかったことになります。</a:t>
            </a:r>
            <a:endParaRPr lang="en-US" altLang="ja-JP" sz="1400" dirty="0"/>
          </a:p>
          <a:p>
            <a:r>
              <a:rPr lang="ja-JP" altLang="en-US" sz="1400" dirty="0"/>
              <a:t>大げさな例ですが、１人投票しないという同じことなのに、地域により大きく割合が変わってしまうということになります。</a:t>
            </a:r>
            <a:endParaRPr lang="en-US" altLang="ja-JP" sz="1400" dirty="0"/>
          </a:p>
          <a:p>
            <a:r>
              <a:rPr lang="ja-JP" altLang="en-US" sz="1400" dirty="0"/>
              <a:t>法律で「一人一票（公選法第３６条）」というように定められており、一人一人の投票は平等で貴重なものになります。</a:t>
            </a:r>
            <a:endParaRPr lang="en-US" altLang="ja-JP" sz="1400" dirty="0"/>
          </a:p>
          <a:p>
            <a:r>
              <a:rPr lang="ja-JP" altLang="en-US" sz="1400" dirty="0"/>
              <a:t>その一票が地域ごとで差があるのは良くないということで直近では人口等を確認し、令和４年１２月に衆議院議員の選挙区の区割りを変更する法改正（いわゆる１０増１０減）が施行され、先ほど触れたとおり、宮城県でも令和６年１０月の総選挙から１人衆議院議員が減りました。</a:t>
            </a:r>
            <a:endParaRPr lang="en-US" altLang="ja-JP" sz="1400" dirty="0"/>
          </a:p>
        </p:txBody>
      </p:sp>
      <p:sp>
        <p:nvSpPr>
          <p:cNvPr id="2560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2560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E8D19279-57CE-474F-A8E2-D0FC2F88B92B}" type="slidenum">
              <a:rPr lang="en-US" altLang="ja-JP" smtClean="0">
                <a:latin typeface="Times New Roman" panose="02020603050405020304" pitchFamily="18" charset="0"/>
              </a:rPr>
              <a:pPr>
                <a:spcBef>
                  <a:spcPct val="0"/>
                </a:spcBef>
              </a:pPr>
              <a:t>4</a:t>
            </a:fld>
            <a:endParaRPr lang="en-US" altLang="ja-JP">
              <a:latin typeface="Times New Roman" panose="02020603050405020304" pitchFamily="18" charset="0"/>
            </a:endParaRPr>
          </a:p>
        </p:txBody>
      </p:sp>
    </p:spTree>
    <p:extLst>
      <p:ext uri="{BB962C8B-B14F-4D97-AF65-F5344CB8AC3E}">
        <p14:creationId xmlns:p14="http://schemas.microsoft.com/office/powerpoint/2010/main" val="5272980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3DFC826C-DBAC-4451-9762-1306A9A7A40A}" type="slidenum">
              <a:rPr lang="en-US" altLang="ja-JP" smtClean="0">
                <a:latin typeface="Times New Roman" panose="02020603050405020304" pitchFamily="18" charset="0"/>
              </a:rPr>
              <a:pPr>
                <a:spcBef>
                  <a:spcPct val="0"/>
                </a:spcBef>
              </a:pPr>
              <a:t>40</a:t>
            </a:fld>
            <a:endParaRPr lang="en-US" altLang="ja-JP">
              <a:latin typeface="Times New Roman" panose="02020603050405020304" pitchFamily="18"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sz="1400" dirty="0"/>
              <a:t>○続いて、先ほど当日投票に行けないときどうするかという話をしましたが、それについて少し説明したいと思います。</a:t>
            </a:r>
            <a:endParaRPr lang="en-US" altLang="ja-JP" sz="1400" dirty="0"/>
          </a:p>
        </p:txBody>
      </p:sp>
      <p:sp>
        <p:nvSpPr>
          <p:cNvPr id="126981" name="日付プレースホルダー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スライド イメージ プレースホルダー 1"/>
          <p:cNvSpPr>
            <a:spLocks noGrp="1" noRot="1" noChangeAspect="1" noTextEdit="1"/>
          </p:cNvSpPr>
          <p:nvPr>
            <p:ph type="sldImg"/>
          </p:nvPr>
        </p:nvSpPr>
        <p:spPr>
          <a:ln/>
        </p:spPr>
      </p:sp>
      <p:sp>
        <p:nvSpPr>
          <p:cNvPr id="12902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a:t>○投票日に旅行や仕事などがあって投票に行けない。</a:t>
            </a:r>
          </a:p>
          <a:p>
            <a:r>
              <a:rPr lang="ja-JP" altLang="en-US" sz="1400" dirty="0"/>
              <a:t>●そういうときは、期日前投票という方法で投票することができます。</a:t>
            </a:r>
            <a:endParaRPr lang="en-US" altLang="ja-JP" sz="1400" dirty="0"/>
          </a:p>
          <a:p>
            <a:r>
              <a:rPr lang="ja-JP" altLang="en-US" sz="1400" dirty="0"/>
              <a:t>投票日当日に投票できない人たちのために、投票日より前に投票できる場所を準備しておいてそこで投票する。</a:t>
            </a:r>
          </a:p>
          <a:p>
            <a:r>
              <a:rPr lang="ja-JP" altLang="en-US" sz="1400" dirty="0"/>
              <a:t>○正式に、●期日ぜんと言います。一部のマスコミは、分かりやすくあえて期日まえというところもあります。</a:t>
            </a:r>
          </a:p>
          <a:p>
            <a:r>
              <a:rPr lang="ja-JP" altLang="en-US" sz="1400" dirty="0"/>
              <a:t>○また、選挙期間中ずっと、他県に出張していたり、病院に入院している方でも、●不在者投票という方法で投票することができます。</a:t>
            </a:r>
            <a:endParaRPr lang="en-US" altLang="ja-JP" sz="1400" dirty="0"/>
          </a:p>
          <a:p>
            <a:r>
              <a:rPr lang="ja-JP" altLang="en-US" sz="1400" dirty="0"/>
              <a:t>これはもともと住んでいる市町村の選挙管理委員会から投票用紙を送ってもらい、滞在先の市町村選挙管理委員会に投票するという方法です。</a:t>
            </a:r>
          </a:p>
        </p:txBody>
      </p:sp>
      <p:sp>
        <p:nvSpPr>
          <p:cNvPr id="129028"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buClr>
                <a:srgbClr val="FFFFFF"/>
              </a:buClr>
            </a:pPr>
            <a:endParaRPr lang="en-US" altLang="ja-JP">
              <a:solidFill>
                <a:srgbClr val="000000"/>
              </a:solidFill>
            </a:endParaRPr>
          </a:p>
        </p:txBody>
      </p:sp>
      <p:sp>
        <p:nvSpPr>
          <p:cNvPr id="129029"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buClr>
                <a:srgbClr val="FFFFFF"/>
              </a:buClr>
            </a:pPr>
            <a:fld id="{CD6BB140-2027-45D7-A854-F9B229371AB6}" type="slidenum">
              <a:rPr lang="en-US" altLang="ja-JP" smtClean="0">
                <a:solidFill>
                  <a:srgbClr val="000000"/>
                </a:solidFill>
                <a:latin typeface="Times New Roman" panose="02020603050405020304" pitchFamily="18" charset="0"/>
              </a:rPr>
              <a:pPr>
                <a:spcBef>
                  <a:spcPct val="0"/>
                </a:spcBef>
                <a:buClr>
                  <a:srgbClr val="FFFFFF"/>
                </a:buClr>
              </a:pPr>
              <a:t>41</a:t>
            </a:fld>
            <a:endParaRPr lang="en-US" altLang="ja-JP">
              <a:solidFill>
                <a:srgbClr val="000000"/>
              </a:solidFill>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スライド イメージ プレースホルダー 1"/>
          <p:cNvSpPr>
            <a:spLocks noGrp="1" noRot="1" noChangeAspect="1" noTextEdit="1"/>
          </p:cNvSpPr>
          <p:nvPr>
            <p:ph type="sldImg"/>
          </p:nvPr>
        </p:nvSpPr>
        <p:spPr>
          <a:ln/>
        </p:spPr>
      </p:sp>
      <p:sp>
        <p:nvSpPr>
          <p:cNvPr id="13721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a:latin typeface="Arial Rounded MT Bold" panose="020F0704030504030204" pitchFamily="34" charset="0"/>
              </a:rPr>
              <a:t>○他にもこういう制度があります。</a:t>
            </a:r>
            <a:endParaRPr lang="en-US" altLang="ja-JP" sz="1400" dirty="0">
              <a:latin typeface="Arial Rounded MT Bold" panose="020F0704030504030204" pitchFamily="34" charset="0"/>
            </a:endParaRPr>
          </a:p>
          <a:p>
            <a:r>
              <a:rPr lang="ja-JP" altLang="en-US" sz="1400" dirty="0">
                <a:latin typeface="Arial Rounded MT Bold" panose="020F0704030504030204" pitchFamily="34" charset="0"/>
              </a:rPr>
              <a:t>～それぞれ説明～</a:t>
            </a:r>
          </a:p>
          <a:p>
            <a:r>
              <a:rPr lang="ja-JP" altLang="en-US" sz="1400" dirty="0">
                <a:latin typeface="Arial Rounded MT Bold" panose="020F0704030504030204" pitchFamily="34" charset="0"/>
              </a:rPr>
              <a:t>○ここに掲載されている制度は国政選挙のみ適用されます。</a:t>
            </a:r>
            <a:endParaRPr lang="en-US" altLang="ja-JP" sz="1400" dirty="0">
              <a:latin typeface="Arial Rounded MT Bold" panose="020F0704030504030204" pitchFamily="34" charset="0"/>
            </a:endParaRPr>
          </a:p>
          <a:p>
            <a:r>
              <a:rPr lang="ja-JP" altLang="en-US" sz="1400" dirty="0">
                <a:latin typeface="Arial Rounded MT Bold" panose="020F0704030504030204" pitchFamily="34" charset="0"/>
              </a:rPr>
              <a:t>○こういった様々な制度で皆さんの貴重な一票を投票していただけるようにしております。</a:t>
            </a:r>
            <a:endParaRPr lang="en-US" altLang="ja-JP" sz="1400" dirty="0">
              <a:latin typeface="Arial Rounded MT Bold" panose="020F0704030504030204" pitchFamily="34" charset="0"/>
            </a:endParaRPr>
          </a:p>
        </p:txBody>
      </p:sp>
      <p:sp>
        <p:nvSpPr>
          <p:cNvPr id="137220"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buClr>
                <a:srgbClr val="FFFFFF"/>
              </a:buClr>
            </a:pPr>
            <a:endParaRPr lang="en-US" altLang="ja-JP">
              <a:solidFill>
                <a:srgbClr val="000000"/>
              </a:solidFill>
            </a:endParaRPr>
          </a:p>
        </p:txBody>
      </p:sp>
      <p:sp>
        <p:nvSpPr>
          <p:cNvPr id="137221"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buClr>
                <a:srgbClr val="FFFFFF"/>
              </a:buClr>
            </a:pPr>
            <a:fld id="{BEDFB31F-844A-438B-8D85-9E9DD9EBA5B8}" type="slidenum">
              <a:rPr lang="en-US" altLang="ja-JP" smtClean="0">
                <a:solidFill>
                  <a:srgbClr val="000000"/>
                </a:solidFill>
                <a:latin typeface="Times New Roman" panose="02020603050405020304" pitchFamily="18" charset="0"/>
              </a:rPr>
              <a:pPr>
                <a:spcBef>
                  <a:spcPct val="0"/>
                </a:spcBef>
                <a:buClr>
                  <a:srgbClr val="FFFFFF"/>
                </a:buClr>
              </a:pPr>
              <a:t>42</a:t>
            </a:fld>
            <a:endParaRPr lang="en-US" altLang="ja-JP">
              <a:solidFill>
                <a:srgbClr val="000000"/>
              </a:solidFill>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スライド イメージ プレースホルダー 1"/>
          <p:cNvSpPr>
            <a:spLocks noGrp="1" noRot="1" noChangeAspect="1" noTextEdit="1"/>
          </p:cNvSpPr>
          <p:nvPr>
            <p:ph type="sldImg"/>
          </p:nvPr>
        </p:nvSpPr>
        <p:spPr>
          <a:ln/>
        </p:spPr>
      </p:sp>
      <p:sp>
        <p:nvSpPr>
          <p:cNvPr id="13926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a:t>○では、実際に投票所に行き、投票を行うにあたり、</a:t>
            </a:r>
            <a:endParaRPr lang="en-US" altLang="ja-JP" sz="1400" dirty="0"/>
          </a:p>
          <a:p>
            <a:r>
              <a:rPr lang="ja-JP" altLang="en-US" sz="1400" dirty="0"/>
              <a:t>こうやっていろんなメッセージ、情報が溢れている中、誰に投票するか。これが重要なところです。まず、当然ながら候補者の名前を知らないといけません。</a:t>
            </a:r>
          </a:p>
          <a:p>
            <a:r>
              <a:rPr lang="ja-JP" altLang="en-US" sz="1400" dirty="0"/>
              <a:t>○誰が立候補したか、国会議員の選挙や県の選挙であれば、宮城県選挙管理委員会のホームページで分かります。</a:t>
            </a:r>
          </a:p>
          <a:p>
            <a:r>
              <a:rPr lang="ja-JP" altLang="en-US" sz="1400" dirty="0"/>
              <a:t>○市町村の選挙だと、市町村の選挙管理委員会のページに掲載されていることがあります。又は、インターネットサイトに「政治山」というサイトや「選挙ドットコム」というサイトがあるのでそこで確認することもできます。</a:t>
            </a:r>
          </a:p>
          <a:p>
            <a:r>
              <a:rPr lang="ja-JP" altLang="en-US" sz="1400" dirty="0"/>
              <a:t>○他にも選挙ポスターで、顔を確認することもできます。</a:t>
            </a:r>
          </a:p>
        </p:txBody>
      </p:sp>
      <p:sp>
        <p:nvSpPr>
          <p:cNvPr id="139268"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139269"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5947DFBA-75C8-4B0F-B77F-4FBBFBBED66D}" type="slidenum">
              <a:rPr lang="en-US" altLang="ja-JP" smtClean="0">
                <a:latin typeface="Times New Roman" panose="02020603050405020304" pitchFamily="18" charset="0"/>
              </a:rPr>
              <a:pPr>
                <a:spcBef>
                  <a:spcPct val="0"/>
                </a:spcBef>
              </a:pPr>
              <a:t>43</a:t>
            </a:fld>
            <a:endParaRPr lang="en-US" altLang="ja-JP">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スライド イメージ プレースホルダー 1"/>
          <p:cNvSpPr>
            <a:spLocks noGrp="1" noRot="1" noChangeAspect="1" noTextEdit="1"/>
          </p:cNvSpPr>
          <p:nvPr>
            <p:ph type="sldImg"/>
          </p:nvPr>
        </p:nvSpPr>
        <p:spPr>
          <a:ln/>
        </p:spPr>
      </p:sp>
      <p:sp>
        <p:nvSpPr>
          <p:cNvPr id="14131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a:t>○では、候補者の政策を知るため、スライドにあるような情報があります。</a:t>
            </a:r>
          </a:p>
          <a:p>
            <a:r>
              <a:rPr lang="ja-JP" altLang="en-US" sz="1400" dirty="0"/>
              <a:t>○先ほども言いましたが、ここにあるような、選挙公報や、</a:t>
            </a:r>
            <a:r>
              <a:rPr lang="en-US" altLang="ja-JP" sz="1400" dirty="0"/>
              <a:t>SNS</a:t>
            </a:r>
            <a:r>
              <a:rPr lang="ja-JP" altLang="en-US" sz="1400" dirty="0"/>
              <a:t>やインターネットなど、様々な方法で候補者の政策が発信されています。</a:t>
            </a:r>
          </a:p>
        </p:txBody>
      </p:sp>
      <p:sp>
        <p:nvSpPr>
          <p:cNvPr id="141316"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141317"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04AFBC9C-607A-4447-8A3B-B146743DAF17}" type="slidenum">
              <a:rPr lang="en-US" altLang="ja-JP" smtClean="0">
                <a:latin typeface="Times New Roman" panose="02020603050405020304" pitchFamily="18" charset="0"/>
              </a:rPr>
              <a:pPr>
                <a:spcBef>
                  <a:spcPct val="0"/>
                </a:spcBef>
              </a:pPr>
              <a:t>44</a:t>
            </a:fld>
            <a:endParaRPr lang="en-US" altLang="ja-JP">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スライド イメージ プレースホルダー 1"/>
          <p:cNvSpPr>
            <a:spLocks noGrp="1" noRot="1" noChangeAspect="1" noTextEdit="1"/>
          </p:cNvSpPr>
          <p:nvPr>
            <p:ph type="sldImg"/>
          </p:nvPr>
        </p:nvSpPr>
        <p:spPr>
          <a:ln/>
        </p:spPr>
      </p:sp>
      <p:sp>
        <p:nvSpPr>
          <p:cNvPr id="14336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rPr>
              <a:t>○色々調べたけど、よく分からないときは、あまり難しく考えなくてもよいと思います。皆さんの中で、何か一つでもいいので、判断基準を持つと、誰に投票したらよいか決まりやすいと思います。</a:t>
            </a:r>
            <a:endPar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rPr>
              <a:t>○例えば、「自分の街に、あったらいいもの、いらないもの」　「隣の街と比べて、いいとこ、悪いとこ」　「将来、自分が、あるいは街がどうなってほしいか」、身近なところから考えてみてください。</a:t>
            </a:r>
            <a:endPar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14336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14336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A95B7DE0-F4EB-41B0-B949-CF83D059717D}" type="slidenum">
              <a:rPr lang="en-US" altLang="ja-JP" smtClean="0">
                <a:latin typeface="Times New Roman" panose="02020603050405020304" pitchFamily="18" charset="0"/>
              </a:rPr>
              <a:pPr>
                <a:spcBef>
                  <a:spcPct val="0"/>
                </a:spcBef>
              </a:pPr>
              <a:t>45</a:t>
            </a:fld>
            <a:endParaRPr lang="en-US" altLang="ja-JP">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スライド イメージ プレースホルダー 1"/>
          <p:cNvSpPr>
            <a:spLocks noGrp="1" noRot="1" noChangeAspect="1" noTextEdit="1"/>
          </p:cNvSpPr>
          <p:nvPr>
            <p:ph type="sldImg"/>
          </p:nvPr>
        </p:nvSpPr>
        <p:spPr>
          <a:ln/>
        </p:spPr>
      </p:sp>
      <p:sp>
        <p:nvSpPr>
          <p:cNvPr id="14541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latin typeface="ＭＳ ゴシック" panose="020B0609070205080204" pitchFamily="49" charset="-128"/>
                <a:ea typeface="ＭＳ ゴシック" panose="020B0609070205080204" pitchFamily="49" charset="-128"/>
              </a:rPr>
              <a:t>○　その結果、考え方は人それぞれですので●基準は、みなさん１人１人の中にあります。</a:t>
            </a:r>
          </a:p>
          <a:p>
            <a:r>
              <a:rPr lang="ja-JP" altLang="en-US" sz="1600" dirty="0">
                <a:latin typeface="ＭＳ ゴシック" panose="020B0609070205080204" pitchFamily="49" charset="-128"/>
                <a:ea typeface="ＭＳ ゴシック" panose="020B0609070205080204" pitchFamily="49" charset="-128"/>
              </a:rPr>
              <a:t>●人は年をとると考え方が変わる。みなさんも学校を卒業して、●就職して、結婚したり、子供できたり、子供が就職したり、●その時々で環境が変わると考え方も変わると思います。</a:t>
            </a:r>
          </a:p>
          <a:p>
            <a:r>
              <a:rPr lang="ja-JP" altLang="en-US" sz="1600" dirty="0">
                <a:latin typeface="ＭＳ ゴシック" panose="020B0609070205080204" pitchFamily="49" charset="-128"/>
                <a:ea typeface="ＭＳ ゴシック" panose="020B0609070205080204" pitchFamily="49" charset="-128"/>
              </a:rPr>
              <a:t>●なので、今のみなさんにしか考えられないことも、あるはずです。</a:t>
            </a:r>
          </a:p>
        </p:txBody>
      </p:sp>
      <p:sp>
        <p:nvSpPr>
          <p:cNvPr id="145412"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14541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AD4D1D16-9351-4C4C-989C-1AF1CD2D0E31}" type="slidenum">
              <a:rPr lang="en-US" altLang="ja-JP" smtClean="0">
                <a:latin typeface="Times New Roman" panose="02020603050405020304" pitchFamily="18" charset="0"/>
              </a:rPr>
              <a:pPr>
                <a:spcBef>
                  <a:spcPct val="0"/>
                </a:spcBef>
              </a:pPr>
              <a:t>46</a:t>
            </a:fld>
            <a:endParaRPr lang="en-US" altLang="ja-JP">
              <a:latin typeface="Times New Roman" panose="0202060305040502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スライド イメージ プレースホルダー 1"/>
          <p:cNvSpPr>
            <a:spLocks noGrp="1" noRot="1" noChangeAspect="1" noTextEdit="1"/>
          </p:cNvSpPr>
          <p:nvPr>
            <p:ph type="sldImg"/>
          </p:nvPr>
        </p:nvSpPr>
        <p:spPr>
          <a:ln/>
        </p:spPr>
      </p:sp>
      <p:sp>
        <p:nvSpPr>
          <p:cNvPr id="14745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a:latin typeface="ＭＳ ゴシック" panose="020B0609070205080204" pitchFamily="49" charset="-128"/>
                <a:ea typeface="ＭＳ ゴシック" panose="020B0609070205080204" pitchFamily="49" charset="-128"/>
              </a:rPr>
              <a:t>○　そうやって考えた結果、この人に投票しようとした、●みなさんの判断に間違いはありません。</a:t>
            </a:r>
          </a:p>
          <a:p>
            <a:r>
              <a:rPr lang="ja-JP" altLang="en-US" sz="1400" dirty="0">
                <a:latin typeface="ＭＳ ゴシック" panose="020B0609070205080204" pitchFamily="49" charset="-128"/>
                <a:ea typeface="ＭＳ ゴシック" panose="020B0609070205080204" pitchFamily="49" charset="-128"/>
              </a:rPr>
              <a:t>●ですので、自信を持って、自分の将来のためにも、投票していただければと思います。</a:t>
            </a:r>
          </a:p>
          <a:p>
            <a:r>
              <a:rPr lang="ja-JP" altLang="en-US" sz="1400" dirty="0">
                <a:latin typeface="ＭＳ ゴシック" panose="020B0609070205080204" pitchFamily="49" charset="-128"/>
                <a:ea typeface="ＭＳ ゴシック" panose="020B0609070205080204" pitchFamily="49" charset="-128"/>
              </a:rPr>
              <a:t>○　結構、自分１人（独身）だとどうでもいいなって、あまり政治に関心がないって人が多いですが、結婚したり、子供ができたり自分に守るべきものができると政治に関心を持つ人が多いと言われています。皆さんも、その将来のために、今から少しでも身近なところから関心を持っていただければと思います。</a:t>
            </a:r>
          </a:p>
          <a:p>
            <a:endParaRPr lang="ja-JP" altLang="en-US" sz="1400" dirty="0">
              <a:latin typeface="ＭＳ ゴシック" panose="020B0609070205080204" pitchFamily="49" charset="-128"/>
              <a:ea typeface="ＭＳ ゴシック" panose="020B0609070205080204" pitchFamily="49" charset="-128"/>
            </a:endParaRPr>
          </a:p>
        </p:txBody>
      </p:sp>
      <p:sp>
        <p:nvSpPr>
          <p:cNvPr id="147460"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147461"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3F3289CC-148E-4E68-9E0C-7A4F0E6630CD}" type="slidenum">
              <a:rPr lang="en-US" altLang="ja-JP" smtClean="0">
                <a:latin typeface="Times New Roman" panose="02020603050405020304" pitchFamily="18" charset="0"/>
              </a:rPr>
              <a:pPr>
                <a:spcBef>
                  <a:spcPct val="0"/>
                </a:spcBef>
              </a:pPr>
              <a:t>47</a:t>
            </a:fld>
            <a:endParaRPr lang="en-US" altLang="ja-JP">
              <a:latin typeface="Times New Roman" panose="02020603050405020304"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スライド イメージ プレースホルダー 1"/>
          <p:cNvSpPr>
            <a:spLocks noGrp="1" noRot="1" noChangeAspect="1" noTextEdit="1"/>
          </p:cNvSpPr>
          <p:nvPr>
            <p:ph type="sldImg"/>
          </p:nvPr>
        </p:nvSpPr>
        <p:spPr>
          <a:ln/>
        </p:spPr>
      </p:sp>
      <p:sp>
        <p:nvSpPr>
          <p:cNvPr id="15155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a:latin typeface="ＭＳ ゴシック" panose="020B0609070205080204" pitchFamily="49" charset="-128"/>
                <a:ea typeface="ＭＳ ゴシック" panose="020B0609070205080204" pitchFamily="49" charset="-128"/>
              </a:rPr>
              <a:t>○それでは、今後の主な選挙日程についてです。</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○選挙権が与えられれば、皆さんこの６つの選挙に投票することができます。</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○まず、皆さんが住んでいる市町村の選挙。</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○また、○○○に住んでいれば宮城県民でもあるので宮城県の選挙。</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○それから、日本人であれば国政選挙の衆議院と参議院の選挙に投票することができます。</a:t>
            </a:r>
          </a:p>
        </p:txBody>
      </p:sp>
      <p:sp>
        <p:nvSpPr>
          <p:cNvPr id="151556"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solidFill>
                <a:srgbClr val="000000"/>
              </a:solidFill>
            </a:endParaRPr>
          </a:p>
        </p:txBody>
      </p:sp>
      <p:sp>
        <p:nvSpPr>
          <p:cNvPr id="151557"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E8C6AB79-0F31-41D3-B8A2-6E42BC87CDBF}" type="slidenum">
              <a:rPr lang="en-US" altLang="ja-JP" smtClean="0">
                <a:solidFill>
                  <a:srgbClr val="000000"/>
                </a:solidFill>
                <a:latin typeface="Times New Roman" panose="02020603050405020304" pitchFamily="18" charset="0"/>
              </a:rPr>
              <a:pPr>
                <a:spcBef>
                  <a:spcPct val="0"/>
                </a:spcBef>
              </a:pPr>
              <a:t>48</a:t>
            </a:fld>
            <a:endParaRPr lang="en-US" altLang="ja-JP">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512727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ー 1"/>
          <p:cNvSpPr>
            <a:spLocks noGrp="1" noRot="1" noChangeAspect="1" noTextEdit="1"/>
          </p:cNvSpPr>
          <p:nvPr>
            <p:ph type="sldImg"/>
          </p:nvPr>
        </p:nvSpPr>
        <p:spPr>
          <a:ln/>
        </p:spPr>
      </p:sp>
      <p:sp>
        <p:nvSpPr>
          <p:cNvPr id="8397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dirty="0"/>
              <a:t>○さて、では最後に、模擬投票の結果発表です。</a:t>
            </a:r>
            <a:endParaRPr lang="en-US" altLang="ja-JP" dirty="0"/>
          </a:p>
        </p:txBody>
      </p:sp>
      <p:sp>
        <p:nvSpPr>
          <p:cNvPr id="83972"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8397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DD5F4CC3-D952-48EF-9D0D-4A1B0C72C9A7}" type="slidenum">
              <a:rPr lang="en-US" altLang="ja-JP" smtClean="0">
                <a:latin typeface="Times New Roman" panose="02020603050405020304" pitchFamily="18" charset="0"/>
              </a:rPr>
              <a:pPr>
                <a:spcBef>
                  <a:spcPct val="0"/>
                </a:spcBef>
              </a:pPr>
              <a:t>49</a:t>
            </a:fld>
            <a:endParaRPr lang="en-US" altLang="ja-JP">
              <a:latin typeface="Times New Roman" panose="02020603050405020304" pitchFamily="18" charset="0"/>
            </a:endParaRPr>
          </a:p>
        </p:txBody>
      </p:sp>
    </p:spTree>
    <p:extLst>
      <p:ext uri="{BB962C8B-B14F-4D97-AF65-F5344CB8AC3E}">
        <p14:creationId xmlns:p14="http://schemas.microsoft.com/office/powerpoint/2010/main" val="1078747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a:ln/>
        </p:spPr>
      </p:sp>
      <p:sp>
        <p:nvSpPr>
          <p:cNvPr id="2560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a:t>○今のお話を別のことで例えた場合として、例えば学年で、修学旅行の行き先を決めるとなった時、クラス毎に代表者を決めて、代表者の多数決で決める方法としたとします。</a:t>
            </a:r>
            <a:endParaRPr lang="en-US" altLang="ja-JP" sz="1400" dirty="0"/>
          </a:p>
          <a:p>
            <a:r>
              <a:rPr lang="ja-JP" altLang="en-US" sz="1400" dirty="0"/>
              <a:t>クラスの人数は宮城クラス３０人、福井クラス１０人、佐賀クラス１０人で代表者はクラス毎に１人ずつです。</a:t>
            </a:r>
            <a:endParaRPr lang="en-US" altLang="ja-JP" sz="1400" dirty="0"/>
          </a:p>
        </p:txBody>
      </p:sp>
      <p:sp>
        <p:nvSpPr>
          <p:cNvPr id="2560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2560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E8D19279-57CE-474F-A8E2-D0FC2F88B92B}" type="slidenum">
              <a:rPr lang="en-US" altLang="ja-JP" smtClean="0">
                <a:latin typeface="Times New Roman" panose="02020603050405020304" pitchFamily="18" charset="0"/>
              </a:rPr>
              <a:pPr>
                <a:spcBef>
                  <a:spcPct val="0"/>
                </a:spcBef>
              </a:pPr>
              <a:t>5</a:t>
            </a:fld>
            <a:endParaRPr lang="en-US" altLang="ja-JP">
              <a:latin typeface="Times New Roman" panose="02020603050405020304" pitchFamily="18" charset="0"/>
            </a:endParaRPr>
          </a:p>
        </p:txBody>
      </p:sp>
    </p:spTree>
    <p:extLst>
      <p:ext uri="{BB962C8B-B14F-4D97-AF65-F5344CB8AC3E}">
        <p14:creationId xmlns:p14="http://schemas.microsoft.com/office/powerpoint/2010/main" val="7415508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スライド イメージ プレースホルダー 1"/>
          <p:cNvSpPr>
            <a:spLocks noGrp="1" noRot="1" noChangeAspect="1" noTextEdit="1"/>
          </p:cNvSpPr>
          <p:nvPr>
            <p:ph type="sldImg"/>
          </p:nvPr>
        </p:nvSpPr>
        <p:spPr>
          <a:ln/>
        </p:spPr>
      </p:sp>
      <p:sp>
        <p:nvSpPr>
          <p:cNvPr id="15565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a:t>○最後となりますが、今日お話が皆さんにとって少しでも投票するきっかけになったら幸いです。</a:t>
            </a:r>
            <a:endParaRPr lang="en-US" altLang="ja-JP" sz="1400" dirty="0"/>
          </a:p>
          <a:p>
            <a:r>
              <a:rPr lang="ja-JP" altLang="en-US" sz="1400" dirty="0"/>
              <a:t>○以上で、出前講座を終わります。</a:t>
            </a:r>
            <a:endParaRPr lang="en-US" altLang="ja-JP" sz="1400" dirty="0"/>
          </a:p>
          <a:p>
            <a:r>
              <a:rPr lang="ja-JP" altLang="en-US" sz="1400" dirty="0"/>
              <a:t>長い時間、ご静聴いただきありがとうございました。</a:t>
            </a:r>
          </a:p>
        </p:txBody>
      </p:sp>
      <p:sp>
        <p:nvSpPr>
          <p:cNvPr id="155652"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15565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8CC39B2E-2BD6-4BD5-A547-6E2C49CFEBC2}" type="slidenum">
              <a:rPr lang="en-US" altLang="ja-JP" smtClean="0">
                <a:latin typeface="Times New Roman" panose="02020603050405020304" pitchFamily="18" charset="0"/>
              </a:rPr>
              <a:pPr>
                <a:spcBef>
                  <a:spcPct val="0"/>
                </a:spcBef>
              </a:pPr>
              <a:t>50</a:t>
            </a:fld>
            <a:endParaRPr lang="en-US" altLang="ja-JP">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a:ln/>
        </p:spPr>
      </p:sp>
      <p:sp>
        <p:nvSpPr>
          <p:cNvPr id="2560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a:t>○スライドにあるとおり、宮城クラスの代表者は北海道、福井と佐賀クラスの代表者は沖縄にいきたいとします。そうすると多数決で沖縄に行くことが決定しました・・・・となりますが、これが代表者での多数決ではなく、全クラスのみなさん全員が集まって多数決をしていたら人数的に北海道に行けたのに！ということになります。</a:t>
            </a:r>
            <a:endParaRPr lang="en-US" altLang="ja-JP" sz="1400" dirty="0"/>
          </a:p>
          <a:p>
            <a:r>
              <a:rPr lang="ja-JP" altLang="en-US" sz="1400" dirty="0"/>
              <a:t>このようなことがないように代表者の選ぶ人数について、人口等を調査しながら決めていることになります。（例えばこれが、クラスで１人代表ではなく、１０人から１人代表者を決めるような方法だったら、宮城クラスから３人代表者が選ばれて多数決ができると思います）</a:t>
            </a:r>
            <a:endParaRPr lang="en-US" altLang="ja-JP" sz="1400" dirty="0"/>
          </a:p>
        </p:txBody>
      </p:sp>
      <p:sp>
        <p:nvSpPr>
          <p:cNvPr id="2560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2560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E8D19279-57CE-474F-A8E2-D0FC2F88B92B}" type="slidenum">
              <a:rPr lang="en-US" altLang="ja-JP" smtClean="0">
                <a:latin typeface="Times New Roman" panose="02020603050405020304" pitchFamily="18" charset="0"/>
              </a:rPr>
              <a:pPr>
                <a:spcBef>
                  <a:spcPct val="0"/>
                </a:spcBef>
              </a:pPr>
              <a:t>6</a:t>
            </a:fld>
            <a:endParaRPr lang="en-US" altLang="ja-JP">
              <a:latin typeface="Times New Roman" panose="02020603050405020304" pitchFamily="18" charset="0"/>
            </a:endParaRPr>
          </a:p>
        </p:txBody>
      </p:sp>
    </p:spTree>
    <p:extLst>
      <p:ext uri="{BB962C8B-B14F-4D97-AF65-F5344CB8AC3E}">
        <p14:creationId xmlns:p14="http://schemas.microsoft.com/office/powerpoint/2010/main" val="2776594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p:cNvSpPr>
            <a:spLocks noGrp="1" noRot="1" noChangeAspect="1" noTextEdit="1"/>
          </p:cNvSpPr>
          <p:nvPr>
            <p:ph type="sldImg"/>
          </p:nvPr>
        </p:nvSpPr>
        <p:spPr>
          <a:ln/>
        </p:spPr>
      </p:sp>
      <p:sp>
        <p:nvSpPr>
          <p:cNvPr id="3072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t>○続いて選挙に関するクイズです。選挙にはどれくらいのお金がかかっているでしょうか？ということで、令和８年２月に行われた衆議院議員選挙を例に考えてみます。</a:t>
            </a:r>
            <a:endParaRPr lang="en-US" altLang="ja-JP" sz="1600" dirty="0"/>
          </a:p>
          <a:p>
            <a:r>
              <a:rPr lang="ja-JP" altLang="en-US" sz="1600" dirty="0"/>
              <a:t>全国で行われ、たくさんの投票所が設置されます。投票所の場所代や投票箱・投票用紙を記入する際に使用する筆記用具・集計に使う機械などの物が必要です。</a:t>
            </a:r>
            <a:endParaRPr lang="en-US" altLang="ja-JP" sz="1600" dirty="0"/>
          </a:p>
          <a:p>
            <a:r>
              <a:rPr lang="ja-JP" altLang="en-US" sz="1600" dirty="0"/>
              <a:t>また、ものすごい数の投票用紙を印刷しなければいけませんし、印刷した投票用紙を投票に来た人に配ったりする人も必要です。そのような人たちへの人件費も払わないといけません。そのようなお金が、全国でどれくらいかかったでしょうか？</a:t>
            </a:r>
            <a:endParaRPr lang="en-US" altLang="ja-JP" sz="1600" dirty="0"/>
          </a:p>
          <a:p>
            <a:r>
              <a:rPr lang="ja-JP" altLang="en-US" sz="1600" dirty="0"/>
              <a:t>○最初ですので、手を挙げていきます。</a:t>
            </a:r>
            <a:endParaRPr lang="en-US" altLang="ja-JP" sz="1600" dirty="0"/>
          </a:p>
          <a:p>
            <a:r>
              <a:rPr lang="ja-JP" altLang="en-US" sz="1600" dirty="0"/>
              <a:t>「　</a:t>
            </a:r>
            <a:r>
              <a:rPr lang="en-US" altLang="ja-JP" sz="1600" dirty="0"/>
              <a:t>A</a:t>
            </a:r>
            <a:r>
              <a:rPr lang="ja-JP" altLang="en-US" sz="1600" dirty="0"/>
              <a:t>　５，０００万円　」　「　</a:t>
            </a:r>
            <a:r>
              <a:rPr lang="en-US" altLang="ja-JP" sz="1600" dirty="0"/>
              <a:t>B</a:t>
            </a:r>
            <a:r>
              <a:rPr lang="ja-JP" altLang="en-US" sz="1600" dirty="0"/>
              <a:t>　１５億円　」　「　</a:t>
            </a:r>
            <a:r>
              <a:rPr lang="en-US" altLang="ja-JP" sz="1600" dirty="0"/>
              <a:t>C</a:t>
            </a:r>
            <a:r>
              <a:rPr lang="ja-JP" altLang="en-US" sz="1600" dirty="0"/>
              <a:t>　８５０億円　」</a:t>
            </a:r>
            <a:endParaRPr lang="en-US" altLang="ja-JP" sz="1600" dirty="0"/>
          </a:p>
          <a:p>
            <a:r>
              <a:rPr lang="ja-JP" altLang="en-US" sz="1600" dirty="0"/>
              <a:t>○答えは、●　「</a:t>
            </a:r>
            <a:r>
              <a:rPr lang="en-US" altLang="ja-JP" sz="1600" dirty="0"/>
              <a:t>C</a:t>
            </a:r>
            <a:r>
              <a:rPr lang="ja-JP" altLang="en-US" sz="1600" dirty="0"/>
              <a:t>　の　８５０億円」です。今回の衆議院議員選挙の費用はまだ確定しておりませんが、国ではこの選挙で約８５０億円支出することとしています。国の選挙を行うとなると、これくらい大きなお金が必要となり、もちろん国民の皆さんが納めた税金から支払われます。</a:t>
            </a:r>
            <a:endParaRPr lang="en-US" altLang="ja-JP" sz="1600" dirty="0"/>
          </a:p>
          <a:p>
            <a:r>
              <a:rPr lang="ja-JP" altLang="en-US" sz="1600" dirty="0"/>
              <a:t>○ちなみに、このお金は、有権者である皆さんが投票に行っても行かなくても、選挙を行うための事前の準備（投票所の設置）や、当日働く人のお給料などに、これくらい大きなお金が必要になるということです。</a:t>
            </a:r>
            <a:endParaRPr lang="en-US" altLang="ja-JP" sz="1600" dirty="0"/>
          </a:p>
        </p:txBody>
      </p:sp>
      <p:sp>
        <p:nvSpPr>
          <p:cNvPr id="3072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3072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40346C6B-4A12-4CBD-9488-8C31C7EF13F8}" type="slidenum">
              <a:rPr lang="en-US" altLang="ja-JP" smtClean="0">
                <a:latin typeface="Times New Roman" panose="02020603050405020304" pitchFamily="18" charset="0"/>
              </a:rPr>
              <a:pPr>
                <a:spcBef>
                  <a:spcPct val="0"/>
                </a:spcBef>
              </a:pPr>
              <a:t>7</a:t>
            </a:fld>
            <a:endParaRPr lang="en-US" altLang="ja-JP">
              <a:latin typeface="Times New Roman" panose="02020603050405020304" pitchFamily="18" charset="0"/>
            </a:endParaRPr>
          </a:p>
        </p:txBody>
      </p:sp>
    </p:spTree>
    <p:extLst>
      <p:ext uri="{BB962C8B-B14F-4D97-AF65-F5344CB8AC3E}">
        <p14:creationId xmlns:p14="http://schemas.microsoft.com/office/powerpoint/2010/main" val="3591418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p:cNvSpPr>
            <a:spLocks noGrp="1" noRot="1" noChangeAspect="1" noTextEdit="1"/>
          </p:cNvSpPr>
          <p:nvPr>
            <p:ph type="sldImg"/>
          </p:nvPr>
        </p:nvSpPr>
        <p:spPr>
          <a:ln/>
        </p:spPr>
      </p:sp>
      <p:sp>
        <p:nvSpPr>
          <p:cNvPr id="3277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t>○では、こんなにものすごい金額のお金を掛けて、なぜ選挙をするのかという、選挙の意義のお話をしますが、</a:t>
            </a:r>
            <a:endParaRPr lang="en-US" altLang="ja-JP" sz="1600" dirty="0"/>
          </a:p>
          <a:p>
            <a:r>
              <a:rPr lang="ja-JP" altLang="en-US" sz="1600" dirty="0"/>
              <a:t>○さっき、選挙をやる８５０億円のお金も税金と言いましたが、自分たちはどれくらい税金を払っているのか？</a:t>
            </a:r>
          </a:p>
          <a:p>
            <a:r>
              <a:rPr lang="ja-JP" altLang="en-US" sz="1600" dirty="0"/>
              <a:t>●身近なところでは、皆さんも買い物するときには、消費税を支払っています。</a:t>
            </a:r>
            <a:endParaRPr lang="en-US" altLang="ja-JP" sz="1600" dirty="0"/>
          </a:p>
          <a:p>
            <a:r>
              <a:rPr lang="ja-JP" altLang="en-US" sz="1600" dirty="0"/>
              <a:t>○１００円のものを買うためには１１０円、１０</a:t>
            </a:r>
            <a:r>
              <a:rPr lang="en-US" altLang="ja-JP" sz="1600" dirty="0"/>
              <a:t>,</a:t>
            </a:r>
            <a:r>
              <a:rPr lang="ja-JP" altLang="en-US" sz="1600" dirty="0"/>
              <a:t>０００円のものを買うためには１１</a:t>
            </a:r>
            <a:r>
              <a:rPr lang="en-US" altLang="ja-JP" sz="1600" dirty="0"/>
              <a:t>,</a:t>
            </a:r>
            <a:r>
              <a:rPr lang="ja-JP" altLang="en-US" sz="1600" dirty="0"/>
              <a:t>０００円が必要となります。</a:t>
            </a:r>
            <a:endParaRPr lang="en-US" altLang="ja-JP" sz="1600" dirty="0"/>
          </a:p>
          <a:p>
            <a:r>
              <a:rPr lang="ja-JP" altLang="en-US" sz="1600" dirty="0"/>
              <a:t>余談ですが、消費税が導入された時は３％（平成元年４月導入）で、それが５％（平成９年</a:t>
            </a:r>
            <a:r>
              <a:rPr lang="en-US" altLang="ja-JP" sz="1600" dirty="0"/>
              <a:t>4</a:t>
            </a:r>
            <a:r>
              <a:rPr lang="ja-JP" altLang="en-US" sz="1600" dirty="0"/>
              <a:t>月引き上げ）</a:t>
            </a:r>
            <a:r>
              <a:rPr lang="en-US" altLang="ja-JP" sz="1600" dirty="0"/>
              <a:t>､</a:t>
            </a:r>
            <a:r>
              <a:rPr lang="ja-JP" altLang="en-US" sz="1600" dirty="0"/>
              <a:t>８％（平成２６年４月引き上げ）</a:t>
            </a:r>
            <a:r>
              <a:rPr lang="en-US" altLang="ja-JP" sz="1600" dirty="0"/>
              <a:t>､</a:t>
            </a:r>
            <a:r>
              <a:rPr lang="ja-JP" altLang="en-US" sz="1600" dirty="0"/>
              <a:t>１０％（令和元年１０月引き上げ）と徐々に税率の引き上げが行われています。</a:t>
            </a:r>
            <a:endParaRPr lang="en-US" altLang="ja-JP" sz="1600" dirty="0"/>
          </a:p>
          <a:p>
            <a:r>
              <a:rPr lang="ja-JP" altLang="en-US" sz="1600" dirty="0"/>
              <a:t>「税金」と一口に言っても、様々な税目や特例（控除や軽減税率等）があり、一概に言うことはできませんが、消費税だけでみると皆さんの負担がどんどん増えていっていることが分かります。</a:t>
            </a:r>
            <a:endParaRPr lang="en-US" altLang="ja-JP" sz="1600" dirty="0"/>
          </a:p>
        </p:txBody>
      </p:sp>
      <p:sp>
        <p:nvSpPr>
          <p:cNvPr id="32772"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3277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8F5F3BED-3D4B-458B-AF8A-9A4FED1EE464}" type="slidenum">
              <a:rPr lang="en-US" altLang="ja-JP" smtClean="0">
                <a:latin typeface="Times New Roman" panose="02020603050405020304" pitchFamily="18" charset="0"/>
              </a:rPr>
              <a:pPr>
                <a:spcBef>
                  <a:spcPct val="0"/>
                </a:spcBef>
              </a:pPr>
              <a:t>8</a:t>
            </a:fld>
            <a:endParaRPr lang="en-US" altLang="ja-JP">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p:cNvSpPr>
            <a:spLocks noGrp="1" noRot="1" noChangeAspect="1" noTextEdit="1"/>
          </p:cNvSpPr>
          <p:nvPr>
            <p:ph type="sldImg"/>
          </p:nvPr>
        </p:nvSpPr>
        <p:spPr>
          <a:ln/>
        </p:spPr>
      </p:sp>
      <p:sp>
        <p:nvSpPr>
          <p:cNvPr id="3481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t>○今後、皆さんも就職すれば、所得税や住民税といった税金を支払うことになります。</a:t>
            </a:r>
          </a:p>
          <a:p>
            <a:r>
              <a:rPr lang="ja-JP" altLang="en-US" sz="1600" dirty="0"/>
              <a:t>○このほかにも、車を持てば自動車税、家・土地を持てば固定資産税など、様々な税金を支払っていくことになります。</a:t>
            </a:r>
          </a:p>
          <a:p>
            <a:r>
              <a:rPr lang="ja-JP" altLang="en-US" sz="1600" dirty="0"/>
              <a:t>○そんななかで、仮に皆さんが高校を卒業してすぐ就職したとして、高卒で就職した方の初任給は、月給で平均</a:t>
            </a:r>
            <a:r>
              <a:rPr lang="en-US" altLang="ja-JP" sz="1600" dirty="0"/>
              <a:t>20</a:t>
            </a:r>
            <a:r>
              <a:rPr lang="ja-JP" altLang="en-US" sz="1600" dirty="0"/>
              <a:t>万円くらいと言われています。（厚生労働省発表「令和</a:t>
            </a:r>
            <a:r>
              <a:rPr lang="en-US" altLang="ja-JP" sz="1600" dirty="0"/>
              <a:t>6</a:t>
            </a:r>
            <a:r>
              <a:rPr lang="ja-JP" altLang="en-US" sz="1600" dirty="0"/>
              <a:t>年賃金構造基本統計調査」より）</a:t>
            </a:r>
          </a:p>
          <a:p>
            <a:r>
              <a:rPr lang="ja-JP" altLang="en-US" sz="1600" dirty="0"/>
              <a:t>○この</a:t>
            </a:r>
            <a:r>
              <a:rPr lang="en-US" altLang="ja-JP" sz="1600" dirty="0"/>
              <a:t>20</a:t>
            </a:r>
            <a:r>
              <a:rPr lang="ja-JP" altLang="en-US" sz="1600" dirty="0"/>
              <a:t>万円はまるまる貰えるわけではなく、ここから税金などが引かれることになります。</a:t>
            </a:r>
            <a:endParaRPr lang="en-US" altLang="ja-JP" sz="1600" dirty="0"/>
          </a:p>
          <a:p>
            <a:r>
              <a:rPr lang="ja-JP" altLang="en-US" sz="1600" dirty="0"/>
              <a:t>○住んでいる市町村によって異なりますが、●所得税や住民税、年金など含めると４万円くらい差し引かれることになります。</a:t>
            </a:r>
          </a:p>
          <a:p>
            <a:r>
              <a:rPr lang="ja-JP" altLang="en-US" sz="1600" dirty="0"/>
              <a:t>●結果、手元に残るのは１</a:t>
            </a:r>
            <a:r>
              <a:rPr lang="en-US" altLang="ja-JP" sz="1600" dirty="0"/>
              <a:t>6</a:t>
            </a:r>
            <a:r>
              <a:rPr lang="ja-JP" altLang="en-US" sz="1600" dirty="0"/>
              <a:t>万円。これで生活することになります。</a:t>
            </a:r>
            <a:endParaRPr lang="en-US" altLang="ja-JP" sz="1600" dirty="0"/>
          </a:p>
          <a:p>
            <a:r>
              <a:rPr lang="ja-JP" altLang="en-US" sz="1600" dirty="0">
                <a:latin typeface="ＭＳ ゴシック" panose="020B0609070205080204" pitchFamily="49" charset="-128"/>
                <a:ea typeface="ＭＳ ゴシック" panose="020B0609070205080204" pitchFamily="49" charset="-128"/>
              </a:rPr>
              <a:t>○一人暮らしをすれば、家賃、光熱水費もかかるので、この</a:t>
            </a:r>
            <a:r>
              <a:rPr lang="ja-JP" altLang="en-US" sz="1600" dirty="0"/>
              <a:t>４万円はけっこう大きいと思います。</a:t>
            </a:r>
            <a:endParaRPr lang="en-US" altLang="ja-JP" sz="1600" dirty="0"/>
          </a:p>
          <a:p>
            <a:r>
              <a:rPr lang="ja-JP" altLang="en-US" sz="1600" dirty="0"/>
              <a:t>○じゃあこの４万円は、何に使われているのか、そして、</a:t>
            </a:r>
            <a:r>
              <a:rPr lang="ja-JP" altLang="en-US" sz="1600" u="sng" dirty="0"/>
              <a:t>皆さんは何に使って欲しいのか、</a:t>
            </a:r>
            <a:r>
              <a:rPr lang="ja-JP" altLang="en-US" sz="1600" dirty="0"/>
              <a:t>ということが、選挙の話につながっていきます。</a:t>
            </a:r>
            <a:endParaRPr lang="en-US" altLang="ja-JP" sz="1600" dirty="0"/>
          </a:p>
        </p:txBody>
      </p:sp>
      <p:sp>
        <p:nvSpPr>
          <p:cNvPr id="34820"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34821"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EF65B217-2EB2-411E-A1F2-A5F6B86C9977}" type="slidenum">
              <a:rPr lang="en-US" altLang="ja-JP" smtClean="0">
                <a:latin typeface="Times New Roman" panose="02020603050405020304" pitchFamily="18" charset="0"/>
              </a:rPr>
              <a:pPr>
                <a:spcBef>
                  <a:spcPct val="0"/>
                </a:spcBef>
              </a:pPr>
              <a:t>9</a:t>
            </a:fld>
            <a:endParaRPr lang="en-US" altLang="ja-JP">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0" descr="D:\intra.seisaku\img\en_head.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 descr="D:\intra.seisaku\img\en_head_2.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1490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2" descr="D:\intra.seisaku\img\en_head_back.gif"/>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14800" y="6229350"/>
            <a:ext cx="9144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descr="宮城県マーク"/>
          <p:cNvPicPr>
            <a:picLocks noChangeAspect="1" noChangeArrowheads="1"/>
          </p:cNvPicPr>
          <p:nvPr userDrawn="1"/>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924800" y="0"/>
            <a:ext cx="685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4"/>
          <p:cNvSpPr>
            <a:spLocks noChangeArrowheads="1"/>
          </p:cNvSpPr>
          <p:nvPr userDrawn="1"/>
        </p:nvSpPr>
        <p:spPr bwMode="gray">
          <a:xfrm>
            <a:off x="381000" y="3124200"/>
            <a:ext cx="8226425" cy="36513"/>
          </a:xfrm>
          <a:prstGeom prst="rect">
            <a:avLst/>
          </a:prstGeom>
          <a:gradFill rotWithShape="0">
            <a:gsLst>
              <a:gs pos="0">
                <a:schemeClr val="bg1"/>
              </a:gs>
              <a:gs pos="50000">
                <a:schemeClr val="bg2"/>
              </a:gs>
              <a:gs pos="100000">
                <a:schemeClr val="bg1"/>
              </a:gs>
            </a:gsLst>
            <a:lin ang="0" scaled="1"/>
          </a:gradFill>
          <a:ln w="9525">
            <a:noFill/>
            <a:miter lim="800000"/>
            <a:headEnd/>
            <a:tailEnd/>
          </a:ln>
          <a:effectLst/>
        </p:spPr>
        <p:txBody>
          <a:bodyPr wrap="none" anchor="ctr"/>
          <a:lstStyle/>
          <a:p>
            <a:pPr algn="ctr" eaLnBrk="1" hangingPunct="1">
              <a:defRPr/>
            </a:pPr>
            <a:endParaRPr lang="ja-JP" altLang="ja-JP"/>
          </a:p>
        </p:txBody>
      </p:sp>
      <p:sp>
        <p:nvSpPr>
          <p:cNvPr id="9" name="Rectangle 37"/>
          <p:cNvSpPr>
            <a:spLocks noChangeArrowheads="1"/>
          </p:cNvSpPr>
          <p:nvPr userDrawn="1"/>
        </p:nvSpPr>
        <p:spPr bwMode="auto">
          <a:xfrm>
            <a:off x="8424863" y="150813"/>
            <a:ext cx="717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defRPr/>
            </a:pPr>
            <a:r>
              <a:rPr kumimoji="0" lang="ja-JP" altLang="en-US" sz="1400" dirty="0">
                <a:solidFill>
                  <a:srgbClr val="008000"/>
                </a:solidFill>
                <a:ea typeface="HGP創英角ｺﾞｼｯｸUB" pitchFamily="50" charset="-128"/>
              </a:rPr>
              <a:t>宮城県</a:t>
            </a:r>
          </a:p>
        </p:txBody>
      </p:sp>
      <p:sp>
        <p:nvSpPr>
          <p:cNvPr id="14348" name="Rectangle 12"/>
          <p:cNvSpPr>
            <a:spLocks noGrp="1" noChangeArrowheads="1"/>
          </p:cNvSpPr>
          <p:nvPr>
            <p:ph type="ctrTitle"/>
          </p:nvPr>
        </p:nvSpPr>
        <p:spPr>
          <a:xfrm>
            <a:off x="990600" y="1828800"/>
            <a:ext cx="7772400" cy="1143000"/>
          </a:xfrm>
        </p:spPr>
        <p:txBody>
          <a:bodyPr/>
          <a:lstStyle>
            <a:lvl1pPr>
              <a:defRPr/>
            </a:lvl1pPr>
          </a:lstStyle>
          <a:p>
            <a:r>
              <a:rPr lang="ja-JP" altLang="en-US"/>
              <a:t>マスタ タイトルの書式設定</a:t>
            </a:r>
          </a:p>
        </p:txBody>
      </p:sp>
      <p:sp>
        <p:nvSpPr>
          <p:cNvPr id="143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10" name="Rectangle 16"/>
          <p:cNvSpPr>
            <a:spLocks noGrp="1" noChangeArrowheads="1"/>
          </p:cNvSpPr>
          <p:nvPr>
            <p:ph type="sldNum" sz="quarter" idx="10"/>
          </p:nvPr>
        </p:nvSpPr>
        <p:spPr>
          <a:xfrm>
            <a:off x="7239000" y="57912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chemeClr val="bg1"/>
              </a:buClr>
              <a:buSzPct val="100000"/>
              <a:buFont typeface="Wingdings" panose="05000000000000000000" pitchFamily="2" charset="2"/>
              <a:buChar char="n"/>
              <a:defRPr/>
            </a:lvl1pPr>
          </a:lstStyle>
          <a:p>
            <a:pPr>
              <a:defRPr/>
            </a:pPr>
            <a:fld id="{9ADE3631-8376-4049-B652-759FF200AA9C}" type="slidenum">
              <a:rPr lang="en-US" altLang="ja-JP"/>
              <a:pPr>
                <a:defRPr/>
              </a:pPr>
              <a:t>‹#›</a:t>
            </a:fld>
            <a:endParaRPr lang="en-US" altLang="ja-JP"/>
          </a:p>
        </p:txBody>
      </p:sp>
    </p:spTree>
    <p:extLst>
      <p:ext uri="{BB962C8B-B14F-4D97-AF65-F5344CB8AC3E}">
        <p14:creationId xmlns:p14="http://schemas.microsoft.com/office/powerpoint/2010/main" val="3191764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3"/>
          <p:cNvSpPr>
            <a:spLocks noGrp="1" noChangeArrowheads="1"/>
          </p:cNvSpPr>
          <p:nvPr>
            <p:ph type="sldNum" sz="quarter" idx="10"/>
          </p:nvPr>
        </p:nvSpPr>
        <p:spPr>
          <a:xfrm>
            <a:off x="8229600" y="5791200"/>
            <a:ext cx="9144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chemeClr val="bg1"/>
              </a:buClr>
              <a:buSzPct val="100000"/>
              <a:buFont typeface="Wingdings" panose="05000000000000000000" pitchFamily="2" charset="2"/>
              <a:buChar char="n"/>
              <a:defRPr/>
            </a:lvl1pPr>
          </a:lstStyle>
          <a:p>
            <a:pPr>
              <a:defRPr/>
            </a:pPr>
            <a:fld id="{2841610D-2442-4DBE-AB55-AC6980DF31ED}" type="slidenum">
              <a:rPr lang="en-US" altLang="ja-JP"/>
              <a:pPr>
                <a:defRPr/>
              </a:pPr>
              <a:t>‹#›</a:t>
            </a:fld>
            <a:endParaRPr lang="en-US" altLang="ja-JP"/>
          </a:p>
        </p:txBody>
      </p:sp>
    </p:spTree>
    <p:extLst>
      <p:ext uri="{BB962C8B-B14F-4D97-AF65-F5344CB8AC3E}">
        <p14:creationId xmlns:p14="http://schemas.microsoft.com/office/powerpoint/2010/main" val="1900453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11988" y="762000"/>
            <a:ext cx="1943100" cy="537051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182688" y="762000"/>
            <a:ext cx="5676900" cy="537051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3"/>
          <p:cNvSpPr>
            <a:spLocks noGrp="1" noChangeArrowheads="1"/>
          </p:cNvSpPr>
          <p:nvPr>
            <p:ph type="sldNum" sz="quarter" idx="10"/>
          </p:nvPr>
        </p:nvSpPr>
        <p:spPr>
          <a:xfrm>
            <a:off x="8229600" y="5791200"/>
            <a:ext cx="9144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chemeClr val="bg1"/>
              </a:buClr>
              <a:buSzPct val="100000"/>
              <a:buFont typeface="Wingdings" panose="05000000000000000000" pitchFamily="2" charset="2"/>
              <a:buChar char="n"/>
              <a:defRPr/>
            </a:lvl1pPr>
          </a:lstStyle>
          <a:p>
            <a:pPr>
              <a:defRPr/>
            </a:pPr>
            <a:fld id="{8E8BBFBE-C7CA-415C-8DDC-234DC7A5949F}" type="slidenum">
              <a:rPr lang="en-US" altLang="ja-JP"/>
              <a:pPr>
                <a:defRPr/>
              </a:pPr>
              <a:t>‹#›</a:t>
            </a:fld>
            <a:endParaRPr lang="en-US" altLang="ja-JP"/>
          </a:p>
        </p:txBody>
      </p:sp>
    </p:spTree>
    <p:extLst>
      <p:ext uri="{BB962C8B-B14F-4D97-AF65-F5344CB8AC3E}">
        <p14:creationId xmlns:p14="http://schemas.microsoft.com/office/powerpoint/2010/main" val="3680931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0" descr="D:\intra.seisaku\img\en_head.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 descr="D:\intra.seisaku\img\en_head_2.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1490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2" descr="D:\intra.seisaku\img\en_head_back.gif"/>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14800" y="6229350"/>
            <a:ext cx="9144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descr="宮城県マーク"/>
          <p:cNvPicPr>
            <a:picLocks noChangeAspect="1" noChangeArrowheads="1"/>
          </p:cNvPicPr>
          <p:nvPr userDrawn="1"/>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924800" y="0"/>
            <a:ext cx="685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4"/>
          <p:cNvSpPr>
            <a:spLocks noChangeArrowheads="1"/>
          </p:cNvSpPr>
          <p:nvPr userDrawn="1"/>
        </p:nvSpPr>
        <p:spPr bwMode="gray">
          <a:xfrm>
            <a:off x="381000" y="3124200"/>
            <a:ext cx="8226425" cy="36513"/>
          </a:xfrm>
          <a:prstGeom prst="rect">
            <a:avLst/>
          </a:prstGeom>
          <a:gradFill rotWithShape="0">
            <a:gsLst>
              <a:gs pos="0">
                <a:schemeClr val="bg1"/>
              </a:gs>
              <a:gs pos="50000">
                <a:schemeClr val="bg2"/>
              </a:gs>
              <a:gs pos="100000">
                <a:schemeClr val="bg1"/>
              </a:gs>
            </a:gsLst>
            <a:lin ang="0" scaled="1"/>
          </a:gradFill>
          <a:ln w="9525">
            <a:noFill/>
            <a:miter lim="800000"/>
            <a:headEnd/>
            <a:tailEnd/>
          </a:ln>
          <a:effectLst/>
        </p:spPr>
        <p:txBody>
          <a:bodyPr wrap="none" anchor="ctr"/>
          <a:lstStyle/>
          <a:p>
            <a:pPr algn="ctr" eaLnBrk="1" hangingPunct="1">
              <a:defRPr/>
            </a:pPr>
            <a:endParaRPr lang="ja-JP" altLang="ja-JP"/>
          </a:p>
        </p:txBody>
      </p:sp>
      <p:sp>
        <p:nvSpPr>
          <p:cNvPr id="9" name="Rectangle 37"/>
          <p:cNvSpPr>
            <a:spLocks noChangeArrowheads="1"/>
          </p:cNvSpPr>
          <p:nvPr userDrawn="1"/>
        </p:nvSpPr>
        <p:spPr bwMode="auto">
          <a:xfrm>
            <a:off x="8424863" y="150813"/>
            <a:ext cx="717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defRPr/>
            </a:pPr>
            <a:r>
              <a:rPr kumimoji="0" lang="ja-JP" altLang="en-US" sz="1400">
                <a:solidFill>
                  <a:srgbClr val="008000"/>
                </a:solidFill>
                <a:ea typeface="HGP創英角ｺﾞｼｯｸUB" pitchFamily="50" charset="-128"/>
              </a:rPr>
              <a:t>宮城県</a:t>
            </a:r>
          </a:p>
        </p:txBody>
      </p:sp>
      <p:sp>
        <p:nvSpPr>
          <p:cNvPr id="14348" name="Rectangle 12"/>
          <p:cNvSpPr>
            <a:spLocks noGrp="1" noChangeArrowheads="1"/>
          </p:cNvSpPr>
          <p:nvPr>
            <p:ph type="ctrTitle"/>
          </p:nvPr>
        </p:nvSpPr>
        <p:spPr>
          <a:xfrm>
            <a:off x="990600" y="1828800"/>
            <a:ext cx="7772400" cy="1143000"/>
          </a:xfrm>
        </p:spPr>
        <p:txBody>
          <a:bodyPr/>
          <a:lstStyle>
            <a:lvl1pPr>
              <a:defRPr/>
            </a:lvl1pPr>
          </a:lstStyle>
          <a:p>
            <a:r>
              <a:rPr lang="ja-JP" altLang="en-US"/>
              <a:t>マスタ タイトルの書式設定</a:t>
            </a:r>
          </a:p>
        </p:txBody>
      </p:sp>
      <p:sp>
        <p:nvSpPr>
          <p:cNvPr id="143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Tree>
    <p:extLst>
      <p:ext uri="{BB962C8B-B14F-4D97-AF65-F5344CB8AC3E}">
        <p14:creationId xmlns:p14="http://schemas.microsoft.com/office/powerpoint/2010/main" val="600252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3"/>
          <p:cNvSpPr>
            <a:spLocks noGrp="1" noChangeArrowheads="1"/>
          </p:cNvSpPr>
          <p:nvPr>
            <p:ph type="sldNum" sz="quarter" idx="10"/>
          </p:nvPr>
        </p:nvSpPr>
        <p:spPr>
          <a:ln/>
        </p:spPr>
        <p:txBody>
          <a:bodyPr/>
          <a:lstStyle>
            <a:lvl1pPr>
              <a:defRPr/>
            </a:lvl1pPr>
          </a:lstStyle>
          <a:p>
            <a:pPr>
              <a:defRPr/>
            </a:pPr>
            <a:fld id="{4DD28C8F-1E14-4CCB-AB30-E13F81BC76F3}" type="slidenum">
              <a:rPr lang="en-US" altLang="ja-JP"/>
              <a:pPr>
                <a:defRPr/>
              </a:pPr>
              <a:t>‹#›</a:t>
            </a:fld>
            <a:endParaRPr lang="en-US" altLang="ja-JP"/>
          </a:p>
        </p:txBody>
      </p:sp>
    </p:spTree>
    <p:extLst>
      <p:ext uri="{BB962C8B-B14F-4D97-AF65-F5344CB8AC3E}">
        <p14:creationId xmlns:p14="http://schemas.microsoft.com/office/powerpoint/2010/main" val="1843504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13"/>
          <p:cNvSpPr>
            <a:spLocks noGrp="1" noChangeArrowheads="1"/>
          </p:cNvSpPr>
          <p:nvPr>
            <p:ph type="sldNum" sz="quarter" idx="10"/>
          </p:nvPr>
        </p:nvSpPr>
        <p:spPr>
          <a:ln/>
        </p:spPr>
        <p:txBody>
          <a:bodyPr/>
          <a:lstStyle>
            <a:lvl1pPr>
              <a:defRPr/>
            </a:lvl1pPr>
          </a:lstStyle>
          <a:p>
            <a:pPr>
              <a:defRPr/>
            </a:pPr>
            <a:fld id="{BCBE78D0-7F8E-4F1F-AA6B-C398C6B911B2}" type="slidenum">
              <a:rPr lang="en-US" altLang="ja-JP"/>
              <a:pPr>
                <a:defRPr/>
              </a:pPr>
              <a:t>‹#›</a:t>
            </a:fld>
            <a:endParaRPr lang="en-US" altLang="ja-JP"/>
          </a:p>
        </p:txBody>
      </p:sp>
    </p:spTree>
    <p:extLst>
      <p:ext uri="{BB962C8B-B14F-4D97-AF65-F5344CB8AC3E}">
        <p14:creationId xmlns:p14="http://schemas.microsoft.com/office/powerpoint/2010/main" val="3290296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3"/>
          <p:cNvSpPr>
            <a:spLocks noGrp="1" noChangeArrowheads="1"/>
          </p:cNvSpPr>
          <p:nvPr>
            <p:ph type="sldNum" sz="quarter" idx="10"/>
          </p:nvPr>
        </p:nvSpPr>
        <p:spPr>
          <a:ln/>
        </p:spPr>
        <p:txBody>
          <a:bodyPr/>
          <a:lstStyle>
            <a:lvl1pPr>
              <a:defRPr/>
            </a:lvl1pPr>
          </a:lstStyle>
          <a:p>
            <a:pPr>
              <a:defRPr/>
            </a:pPr>
            <a:fld id="{2D252E79-F575-4CD1-A6D5-620F35B0AE12}" type="slidenum">
              <a:rPr lang="en-US" altLang="ja-JP"/>
              <a:pPr>
                <a:defRPr/>
              </a:pPr>
              <a:t>‹#›</a:t>
            </a:fld>
            <a:endParaRPr lang="en-US" altLang="ja-JP"/>
          </a:p>
        </p:txBody>
      </p:sp>
    </p:spTree>
    <p:extLst>
      <p:ext uri="{BB962C8B-B14F-4D97-AF65-F5344CB8AC3E}">
        <p14:creationId xmlns:p14="http://schemas.microsoft.com/office/powerpoint/2010/main" val="2984576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3"/>
          <p:cNvSpPr>
            <a:spLocks noGrp="1" noChangeArrowheads="1"/>
          </p:cNvSpPr>
          <p:nvPr>
            <p:ph type="sldNum" sz="quarter" idx="10"/>
          </p:nvPr>
        </p:nvSpPr>
        <p:spPr>
          <a:ln/>
        </p:spPr>
        <p:txBody>
          <a:bodyPr/>
          <a:lstStyle>
            <a:lvl1pPr>
              <a:defRPr/>
            </a:lvl1pPr>
          </a:lstStyle>
          <a:p>
            <a:pPr>
              <a:defRPr/>
            </a:pPr>
            <a:fld id="{79D39607-ACD7-4968-8BAA-AA9C862E4A88}" type="slidenum">
              <a:rPr lang="en-US" altLang="ja-JP"/>
              <a:pPr>
                <a:defRPr/>
              </a:pPr>
              <a:t>‹#›</a:t>
            </a:fld>
            <a:endParaRPr lang="en-US" altLang="ja-JP"/>
          </a:p>
        </p:txBody>
      </p:sp>
    </p:spTree>
    <p:extLst>
      <p:ext uri="{BB962C8B-B14F-4D97-AF65-F5344CB8AC3E}">
        <p14:creationId xmlns:p14="http://schemas.microsoft.com/office/powerpoint/2010/main" val="2050655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13"/>
          <p:cNvSpPr>
            <a:spLocks noGrp="1" noChangeArrowheads="1"/>
          </p:cNvSpPr>
          <p:nvPr>
            <p:ph type="sldNum" sz="quarter" idx="10"/>
          </p:nvPr>
        </p:nvSpPr>
        <p:spPr>
          <a:ln/>
        </p:spPr>
        <p:txBody>
          <a:bodyPr/>
          <a:lstStyle>
            <a:lvl1pPr>
              <a:defRPr/>
            </a:lvl1pPr>
          </a:lstStyle>
          <a:p>
            <a:pPr>
              <a:defRPr/>
            </a:pPr>
            <a:fld id="{AD5539BD-8EBE-4548-BDC4-3B8F7FD0513D}" type="slidenum">
              <a:rPr lang="en-US" altLang="ja-JP"/>
              <a:pPr>
                <a:defRPr/>
              </a:pPr>
              <a:t>‹#›</a:t>
            </a:fld>
            <a:endParaRPr lang="en-US" altLang="ja-JP"/>
          </a:p>
        </p:txBody>
      </p:sp>
    </p:spTree>
    <p:extLst>
      <p:ext uri="{BB962C8B-B14F-4D97-AF65-F5344CB8AC3E}">
        <p14:creationId xmlns:p14="http://schemas.microsoft.com/office/powerpoint/2010/main" val="2015760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0D19B381-C895-49BD-89DD-3444FA2D834D}" type="slidenum">
              <a:rPr lang="en-US" altLang="ja-JP"/>
              <a:pPr>
                <a:defRPr/>
              </a:pPr>
              <a:t>‹#›</a:t>
            </a:fld>
            <a:endParaRPr lang="en-US" altLang="ja-JP"/>
          </a:p>
        </p:txBody>
      </p:sp>
    </p:spTree>
    <p:extLst>
      <p:ext uri="{BB962C8B-B14F-4D97-AF65-F5344CB8AC3E}">
        <p14:creationId xmlns:p14="http://schemas.microsoft.com/office/powerpoint/2010/main" val="1439318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3"/>
          <p:cNvSpPr>
            <a:spLocks noGrp="1" noChangeArrowheads="1"/>
          </p:cNvSpPr>
          <p:nvPr>
            <p:ph type="sldNum" sz="quarter" idx="10"/>
          </p:nvPr>
        </p:nvSpPr>
        <p:spPr>
          <a:ln/>
        </p:spPr>
        <p:txBody>
          <a:bodyPr/>
          <a:lstStyle>
            <a:lvl1pPr>
              <a:defRPr/>
            </a:lvl1pPr>
          </a:lstStyle>
          <a:p>
            <a:pPr>
              <a:defRPr/>
            </a:pPr>
            <a:fld id="{FE604DCF-A7DC-4B1F-8985-EDAF502D0E83}" type="slidenum">
              <a:rPr lang="en-US" altLang="ja-JP"/>
              <a:pPr>
                <a:defRPr/>
              </a:pPr>
              <a:t>‹#›</a:t>
            </a:fld>
            <a:endParaRPr lang="en-US" altLang="ja-JP"/>
          </a:p>
        </p:txBody>
      </p:sp>
    </p:spTree>
    <p:extLst>
      <p:ext uri="{BB962C8B-B14F-4D97-AF65-F5344CB8AC3E}">
        <p14:creationId xmlns:p14="http://schemas.microsoft.com/office/powerpoint/2010/main" val="29735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3"/>
          <p:cNvSpPr>
            <a:spLocks noGrp="1" noChangeArrowheads="1"/>
          </p:cNvSpPr>
          <p:nvPr>
            <p:ph type="sldNum" sz="quarter" idx="10"/>
          </p:nvPr>
        </p:nvSpPr>
        <p:spPr>
          <a:xfrm>
            <a:off x="8229600" y="5791200"/>
            <a:ext cx="9144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chemeClr val="bg1"/>
              </a:buClr>
              <a:buSzPct val="100000"/>
              <a:buFont typeface="Wingdings" panose="05000000000000000000" pitchFamily="2" charset="2"/>
              <a:buChar char="n"/>
              <a:defRPr/>
            </a:lvl1pPr>
          </a:lstStyle>
          <a:p>
            <a:pPr>
              <a:defRPr/>
            </a:pPr>
            <a:fld id="{FFFDE869-C519-4548-A79C-E3CCF30FAECD}" type="slidenum">
              <a:rPr lang="en-US" altLang="ja-JP"/>
              <a:pPr>
                <a:defRPr/>
              </a:pPr>
              <a:t>‹#›</a:t>
            </a:fld>
            <a:endParaRPr lang="en-US" altLang="ja-JP"/>
          </a:p>
        </p:txBody>
      </p:sp>
    </p:spTree>
    <p:extLst>
      <p:ext uri="{BB962C8B-B14F-4D97-AF65-F5344CB8AC3E}">
        <p14:creationId xmlns:p14="http://schemas.microsoft.com/office/powerpoint/2010/main" val="1968462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3"/>
          <p:cNvSpPr>
            <a:spLocks noGrp="1" noChangeArrowheads="1"/>
          </p:cNvSpPr>
          <p:nvPr>
            <p:ph type="sldNum" sz="quarter" idx="10"/>
          </p:nvPr>
        </p:nvSpPr>
        <p:spPr>
          <a:ln/>
        </p:spPr>
        <p:txBody>
          <a:bodyPr/>
          <a:lstStyle>
            <a:lvl1pPr>
              <a:defRPr/>
            </a:lvl1pPr>
          </a:lstStyle>
          <a:p>
            <a:pPr>
              <a:defRPr/>
            </a:pPr>
            <a:fld id="{0C200662-428C-43D9-9A84-9B6E42EF377D}" type="slidenum">
              <a:rPr lang="en-US" altLang="ja-JP"/>
              <a:pPr>
                <a:defRPr/>
              </a:pPr>
              <a:t>‹#›</a:t>
            </a:fld>
            <a:endParaRPr lang="en-US" altLang="ja-JP"/>
          </a:p>
        </p:txBody>
      </p:sp>
    </p:spTree>
    <p:extLst>
      <p:ext uri="{BB962C8B-B14F-4D97-AF65-F5344CB8AC3E}">
        <p14:creationId xmlns:p14="http://schemas.microsoft.com/office/powerpoint/2010/main" val="519985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3"/>
          <p:cNvSpPr>
            <a:spLocks noGrp="1" noChangeArrowheads="1"/>
          </p:cNvSpPr>
          <p:nvPr>
            <p:ph type="sldNum" sz="quarter" idx="10"/>
          </p:nvPr>
        </p:nvSpPr>
        <p:spPr>
          <a:ln/>
        </p:spPr>
        <p:txBody>
          <a:bodyPr/>
          <a:lstStyle>
            <a:lvl1pPr>
              <a:defRPr/>
            </a:lvl1pPr>
          </a:lstStyle>
          <a:p>
            <a:pPr>
              <a:defRPr/>
            </a:pPr>
            <a:fld id="{65D296E0-CC53-4A94-A7B8-D4E7CF661C63}" type="slidenum">
              <a:rPr lang="en-US" altLang="ja-JP"/>
              <a:pPr>
                <a:defRPr/>
              </a:pPr>
              <a:t>‹#›</a:t>
            </a:fld>
            <a:endParaRPr lang="en-US" altLang="ja-JP"/>
          </a:p>
        </p:txBody>
      </p:sp>
    </p:spTree>
    <p:extLst>
      <p:ext uri="{BB962C8B-B14F-4D97-AF65-F5344CB8AC3E}">
        <p14:creationId xmlns:p14="http://schemas.microsoft.com/office/powerpoint/2010/main" val="903855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11988" y="762000"/>
            <a:ext cx="1943100" cy="537051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182688" y="762000"/>
            <a:ext cx="5676900" cy="537051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3"/>
          <p:cNvSpPr>
            <a:spLocks noGrp="1" noChangeArrowheads="1"/>
          </p:cNvSpPr>
          <p:nvPr>
            <p:ph type="sldNum" sz="quarter" idx="10"/>
          </p:nvPr>
        </p:nvSpPr>
        <p:spPr>
          <a:ln/>
        </p:spPr>
        <p:txBody>
          <a:bodyPr/>
          <a:lstStyle>
            <a:lvl1pPr>
              <a:defRPr/>
            </a:lvl1pPr>
          </a:lstStyle>
          <a:p>
            <a:pPr>
              <a:defRPr/>
            </a:pPr>
            <a:fld id="{927B7948-3FEC-4147-BCD3-E1AC27DA86BC}" type="slidenum">
              <a:rPr lang="en-US" altLang="ja-JP"/>
              <a:pPr>
                <a:defRPr/>
              </a:pPr>
              <a:t>‹#›</a:t>
            </a:fld>
            <a:endParaRPr lang="en-US" altLang="ja-JP"/>
          </a:p>
        </p:txBody>
      </p:sp>
    </p:spTree>
    <p:extLst>
      <p:ext uri="{BB962C8B-B14F-4D97-AF65-F5344CB8AC3E}">
        <p14:creationId xmlns:p14="http://schemas.microsoft.com/office/powerpoint/2010/main" val="536356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44912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6DE77112-BC96-476B-9A04-94E8138A33F0}" type="slidenum">
              <a:rPr lang="ja-JP" altLang="en-US"/>
              <a:pPr>
                <a:defRPr/>
              </a:pPr>
              <a:t>‹#›</a:t>
            </a:fld>
            <a:endParaRPr lang="ja-JP" altLang="en-US"/>
          </a:p>
        </p:txBody>
      </p:sp>
    </p:spTree>
    <p:extLst>
      <p:ext uri="{BB962C8B-B14F-4D97-AF65-F5344CB8AC3E}">
        <p14:creationId xmlns:p14="http://schemas.microsoft.com/office/powerpoint/2010/main" val="16723342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3"/>
          <p:cNvSpPr>
            <a:spLocks noGrp="1" noChangeArrowheads="1"/>
          </p:cNvSpPr>
          <p:nvPr>
            <p:ph type="sldNum" sz="quarter" idx="10"/>
          </p:nvPr>
        </p:nvSpPr>
        <p:spPr/>
        <p:txBody>
          <a:bodyPr/>
          <a:lstStyle>
            <a:lvl1pPr>
              <a:defRPr kumimoji="0"/>
            </a:lvl1pPr>
          </a:lstStyle>
          <a:p>
            <a:pPr>
              <a:defRPr/>
            </a:pPr>
            <a:fld id="{84C3186F-B057-4A85-94D4-4FC73ABA868F}" type="slidenum">
              <a:rPr lang="en-US" altLang="ja-JP"/>
              <a:pPr>
                <a:defRPr/>
              </a:pPr>
              <a:t>‹#›</a:t>
            </a:fld>
            <a:endParaRPr lang="en-US" altLang="ja-JP"/>
          </a:p>
        </p:txBody>
      </p:sp>
    </p:spTree>
    <p:extLst>
      <p:ext uri="{BB962C8B-B14F-4D97-AF65-F5344CB8AC3E}">
        <p14:creationId xmlns:p14="http://schemas.microsoft.com/office/powerpoint/2010/main" val="19389911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0" descr="D:\intra.seisaku\img\en_head.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 descr="D:\intra.seisaku\img\en_head_2.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1490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2" descr="D:\intra.seisaku\img\en_head_back.gif"/>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14800" y="6229350"/>
            <a:ext cx="9144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descr="宮城県マーク"/>
          <p:cNvPicPr>
            <a:picLocks noChangeAspect="1" noChangeArrowheads="1"/>
          </p:cNvPicPr>
          <p:nvPr userDrawn="1"/>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924800" y="0"/>
            <a:ext cx="685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4"/>
          <p:cNvSpPr>
            <a:spLocks noChangeArrowheads="1"/>
          </p:cNvSpPr>
          <p:nvPr userDrawn="1"/>
        </p:nvSpPr>
        <p:spPr bwMode="gray">
          <a:xfrm>
            <a:off x="381000" y="3124200"/>
            <a:ext cx="8226425" cy="36513"/>
          </a:xfrm>
          <a:prstGeom prst="rect">
            <a:avLst/>
          </a:prstGeom>
          <a:gradFill rotWithShape="0">
            <a:gsLst>
              <a:gs pos="0">
                <a:schemeClr val="bg1"/>
              </a:gs>
              <a:gs pos="50000">
                <a:schemeClr val="bg2"/>
              </a:gs>
              <a:gs pos="100000">
                <a:schemeClr val="bg1"/>
              </a:gs>
            </a:gsLst>
            <a:lin ang="0" scaled="1"/>
          </a:gradFill>
          <a:ln w="9525">
            <a:noFill/>
            <a:miter lim="800000"/>
            <a:headEnd/>
            <a:tailEnd/>
          </a:ln>
          <a:effectLst/>
        </p:spPr>
        <p:txBody>
          <a:bodyPr wrap="none" anchor="ctr"/>
          <a:lstStyle/>
          <a:p>
            <a:pPr algn="ctr" eaLnBrk="1" hangingPunct="1">
              <a:defRPr/>
            </a:pPr>
            <a:endParaRPr lang="ja-JP" altLang="ja-JP">
              <a:solidFill>
                <a:srgbClr val="000000"/>
              </a:solidFill>
            </a:endParaRPr>
          </a:p>
        </p:txBody>
      </p:sp>
      <p:sp>
        <p:nvSpPr>
          <p:cNvPr id="9" name="Rectangle 37"/>
          <p:cNvSpPr>
            <a:spLocks noChangeArrowheads="1"/>
          </p:cNvSpPr>
          <p:nvPr userDrawn="1"/>
        </p:nvSpPr>
        <p:spPr bwMode="auto">
          <a:xfrm>
            <a:off x="8424863" y="150813"/>
            <a:ext cx="717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defRPr/>
            </a:pPr>
            <a:r>
              <a:rPr kumimoji="0" lang="ja-JP" altLang="en-US" sz="1400">
                <a:solidFill>
                  <a:srgbClr val="008000"/>
                </a:solidFill>
                <a:ea typeface="HGP創英角ｺﾞｼｯｸUB" pitchFamily="50" charset="-128"/>
              </a:rPr>
              <a:t>宮城県</a:t>
            </a:r>
          </a:p>
        </p:txBody>
      </p:sp>
      <p:sp>
        <p:nvSpPr>
          <p:cNvPr id="14348" name="Rectangle 12"/>
          <p:cNvSpPr>
            <a:spLocks noGrp="1" noChangeArrowheads="1"/>
          </p:cNvSpPr>
          <p:nvPr>
            <p:ph type="ctrTitle"/>
          </p:nvPr>
        </p:nvSpPr>
        <p:spPr>
          <a:xfrm>
            <a:off x="990600" y="1828800"/>
            <a:ext cx="7772400" cy="1143000"/>
          </a:xfrm>
        </p:spPr>
        <p:txBody>
          <a:bodyPr/>
          <a:lstStyle>
            <a:lvl1pPr>
              <a:defRPr/>
            </a:lvl1pPr>
          </a:lstStyle>
          <a:p>
            <a:r>
              <a:rPr lang="ja-JP" altLang="en-US"/>
              <a:t>マスタ タイトルの書式設定</a:t>
            </a:r>
          </a:p>
        </p:txBody>
      </p:sp>
      <p:sp>
        <p:nvSpPr>
          <p:cNvPr id="143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10" name="Rectangle 16"/>
          <p:cNvSpPr>
            <a:spLocks noGrp="1" noChangeArrowheads="1"/>
          </p:cNvSpPr>
          <p:nvPr>
            <p:ph type="sldNum" sz="quarter" idx="10"/>
          </p:nvPr>
        </p:nvSpPr>
        <p:spPr>
          <a:xfrm>
            <a:off x="7239000" y="5791200"/>
            <a:ext cx="1905000" cy="457200"/>
          </a:xfrm>
        </p:spPr>
        <p:txBody>
          <a:bodyPr/>
          <a:lstStyle>
            <a:lvl1pPr>
              <a:defRPr/>
            </a:lvl1pPr>
          </a:lstStyle>
          <a:p>
            <a:pPr>
              <a:defRPr/>
            </a:pPr>
            <a:fld id="{CA5AA5F5-B976-41BF-BA1F-38CECFE06E31}" type="slidenum">
              <a:rPr lang="en-US" altLang="ja-JP"/>
              <a:pPr>
                <a:defRPr/>
              </a:pPr>
              <a:t>‹#›</a:t>
            </a:fld>
            <a:endParaRPr lang="en-US" altLang="ja-JP"/>
          </a:p>
        </p:txBody>
      </p:sp>
    </p:spTree>
    <p:extLst>
      <p:ext uri="{BB962C8B-B14F-4D97-AF65-F5344CB8AC3E}">
        <p14:creationId xmlns:p14="http://schemas.microsoft.com/office/powerpoint/2010/main" val="2960808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3"/>
          <p:cNvSpPr>
            <a:spLocks noGrp="1" noChangeArrowheads="1"/>
          </p:cNvSpPr>
          <p:nvPr>
            <p:ph type="sldNum" sz="quarter" idx="10"/>
          </p:nvPr>
        </p:nvSpPr>
        <p:spPr>
          <a:ln/>
        </p:spPr>
        <p:txBody>
          <a:bodyPr/>
          <a:lstStyle>
            <a:lvl1pPr>
              <a:defRPr/>
            </a:lvl1pPr>
          </a:lstStyle>
          <a:p>
            <a:pPr>
              <a:defRPr/>
            </a:pPr>
            <a:fld id="{BB378023-CFCB-4912-B04E-B762BFF35D27}" type="slidenum">
              <a:rPr lang="en-US" altLang="ja-JP"/>
              <a:pPr>
                <a:defRPr/>
              </a:pPr>
              <a:t>‹#›</a:t>
            </a:fld>
            <a:endParaRPr lang="en-US" altLang="ja-JP"/>
          </a:p>
        </p:txBody>
      </p:sp>
    </p:spTree>
    <p:extLst>
      <p:ext uri="{BB962C8B-B14F-4D97-AF65-F5344CB8AC3E}">
        <p14:creationId xmlns:p14="http://schemas.microsoft.com/office/powerpoint/2010/main" val="15701007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13"/>
          <p:cNvSpPr>
            <a:spLocks noGrp="1" noChangeArrowheads="1"/>
          </p:cNvSpPr>
          <p:nvPr>
            <p:ph type="sldNum" sz="quarter" idx="10"/>
          </p:nvPr>
        </p:nvSpPr>
        <p:spPr>
          <a:ln/>
        </p:spPr>
        <p:txBody>
          <a:bodyPr/>
          <a:lstStyle>
            <a:lvl1pPr>
              <a:defRPr/>
            </a:lvl1pPr>
          </a:lstStyle>
          <a:p>
            <a:pPr>
              <a:defRPr/>
            </a:pPr>
            <a:fld id="{508CA4D9-44F8-4D08-B0DC-B5B54BD2727C}" type="slidenum">
              <a:rPr lang="en-US" altLang="ja-JP"/>
              <a:pPr>
                <a:defRPr/>
              </a:pPr>
              <a:t>‹#›</a:t>
            </a:fld>
            <a:endParaRPr lang="en-US" altLang="ja-JP"/>
          </a:p>
        </p:txBody>
      </p:sp>
    </p:spTree>
    <p:extLst>
      <p:ext uri="{BB962C8B-B14F-4D97-AF65-F5344CB8AC3E}">
        <p14:creationId xmlns:p14="http://schemas.microsoft.com/office/powerpoint/2010/main" val="4134033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3"/>
          <p:cNvSpPr>
            <a:spLocks noGrp="1" noChangeArrowheads="1"/>
          </p:cNvSpPr>
          <p:nvPr>
            <p:ph type="sldNum" sz="quarter" idx="10"/>
          </p:nvPr>
        </p:nvSpPr>
        <p:spPr>
          <a:ln/>
        </p:spPr>
        <p:txBody>
          <a:bodyPr/>
          <a:lstStyle>
            <a:lvl1pPr>
              <a:defRPr/>
            </a:lvl1pPr>
          </a:lstStyle>
          <a:p>
            <a:pPr>
              <a:defRPr/>
            </a:pPr>
            <a:fld id="{959EA683-67C3-416D-8658-B112E8CA1C7C}" type="slidenum">
              <a:rPr lang="en-US" altLang="ja-JP"/>
              <a:pPr>
                <a:defRPr/>
              </a:pPr>
              <a:t>‹#›</a:t>
            </a:fld>
            <a:endParaRPr lang="en-US" altLang="ja-JP"/>
          </a:p>
        </p:txBody>
      </p:sp>
    </p:spTree>
    <p:extLst>
      <p:ext uri="{BB962C8B-B14F-4D97-AF65-F5344CB8AC3E}">
        <p14:creationId xmlns:p14="http://schemas.microsoft.com/office/powerpoint/2010/main" val="911382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13"/>
          <p:cNvSpPr>
            <a:spLocks noGrp="1" noChangeArrowheads="1"/>
          </p:cNvSpPr>
          <p:nvPr>
            <p:ph type="sldNum" sz="quarter" idx="10"/>
          </p:nvPr>
        </p:nvSpPr>
        <p:spPr>
          <a:xfrm>
            <a:off x="8229600" y="5791200"/>
            <a:ext cx="9144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chemeClr val="bg1"/>
              </a:buClr>
              <a:buSzPct val="100000"/>
              <a:buFont typeface="Wingdings" panose="05000000000000000000" pitchFamily="2" charset="2"/>
              <a:buChar char="n"/>
              <a:defRPr/>
            </a:lvl1pPr>
          </a:lstStyle>
          <a:p>
            <a:pPr>
              <a:defRPr/>
            </a:pPr>
            <a:fld id="{C32D18BA-2E94-4D78-8B29-3FC9DEAF16CE}" type="slidenum">
              <a:rPr lang="en-US" altLang="ja-JP"/>
              <a:pPr>
                <a:defRPr/>
              </a:pPr>
              <a:t>‹#›</a:t>
            </a:fld>
            <a:endParaRPr lang="en-US" altLang="ja-JP"/>
          </a:p>
        </p:txBody>
      </p:sp>
    </p:spTree>
    <p:extLst>
      <p:ext uri="{BB962C8B-B14F-4D97-AF65-F5344CB8AC3E}">
        <p14:creationId xmlns:p14="http://schemas.microsoft.com/office/powerpoint/2010/main" val="34458322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3"/>
          <p:cNvSpPr>
            <a:spLocks noGrp="1" noChangeArrowheads="1"/>
          </p:cNvSpPr>
          <p:nvPr>
            <p:ph type="sldNum" sz="quarter" idx="10"/>
          </p:nvPr>
        </p:nvSpPr>
        <p:spPr>
          <a:ln/>
        </p:spPr>
        <p:txBody>
          <a:bodyPr/>
          <a:lstStyle>
            <a:lvl1pPr>
              <a:defRPr/>
            </a:lvl1pPr>
          </a:lstStyle>
          <a:p>
            <a:pPr>
              <a:defRPr/>
            </a:pPr>
            <a:fld id="{8FEB0EDE-9BA7-4C69-A69F-10CF719CBAA9}" type="slidenum">
              <a:rPr lang="en-US" altLang="ja-JP"/>
              <a:pPr>
                <a:defRPr/>
              </a:pPr>
              <a:t>‹#›</a:t>
            </a:fld>
            <a:endParaRPr lang="en-US" altLang="ja-JP"/>
          </a:p>
        </p:txBody>
      </p:sp>
    </p:spTree>
    <p:extLst>
      <p:ext uri="{BB962C8B-B14F-4D97-AF65-F5344CB8AC3E}">
        <p14:creationId xmlns:p14="http://schemas.microsoft.com/office/powerpoint/2010/main" val="1279922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13"/>
          <p:cNvSpPr>
            <a:spLocks noGrp="1" noChangeArrowheads="1"/>
          </p:cNvSpPr>
          <p:nvPr>
            <p:ph type="sldNum" sz="quarter" idx="10"/>
          </p:nvPr>
        </p:nvSpPr>
        <p:spPr>
          <a:ln/>
        </p:spPr>
        <p:txBody>
          <a:bodyPr/>
          <a:lstStyle>
            <a:lvl1pPr>
              <a:defRPr/>
            </a:lvl1pPr>
          </a:lstStyle>
          <a:p>
            <a:pPr>
              <a:defRPr/>
            </a:pPr>
            <a:fld id="{226612D3-A3F6-4985-AD74-6D92996068F1}" type="slidenum">
              <a:rPr lang="en-US" altLang="ja-JP"/>
              <a:pPr>
                <a:defRPr/>
              </a:pPr>
              <a:t>‹#›</a:t>
            </a:fld>
            <a:endParaRPr lang="en-US" altLang="ja-JP"/>
          </a:p>
        </p:txBody>
      </p:sp>
    </p:spTree>
    <p:extLst>
      <p:ext uri="{BB962C8B-B14F-4D97-AF65-F5344CB8AC3E}">
        <p14:creationId xmlns:p14="http://schemas.microsoft.com/office/powerpoint/2010/main" val="2360081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C0043B67-C866-412C-9CD2-764C18337B6C}" type="slidenum">
              <a:rPr lang="en-US" altLang="ja-JP"/>
              <a:pPr>
                <a:defRPr/>
              </a:pPr>
              <a:t>‹#›</a:t>
            </a:fld>
            <a:endParaRPr lang="en-US" altLang="ja-JP"/>
          </a:p>
        </p:txBody>
      </p:sp>
    </p:spTree>
    <p:extLst>
      <p:ext uri="{BB962C8B-B14F-4D97-AF65-F5344CB8AC3E}">
        <p14:creationId xmlns:p14="http://schemas.microsoft.com/office/powerpoint/2010/main" val="3819641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3"/>
          <p:cNvSpPr>
            <a:spLocks noGrp="1" noChangeArrowheads="1"/>
          </p:cNvSpPr>
          <p:nvPr>
            <p:ph type="sldNum" sz="quarter" idx="10"/>
          </p:nvPr>
        </p:nvSpPr>
        <p:spPr>
          <a:ln/>
        </p:spPr>
        <p:txBody>
          <a:bodyPr/>
          <a:lstStyle>
            <a:lvl1pPr>
              <a:defRPr/>
            </a:lvl1pPr>
          </a:lstStyle>
          <a:p>
            <a:pPr>
              <a:defRPr/>
            </a:pPr>
            <a:fld id="{576790EC-5A03-489E-823A-66A2B143B8F2}" type="slidenum">
              <a:rPr lang="en-US" altLang="ja-JP"/>
              <a:pPr>
                <a:defRPr/>
              </a:pPr>
              <a:t>‹#›</a:t>
            </a:fld>
            <a:endParaRPr lang="en-US" altLang="ja-JP"/>
          </a:p>
        </p:txBody>
      </p:sp>
    </p:spTree>
    <p:extLst>
      <p:ext uri="{BB962C8B-B14F-4D97-AF65-F5344CB8AC3E}">
        <p14:creationId xmlns:p14="http://schemas.microsoft.com/office/powerpoint/2010/main" val="18842593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3"/>
          <p:cNvSpPr>
            <a:spLocks noGrp="1" noChangeArrowheads="1"/>
          </p:cNvSpPr>
          <p:nvPr>
            <p:ph type="sldNum" sz="quarter" idx="10"/>
          </p:nvPr>
        </p:nvSpPr>
        <p:spPr>
          <a:ln/>
        </p:spPr>
        <p:txBody>
          <a:bodyPr/>
          <a:lstStyle>
            <a:lvl1pPr>
              <a:defRPr/>
            </a:lvl1pPr>
          </a:lstStyle>
          <a:p>
            <a:pPr>
              <a:defRPr/>
            </a:pPr>
            <a:fld id="{40CB1DD9-5AD4-425D-9936-D1C81D7E5084}" type="slidenum">
              <a:rPr lang="en-US" altLang="ja-JP"/>
              <a:pPr>
                <a:defRPr/>
              </a:pPr>
              <a:t>‹#›</a:t>
            </a:fld>
            <a:endParaRPr lang="en-US" altLang="ja-JP"/>
          </a:p>
        </p:txBody>
      </p:sp>
    </p:spTree>
    <p:extLst>
      <p:ext uri="{BB962C8B-B14F-4D97-AF65-F5344CB8AC3E}">
        <p14:creationId xmlns:p14="http://schemas.microsoft.com/office/powerpoint/2010/main" val="4961514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3"/>
          <p:cNvSpPr>
            <a:spLocks noGrp="1" noChangeArrowheads="1"/>
          </p:cNvSpPr>
          <p:nvPr>
            <p:ph type="sldNum" sz="quarter" idx="10"/>
          </p:nvPr>
        </p:nvSpPr>
        <p:spPr>
          <a:ln/>
        </p:spPr>
        <p:txBody>
          <a:bodyPr/>
          <a:lstStyle>
            <a:lvl1pPr>
              <a:defRPr/>
            </a:lvl1pPr>
          </a:lstStyle>
          <a:p>
            <a:pPr>
              <a:defRPr/>
            </a:pPr>
            <a:fld id="{BD70125D-5B53-4299-AD68-80BB375E7D06}" type="slidenum">
              <a:rPr lang="en-US" altLang="ja-JP"/>
              <a:pPr>
                <a:defRPr/>
              </a:pPr>
              <a:t>‹#›</a:t>
            </a:fld>
            <a:endParaRPr lang="en-US" altLang="ja-JP"/>
          </a:p>
        </p:txBody>
      </p:sp>
    </p:spTree>
    <p:extLst>
      <p:ext uri="{BB962C8B-B14F-4D97-AF65-F5344CB8AC3E}">
        <p14:creationId xmlns:p14="http://schemas.microsoft.com/office/powerpoint/2010/main" val="1170481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11988" y="762000"/>
            <a:ext cx="1943100" cy="537051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182688" y="762000"/>
            <a:ext cx="5676900" cy="537051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3"/>
          <p:cNvSpPr>
            <a:spLocks noGrp="1" noChangeArrowheads="1"/>
          </p:cNvSpPr>
          <p:nvPr>
            <p:ph type="sldNum" sz="quarter" idx="10"/>
          </p:nvPr>
        </p:nvSpPr>
        <p:spPr>
          <a:ln/>
        </p:spPr>
        <p:txBody>
          <a:bodyPr/>
          <a:lstStyle>
            <a:lvl1pPr>
              <a:defRPr/>
            </a:lvl1pPr>
          </a:lstStyle>
          <a:p>
            <a:pPr>
              <a:defRPr/>
            </a:pPr>
            <a:fld id="{A66E229A-7F9E-4EA6-B524-781933895EC0}" type="slidenum">
              <a:rPr lang="en-US" altLang="ja-JP"/>
              <a:pPr>
                <a:defRPr/>
              </a:pPr>
              <a:t>‹#›</a:t>
            </a:fld>
            <a:endParaRPr lang="en-US" altLang="ja-JP"/>
          </a:p>
        </p:txBody>
      </p:sp>
    </p:spTree>
    <p:extLst>
      <p:ext uri="{BB962C8B-B14F-4D97-AF65-F5344CB8AC3E}">
        <p14:creationId xmlns:p14="http://schemas.microsoft.com/office/powerpoint/2010/main" val="6463144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テキスト プレースホルダー 5"/>
          <p:cNvSpPr>
            <a:spLocks noGrp="1"/>
          </p:cNvSpPr>
          <p:nvPr>
            <p:ph type="body" sz="quarter" idx="11"/>
          </p:nvPr>
        </p:nvSpPr>
        <p:spPr>
          <a:xfrm>
            <a:off x="250825" y="1124744"/>
            <a:ext cx="8642350" cy="719138"/>
          </a:xfrm>
        </p:spPr>
        <p:txBody>
          <a:bodyPr anchor="ctr"/>
          <a:lstStyle>
            <a:lvl1pPr marL="342900" indent="-342900">
              <a:buFont typeface="Wingdings" panose="05000000000000000000" pitchFamily="2" charset="2"/>
              <a:buChar char="u"/>
              <a:defRPr/>
            </a:lvl1pPr>
            <a:lvl2pPr marL="457200" indent="0">
              <a:buNone/>
              <a:defRPr/>
            </a:lvl2pPr>
            <a:lvl3pPr marL="914400" indent="0">
              <a:buNone/>
              <a:defRPr/>
            </a:lvl3pPr>
            <a:lvl4pPr marL="1371600" indent="0">
              <a:buNone/>
              <a:defRPr/>
            </a:lvl4pPr>
            <a:lvl5pPr marL="1828800" indent="0">
              <a:buNone/>
              <a:defRPr/>
            </a:lvl5pPr>
          </a:lstStyle>
          <a:p>
            <a:pPr lvl="0"/>
            <a:r>
              <a:rPr lang="ja-JP" altLang="en-US" dirty="0"/>
              <a:t>マスター テキストの書式設定</a:t>
            </a:r>
          </a:p>
        </p:txBody>
      </p:sp>
    </p:spTree>
    <p:extLst>
      <p:ext uri="{BB962C8B-B14F-4D97-AF65-F5344CB8AC3E}">
        <p14:creationId xmlns:p14="http://schemas.microsoft.com/office/powerpoint/2010/main" val="39120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3"/>
          <p:cNvSpPr>
            <a:spLocks noGrp="1" noChangeArrowheads="1"/>
          </p:cNvSpPr>
          <p:nvPr>
            <p:ph type="sldNum" sz="quarter" idx="10"/>
          </p:nvPr>
        </p:nvSpPr>
        <p:spPr>
          <a:xfrm>
            <a:off x="8229600" y="5791200"/>
            <a:ext cx="9144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chemeClr val="bg1"/>
              </a:buClr>
              <a:buSzPct val="100000"/>
              <a:buFont typeface="Wingdings" panose="05000000000000000000" pitchFamily="2" charset="2"/>
              <a:buChar char="n"/>
              <a:defRPr/>
            </a:lvl1pPr>
          </a:lstStyle>
          <a:p>
            <a:pPr>
              <a:defRPr/>
            </a:pPr>
            <a:fld id="{6DC4C0A1-2768-48E4-8E22-BB2D571EB118}" type="slidenum">
              <a:rPr lang="en-US" altLang="ja-JP"/>
              <a:pPr>
                <a:defRPr/>
              </a:pPr>
              <a:t>‹#›</a:t>
            </a:fld>
            <a:endParaRPr lang="en-US" altLang="ja-JP"/>
          </a:p>
        </p:txBody>
      </p:sp>
    </p:spTree>
    <p:extLst>
      <p:ext uri="{BB962C8B-B14F-4D97-AF65-F5344CB8AC3E}">
        <p14:creationId xmlns:p14="http://schemas.microsoft.com/office/powerpoint/2010/main" val="721761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3"/>
          <p:cNvSpPr>
            <a:spLocks noGrp="1" noChangeArrowheads="1"/>
          </p:cNvSpPr>
          <p:nvPr>
            <p:ph type="sldNum" sz="quarter" idx="10"/>
          </p:nvPr>
        </p:nvSpPr>
        <p:spPr>
          <a:xfrm>
            <a:off x="8229600" y="5791200"/>
            <a:ext cx="9144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chemeClr val="bg1"/>
              </a:buClr>
              <a:buSzPct val="100000"/>
              <a:buFont typeface="Wingdings" panose="05000000000000000000" pitchFamily="2" charset="2"/>
              <a:buChar char="n"/>
              <a:defRPr/>
            </a:lvl1pPr>
          </a:lstStyle>
          <a:p>
            <a:pPr>
              <a:defRPr/>
            </a:pPr>
            <a:fld id="{9847E8E3-1F81-4382-A4EB-77F84D129215}" type="slidenum">
              <a:rPr lang="en-US" altLang="ja-JP"/>
              <a:pPr>
                <a:defRPr/>
              </a:pPr>
              <a:t>‹#›</a:t>
            </a:fld>
            <a:endParaRPr lang="en-US" altLang="ja-JP"/>
          </a:p>
        </p:txBody>
      </p:sp>
    </p:spTree>
    <p:extLst>
      <p:ext uri="{BB962C8B-B14F-4D97-AF65-F5344CB8AC3E}">
        <p14:creationId xmlns:p14="http://schemas.microsoft.com/office/powerpoint/2010/main" val="2601908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13"/>
          <p:cNvSpPr>
            <a:spLocks noGrp="1" noChangeArrowheads="1"/>
          </p:cNvSpPr>
          <p:nvPr>
            <p:ph type="sldNum" sz="quarter" idx="10"/>
          </p:nvPr>
        </p:nvSpPr>
        <p:spPr>
          <a:xfrm>
            <a:off x="8229600" y="5791200"/>
            <a:ext cx="9144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chemeClr val="bg1"/>
              </a:buClr>
              <a:buSzPct val="100000"/>
              <a:buFont typeface="Wingdings" panose="05000000000000000000" pitchFamily="2" charset="2"/>
              <a:buChar char="n"/>
              <a:defRPr/>
            </a:lvl1pPr>
          </a:lstStyle>
          <a:p>
            <a:pPr>
              <a:defRPr/>
            </a:pPr>
            <a:fld id="{2CDC314A-C570-417A-9A89-E73F6FA55E0E}" type="slidenum">
              <a:rPr lang="en-US" altLang="ja-JP"/>
              <a:pPr>
                <a:defRPr/>
              </a:pPr>
              <a:t>‹#›</a:t>
            </a:fld>
            <a:endParaRPr lang="en-US" altLang="ja-JP"/>
          </a:p>
        </p:txBody>
      </p:sp>
    </p:spTree>
    <p:extLst>
      <p:ext uri="{BB962C8B-B14F-4D97-AF65-F5344CB8AC3E}">
        <p14:creationId xmlns:p14="http://schemas.microsoft.com/office/powerpoint/2010/main" val="2499687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xfrm>
            <a:off x="8229600" y="5791200"/>
            <a:ext cx="9144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chemeClr val="bg1"/>
              </a:buClr>
              <a:buSzPct val="100000"/>
              <a:buFont typeface="Wingdings" panose="05000000000000000000" pitchFamily="2" charset="2"/>
              <a:buChar char="n"/>
              <a:defRPr/>
            </a:lvl1pPr>
          </a:lstStyle>
          <a:p>
            <a:pPr>
              <a:defRPr/>
            </a:pPr>
            <a:fld id="{98009383-B9B9-4336-ADC4-C236C2F70FC5}" type="slidenum">
              <a:rPr lang="en-US" altLang="ja-JP"/>
              <a:pPr>
                <a:defRPr/>
              </a:pPr>
              <a:t>‹#›</a:t>
            </a:fld>
            <a:endParaRPr lang="en-US" altLang="ja-JP"/>
          </a:p>
        </p:txBody>
      </p:sp>
    </p:spTree>
    <p:extLst>
      <p:ext uri="{BB962C8B-B14F-4D97-AF65-F5344CB8AC3E}">
        <p14:creationId xmlns:p14="http://schemas.microsoft.com/office/powerpoint/2010/main" val="2300566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3"/>
          <p:cNvSpPr>
            <a:spLocks noGrp="1" noChangeArrowheads="1"/>
          </p:cNvSpPr>
          <p:nvPr>
            <p:ph type="sldNum" sz="quarter" idx="10"/>
          </p:nvPr>
        </p:nvSpPr>
        <p:spPr>
          <a:xfrm>
            <a:off x="8229600" y="5791200"/>
            <a:ext cx="9144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chemeClr val="bg1"/>
              </a:buClr>
              <a:buSzPct val="100000"/>
              <a:buFont typeface="Wingdings" panose="05000000000000000000" pitchFamily="2" charset="2"/>
              <a:buChar char="n"/>
              <a:defRPr/>
            </a:lvl1pPr>
          </a:lstStyle>
          <a:p>
            <a:pPr>
              <a:defRPr/>
            </a:pPr>
            <a:fld id="{00B00C6D-9C05-4B75-9ABD-A59BCC9182A4}" type="slidenum">
              <a:rPr lang="en-US" altLang="ja-JP"/>
              <a:pPr>
                <a:defRPr/>
              </a:pPr>
              <a:t>‹#›</a:t>
            </a:fld>
            <a:endParaRPr lang="en-US" altLang="ja-JP"/>
          </a:p>
        </p:txBody>
      </p:sp>
    </p:spTree>
    <p:extLst>
      <p:ext uri="{BB962C8B-B14F-4D97-AF65-F5344CB8AC3E}">
        <p14:creationId xmlns:p14="http://schemas.microsoft.com/office/powerpoint/2010/main" val="2865229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3"/>
          <p:cNvSpPr>
            <a:spLocks noGrp="1" noChangeArrowheads="1"/>
          </p:cNvSpPr>
          <p:nvPr>
            <p:ph type="sldNum" sz="quarter" idx="10"/>
          </p:nvPr>
        </p:nvSpPr>
        <p:spPr>
          <a:xfrm>
            <a:off x="8229600" y="5791200"/>
            <a:ext cx="9144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chemeClr val="bg1"/>
              </a:buClr>
              <a:buSzPct val="100000"/>
              <a:buFont typeface="Wingdings" panose="05000000000000000000" pitchFamily="2" charset="2"/>
              <a:buChar char="n"/>
              <a:defRPr/>
            </a:lvl1pPr>
          </a:lstStyle>
          <a:p>
            <a:pPr>
              <a:defRPr/>
            </a:pPr>
            <a:fld id="{4B9D8536-ECE2-49E2-8D18-244E9C83B9E8}" type="slidenum">
              <a:rPr lang="en-US" altLang="ja-JP"/>
              <a:pPr>
                <a:defRPr/>
              </a:pPr>
              <a:t>‹#›</a:t>
            </a:fld>
            <a:endParaRPr lang="en-US" altLang="ja-JP"/>
          </a:p>
        </p:txBody>
      </p:sp>
    </p:spTree>
    <p:extLst>
      <p:ext uri="{BB962C8B-B14F-4D97-AF65-F5344CB8AC3E}">
        <p14:creationId xmlns:p14="http://schemas.microsoft.com/office/powerpoint/2010/main" val="1958815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5.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5.xml"/><Relationship Id="rId18" Type="http://schemas.openxmlformats.org/officeDocument/2006/relationships/image" Target="../media/image5.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4.png"/><Relationship Id="rId2" Type="http://schemas.openxmlformats.org/officeDocument/2006/relationships/slideLayout" Target="../slideLayouts/slideLayout27.xml"/><Relationship Id="rId16" Type="http://schemas.openxmlformats.org/officeDocument/2006/relationships/image" Target="../media/image3.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20" name="Rectangle 8"/>
          <p:cNvSpPr>
            <a:spLocks noChangeArrowheads="1"/>
          </p:cNvSpPr>
          <p:nvPr/>
        </p:nvSpPr>
        <p:spPr bwMode="gray">
          <a:xfrm>
            <a:off x="442913" y="1781175"/>
            <a:ext cx="8226425" cy="36513"/>
          </a:xfrm>
          <a:prstGeom prst="rect">
            <a:avLst/>
          </a:prstGeom>
          <a:gradFill rotWithShape="0">
            <a:gsLst>
              <a:gs pos="0">
                <a:schemeClr val="bg1"/>
              </a:gs>
              <a:gs pos="50000">
                <a:schemeClr val="bg2"/>
              </a:gs>
              <a:gs pos="100000">
                <a:schemeClr val="bg1"/>
              </a:gs>
            </a:gsLst>
            <a:lin ang="0" scaled="1"/>
          </a:gradFill>
          <a:ln w="9525">
            <a:noFill/>
            <a:miter lim="800000"/>
            <a:headEnd/>
            <a:tailEnd/>
          </a:ln>
          <a:effectLst/>
        </p:spPr>
        <p:txBody>
          <a:bodyPr wrap="none" anchor="ctr"/>
          <a:lstStyle/>
          <a:p>
            <a:pPr algn="ctr" eaLnBrk="1" hangingPunct="1">
              <a:defRPr/>
            </a:pPr>
            <a:endParaRPr lang="ja-JP" altLang="ja-JP"/>
          </a:p>
        </p:txBody>
      </p:sp>
      <p:sp>
        <p:nvSpPr>
          <p:cNvPr id="1027" name="Rectangle 9"/>
          <p:cNvSpPr>
            <a:spLocks noGrp="1" noChangeArrowheads="1"/>
          </p:cNvSpPr>
          <p:nvPr>
            <p:ph type="title"/>
          </p:nvPr>
        </p:nvSpPr>
        <p:spPr bwMode="auto">
          <a:xfrm>
            <a:off x="1371600" y="762000"/>
            <a:ext cx="75723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8" name="Rectangle 10"/>
          <p:cNvSpPr>
            <a:spLocks noGrp="1" noChangeArrowheads="1"/>
          </p:cNvSpPr>
          <p:nvPr>
            <p:ph type="body" idx="1"/>
          </p:nvPr>
        </p:nvSpPr>
        <p:spPr bwMode="auto">
          <a:xfrm>
            <a:off x="1120775" y="210185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pic>
        <p:nvPicPr>
          <p:cNvPr id="1029" name="Picture 18" descr="D:\intra.seisaku\img\en_head.gif"/>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9" descr="D:\intra.seisaku\img\en_head_2.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1490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0" descr="D:\intra.seisaku\img\en_head_back.gif"/>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191000" y="6229350"/>
            <a:ext cx="762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21"/>
          <p:cNvSpPr>
            <a:spLocks noChangeArrowheads="1"/>
          </p:cNvSpPr>
          <p:nvPr userDrawn="1"/>
        </p:nvSpPr>
        <p:spPr bwMode="auto">
          <a:xfrm>
            <a:off x="6445250" y="311150"/>
            <a:ext cx="208756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defRPr/>
            </a:pPr>
            <a:r>
              <a:rPr kumimoji="0" lang="ja-JP" altLang="en-US" sz="1400" dirty="0">
                <a:latin typeface="HG丸ｺﾞｼｯｸM-PRO" pitchFamily="50" charset="-128"/>
                <a:ea typeface="HG丸ｺﾞｼｯｸM-PRO" pitchFamily="50" charset="-128"/>
              </a:rPr>
              <a:t>宮城県選挙管理委員会</a:t>
            </a:r>
          </a:p>
        </p:txBody>
      </p:sp>
      <p:pic>
        <p:nvPicPr>
          <p:cNvPr id="2" name="図 1"/>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11188" y="849313"/>
            <a:ext cx="72072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21"/>
          <p:cNvSpPr>
            <a:spLocks noChangeArrowheads="1"/>
          </p:cNvSpPr>
          <p:nvPr userDrawn="1"/>
        </p:nvSpPr>
        <p:spPr bwMode="auto">
          <a:xfrm>
            <a:off x="6343650" y="549275"/>
            <a:ext cx="266382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defRPr/>
            </a:pPr>
            <a:r>
              <a:rPr kumimoji="0" lang="en-US" altLang="ja-JP" sz="1400">
                <a:latin typeface="Monotype Corsiva" pitchFamily="66" charset="0"/>
                <a:ea typeface="HG丸ｺﾞｼｯｸM-PRO" pitchFamily="50" charset="-128"/>
              </a:rPr>
              <a:t>Election Administration Commission</a:t>
            </a:r>
            <a:endParaRPr kumimoji="0" lang="ja-JP" altLang="en-US" sz="1400">
              <a:latin typeface="Monotype Corsiva" pitchFamily="66" charset="0"/>
              <a:ea typeface="HG丸ｺﾞｼｯｸM-PRO" pitchFamily="50" charset="-128"/>
            </a:endParaRPr>
          </a:p>
        </p:txBody>
      </p:sp>
      <p:pic>
        <p:nvPicPr>
          <p:cNvPr id="3" name="図 4"/>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396288" y="195263"/>
            <a:ext cx="4968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774" r:id="rId1"/>
    <p:sldLayoutId id="2147492775" r:id="rId2"/>
    <p:sldLayoutId id="2147492776" r:id="rId3"/>
    <p:sldLayoutId id="2147492777" r:id="rId4"/>
    <p:sldLayoutId id="2147492778" r:id="rId5"/>
    <p:sldLayoutId id="2147492779" r:id="rId6"/>
    <p:sldLayoutId id="2147492780" r:id="rId7"/>
    <p:sldLayoutId id="2147492781" r:id="rId8"/>
    <p:sldLayoutId id="2147492782" r:id="rId9"/>
    <p:sldLayoutId id="2147492783" r:id="rId10"/>
    <p:sldLayoutId id="2147492784" r:id="rId11"/>
  </p:sldLayoutIdLst>
  <p:hf hdr="0" ftr="0" dt="0"/>
  <p:txStyles>
    <p:titleStyle>
      <a:lvl1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cs typeface="+mj-cs"/>
        </a:defRPr>
      </a:lvl1pPr>
      <a:lvl2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2pPr>
      <a:lvl3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3pPr>
      <a:lvl4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4pPr>
      <a:lvl5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anose="05000000000000000000"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9"/>
          <p:cNvSpPr>
            <a:spLocks noGrp="1" noChangeArrowheads="1"/>
          </p:cNvSpPr>
          <p:nvPr>
            <p:ph type="title"/>
          </p:nvPr>
        </p:nvSpPr>
        <p:spPr bwMode="auto">
          <a:xfrm>
            <a:off x="1371600" y="762000"/>
            <a:ext cx="75723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2051" name="Rectangle 10"/>
          <p:cNvSpPr>
            <a:spLocks noGrp="1" noChangeArrowheads="1"/>
          </p:cNvSpPr>
          <p:nvPr>
            <p:ph type="body" idx="1"/>
          </p:nvPr>
        </p:nvSpPr>
        <p:spPr bwMode="auto">
          <a:xfrm>
            <a:off x="1120775" y="210185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325" name="Rectangle 13"/>
          <p:cNvSpPr>
            <a:spLocks noGrp="1" noChangeArrowheads="1"/>
          </p:cNvSpPr>
          <p:nvPr>
            <p:ph type="sldNum" sz="quarter" idx="4"/>
          </p:nvPr>
        </p:nvSpPr>
        <p:spPr bwMode="auto">
          <a:xfrm>
            <a:off x="8229600" y="57912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buClrTx/>
              <a:buSzTx/>
              <a:buFontTx/>
              <a:buNone/>
              <a:defRPr kumimoji="0" sz="1600">
                <a:solidFill>
                  <a:srgbClr val="003399"/>
                </a:solidFill>
                <a:latin typeface="HG丸ｺﾞｼｯｸM-PRO" panose="020F0600000000000000" pitchFamily="50" charset="-128"/>
                <a:ea typeface="HG丸ｺﾞｼｯｸM-PRO" panose="020F0600000000000000" pitchFamily="50" charset="-128"/>
              </a:defRPr>
            </a:lvl1pPr>
          </a:lstStyle>
          <a:p>
            <a:pPr>
              <a:defRPr/>
            </a:pPr>
            <a:fld id="{DAED2FD0-D9F0-440F-AFF1-4CFE36EA421A}" type="slidenum">
              <a:rPr lang="en-US" altLang="ja-JP"/>
              <a:pPr>
                <a:defRPr/>
              </a:pPr>
              <a:t>‹#›</a:t>
            </a:fld>
            <a:endParaRPr lang="en-US" altLang="ja-JP"/>
          </a:p>
        </p:txBody>
      </p:sp>
      <p:pic>
        <p:nvPicPr>
          <p:cNvPr id="2053" name="Picture 18" descr="D:\intra.seisaku\img\en_head.gif"/>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9" descr="D:\intra.seisaku\img\en_head_2.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1490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20" descr="D:\intra.seisaku\img\en_head_back.gif"/>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191000" y="6229350"/>
            <a:ext cx="762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21"/>
          <p:cNvSpPr>
            <a:spLocks noChangeArrowheads="1"/>
          </p:cNvSpPr>
          <p:nvPr userDrawn="1"/>
        </p:nvSpPr>
        <p:spPr bwMode="auto">
          <a:xfrm>
            <a:off x="6372225" y="311150"/>
            <a:ext cx="208756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defRPr/>
            </a:pPr>
            <a:r>
              <a:rPr kumimoji="0" lang="ja-JP" altLang="en-US" sz="1400">
                <a:latin typeface="HG丸ｺﾞｼｯｸM-PRO" pitchFamily="50" charset="-128"/>
                <a:ea typeface="HG丸ｺﾞｼｯｸM-PRO" pitchFamily="50" charset="-128"/>
              </a:rPr>
              <a:t>宮城県選挙管理委員会</a:t>
            </a:r>
          </a:p>
        </p:txBody>
      </p:sp>
      <p:sp>
        <p:nvSpPr>
          <p:cNvPr id="1035" name="Rectangle 21"/>
          <p:cNvSpPr>
            <a:spLocks noChangeArrowheads="1"/>
          </p:cNvSpPr>
          <p:nvPr userDrawn="1"/>
        </p:nvSpPr>
        <p:spPr bwMode="auto">
          <a:xfrm>
            <a:off x="6343650" y="549275"/>
            <a:ext cx="266382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defRPr/>
            </a:pPr>
            <a:r>
              <a:rPr kumimoji="0" lang="en-US" altLang="ja-JP" sz="1400">
                <a:latin typeface="Monotype Corsiva" pitchFamily="66" charset="0"/>
                <a:ea typeface="HG丸ｺﾞｼｯｸM-PRO" pitchFamily="50" charset="-128"/>
              </a:rPr>
              <a:t>Election Administration Commission</a:t>
            </a:r>
            <a:endParaRPr kumimoji="0" lang="ja-JP" altLang="en-US" sz="1400">
              <a:latin typeface="Monotype Corsiva" pitchFamily="66" charset="0"/>
              <a:ea typeface="HG丸ｺﾞｼｯｸM-PRO" pitchFamily="50" charset="-128"/>
            </a:endParaRPr>
          </a:p>
        </p:txBody>
      </p:sp>
      <p:pic>
        <p:nvPicPr>
          <p:cNvPr id="2058" name="図 4"/>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396288" y="195263"/>
            <a:ext cx="4968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785" r:id="rId1"/>
    <p:sldLayoutId id="2147492752" r:id="rId2"/>
    <p:sldLayoutId id="2147492753" r:id="rId3"/>
    <p:sldLayoutId id="2147492754" r:id="rId4"/>
    <p:sldLayoutId id="2147492755" r:id="rId5"/>
    <p:sldLayoutId id="2147492756" r:id="rId6"/>
    <p:sldLayoutId id="2147492757" r:id="rId7"/>
    <p:sldLayoutId id="2147492758" r:id="rId8"/>
    <p:sldLayoutId id="2147492759" r:id="rId9"/>
    <p:sldLayoutId id="2147492760" r:id="rId10"/>
    <p:sldLayoutId id="2147492761" r:id="rId11"/>
  </p:sldLayoutIdLst>
  <p:hf hdr="0" ftr="0" dt="0"/>
  <p:txStyles>
    <p:titleStyle>
      <a:lvl1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cs typeface="+mj-cs"/>
        </a:defRPr>
      </a:lvl1pPr>
      <a:lvl2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2pPr>
      <a:lvl3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3pPr>
      <a:lvl4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4pPr>
      <a:lvl5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anose="05000000000000000000"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9"/>
          <p:cNvSpPr>
            <a:spLocks noGrp="1" noChangeArrowheads="1"/>
          </p:cNvSpPr>
          <p:nvPr>
            <p:ph type="title"/>
          </p:nvPr>
        </p:nvSpPr>
        <p:spPr bwMode="auto">
          <a:xfrm>
            <a:off x="1371600" y="762000"/>
            <a:ext cx="75723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3075" name="Rectangle 10"/>
          <p:cNvSpPr>
            <a:spLocks noGrp="1" noChangeArrowheads="1"/>
          </p:cNvSpPr>
          <p:nvPr>
            <p:ph type="body" idx="1"/>
          </p:nvPr>
        </p:nvSpPr>
        <p:spPr bwMode="auto">
          <a:xfrm>
            <a:off x="1120775" y="210185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 bg1="lt1" tx1="dk1" bg2="lt2" tx2="dk2" accent1="accent1" accent2="accent2" accent3="accent3" accent4="accent4" accent5="accent5" accent6="accent6" hlink="hlink" folHlink="folHlink"/>
  <p:sldLayoutIdLst>
    <p:sldLayoutId id="2147492762" r:id="rId1"/>
  </p:sldLayoutIdLst>
  <p:hf hdr="0" ftr="0" dt="0"/>
  <p:txStyles>
    <p:titleStyle>
      <a:lvl1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cs typeface="+mj-cs"/>
        </a:defRPr>
      </a:lvl1pPr>
      <a:lvl2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2pPr>
      <a:lvl3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3pPr>
      <a:lvl4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4pPr>
      <a:lvl5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anose="05000000000000000000"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9"/>
          <p:cNvSpPr>
            <a:spLocks noGrp="1" noChangeArrowheads="1"/>
          </p:cNvSpPr>
          <p:nvPr>
            <p:ph type="title"/>
          </p:nvPr>
        </p:nvSpPr>
        <p:spPr bwMode="auto">
          <a:xfrm>
            <a:off x="1371600" y="762000"/>
            <a:ext cx="75723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4099" name="Rectangle 10"/>
          <p:cNvSpPr>
            <a:spLocks noGrp="1" noChangeArrowheads="1"/>
          </p:cNvSpPr>
          <p:nvPr>
            <p:ph type="body" idx="1"/>
          </p:nvPr>
        </p:nvSpPr>
        <p:spPr bwMode="auto">
          <a:xfrm>
            <a:off x="1120775" y="210185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325" name="Rectangle 13"/>
          <p:cNvSpPr>
            <a:spLocks noGrp="1" noChangeArrowheads="1"/>
          </p:cNvSpPr>
          <p:nvPr>
            <p:ph type="sldNum" sz="quarter" idx="4"/>
          </p:nvPr>
        </p:nvSpPr>
        <p:spPr bwMode="auto">
          <a:xfrm>
            <a:off x="8229600" y="57912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buClrTx/>
              <a:buSzTx/>
              <a:buFontTx/>
              <a:buNone/>
              <a:defRPr sz="1600">
                <a:solidFill>
                  <a:srgbClr val="003399"/>
                </a:solidFill>
                <a:latin typeface="HG丸ｺﾞｼｯｸM-PRO" panose="020F0600000000000000" pitchFamily="50" charset="-128"/>
                <a:ea typeface="HG丸ｺﾞｼｯｸM-PRO" panose="020F0600000000000000" pitchFamily="50" charset="-128"/>
              </a:defRPr>
            </a:lvl1pPr>
          </a:lstStyle>
          <a:p>
            <a:pPr>
              <a:defRPr/>
            </a:pPr>
            <a:fld id="{88AC816E-7E45-43C9-8B11-769EB4043A2D}" type="slidenum">
              <a:rPr lang="ja-JP" altLang="en-US"/>
              <a:pPr>
                <a:defRPr/>
              </a:pPr>
              <a:t>‹#›</a:t>
            </a:fld>
            <a:endParaRPr lang="ja-JP" altLang="en-US"/>
          </a:p>
        </p:txBody>
      </p:sp>
      <p:pic>
        <p:nvPicPr>
          <p:cNvPr id="4101" name="Picture 18" descr="D:\intra.seisaku\img\en_hea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9" descr="D:\intra.seisaku\img\en_head_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490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20" descr="D:\intra.seisaku\img\en_head_back.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6229350"/>
            <a:ext cx="762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21"/>
          <p:cNvSpPr>
            <a:spLocks noChangeArrowheads="1"/>
          </p:cNvSpPr>
          <p:nvPr/>
        </p:nvSpPr>
        <p:spPr bwMode="auto">
          <a:xfrm>
            <a:off x="6372225" y="311150"/>
            <a:ext cx="208756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9pPr>
          </a:lstStyle>
          <a:p>
            <a:pPr algn="ctr" eaLnBrk="1" fontAlgn="auto" hangingPunct="1">
              <a:spcAft>
                <a:spcPts val="0"/>
              </a:spcAft>
              <a:defRPr/>
            </a:pPr>
            <a:r>
              <a:rPr kumimoji="0" lang="ja-JP" altLang="en-US" sz="1400">
                <a:solidFill>
                  <a:srgbClr val="000000"/>
                </a:solidFill>
                <a:latin typeface="HG丸ｺﾞｼｯｸM-PRO" pitchFamily="50" charset="-128"/>
                <a:ea typeface="HG丸ｺﾞｼｯｸM-PRO" pitchFamily="50" charset="-128"/>
              </a:rPr>
              <a:t>宮城県選挙管理委員会</a:t>
            </a:r>
          </a:p>
        </p:txBody>
      </p:sp>
      <p:sp>
        <p:nvSpPr>
          <p:cNvPr id="1035" name="Rectangle 21"/>
          <p:cNvSpPr>
            <a:spLocks noChangeArrowheads="1"/>
          </p:cNvSpPr>
          <p:nvPr/>
        </p:nvSpPr>
        <p:spPr bwMode="auto">
          <a:xfrm>
            <a:off x="6343650" y="549275"/>
            <a:ext cx="266382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9pPr>
          </a:lstStyle>
          <a:p>
            <a:pPr algn="ctr" eaLnBrk="1" fontAlgn="auto" hangingPunct="1">
              <a:spcAft>
                <a:spcPts val="0"/>
              </a:spcAft>
              <a:defRPr/>
            </a:pPr>
            <a:r>
              <a:rPr kumimoji="0" lang="en-US" altLang="ja-JP" sz="1400">
                <a:solidFill>
                  <a:srgbClr val="000000"/>
                </a:solidFill>
                <a:latin typeface="Monotype Corsiva" pitchFamily="66" charset="0"/>
                <a:ea typeface="HG丸ｺﾞｼｯｸM-PRO" pitchFamily="50" charset="-128"/>
              </a:rPr>
              <a:t>Election Administration Commission</a:t>
            </a:r>
            <a:endParaRPr kumimoji="0" lang="ja-JP" altLang="en-US" sz="1400">
              <a:solidFill>
                <a:srgbClr val="000000"/>
              </a:solidFill>
              <a:latin typeface="Monotype Corsiva" pitchFamily="66" charset="0"/>
              <a:ea typeface="HG丸ｺﾞｼｯｸM-PRO" pitchFamily="50" charset="-128"/>
            </a:endParaRPr>
          </a:p>
        </p:txBody>
      </p:sp>
      <p:pic>
        <p:nvPicPr>
          <p:cNvPr id="4106" name="図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396288" y="195263"/>
            <a:ext cx="4968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763" r:id="rId1"/>
    <p:sldLayoutId id="2147492786" r:id="rId2"/>
  </p:sldLayoutIdLst>
  <p:txStyles>
    <p:titleStyle>
      <a:lvl1pPr algn="l" rtl="0" eaLnBrk="0" fontAlgn="base" hangingPunct="0">
        <a:spcBef>
          <a:spcPct val="0"/>
        </a:spcBef>
        <a:spcAft>
          <a:spcPct val="0"/>
        </a:spcAft>
        <a:defRPr kumimoji="1" sz="4400" b="1">
          <a:solidFill>
            <a:schemeClr val="tx2"/>
          </a:solidFill>
          <a:latin typeface="HG丸ｺﾞｼｯｸM-PRO" panose="020F0600000000000000" pitchFamily="50" charset="-128"/>
          <a:ea typeface="HG丸ｺﾞｼｯｸM-PRO" panose="020F0600000000000000" pitchFamily="50" charset="-128"/>
          <a:cs typeface="+mj-cs"/>
        </a:defRPr>
      </a:lvl1pPr>
      <a:lvl2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2pPr>
      <a:lvl3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3pPr>
      <a:lvl4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4pPr>
      <a:lvl5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5pPr>
      <a:lvl6pPr marL="457200" algn="l" rtl="0" eaLnBrk="1" fontAlgn="base" hangingPunct="1">
        <a:spcBef>
          <a:spcPct val="0"/>
        </a:spcBef>
        <a:spcAft>
          <a:spcPct val="0"/>
        </a:spcAft>
        <a:defRPr kumimoji="1" sz="4400">
          <a:solidFill>
            <a:schemeClr val="tx2"/>
          </a:solidFill>
          <a:latin typeface="Tahoma" pitchFamily="34" charset="0"/>
          <a:ea typeface="ＭＳ Ｐゴシック" pitchFamily="50" charset="-128"/>
        </a:defRPr>
      </a:lvl6pPr>
      <a:lvl7pPr marL="914400" algn="l" rtl="0" eaLnBrk="1" fontAlgn="base" hangingPunct="1">
        <a:spcBef>
          <a:spcPct val="0"/>
        </a:spcBef>
        <a:spcAft>
          <a:spcPct val="0"/>
        </a:spcAft>
        <a:defRPr kumimoji="1" sz="4400">
          <a:solidFill>
            <a:schemeClr val="tx2"/>
          </a:solidFill>
          <a:latin typeface="Tahoma" pitchFamily="34" charset="0"/>
          <a:ea typeface="ＭＳ Ｐゴシック" pitchFamily="50" charset="-128"/>
        </a:defRPr>
      </a:lvl7pPr>
      <a:lvl8pPr marL="1371600" algn="l" rtl="0" eaLnBrk="1" fontAlgn="base" hangingPunct="1">
        <a:spcBef>
          <a:spcPct val="0"/>
        </a:spcBef>
        <a:spcAft>
          <a:spcPct val="0"/>
        </a:spcAft>
        <a:defRPr kumimoji="1" sz="4400">
          <a:solidFill>
            <a:schemeClr val="tx2"/>
          </a:solidFill>
          <a:latin typeface="Tahoma" pitchFamily="34" charset="0"/>
          <a:ea typeface="ＭＳ Ｐゴシック" pitchFamily="50" charset="-128"/>
        </a:defRPr>
      </a:lvl8pPr>
      <a:lvl9pPr marL="1828800" algn="l" rtl="0" eaLnBrk="1" fontAlgn="base" hangingPunct="1">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anose="05000000000000000000"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eaLnBrk="1" fontAlgn="base" hangingPunct="1">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20" name="Rectangle 8"/>
          <p:cNvSpPr>
            <a:spLocks noChangeArrowheads="1"/>
          </p:cNvSpPr>
          <p:nvPr/>
        </p:nvSpPr>
        <p:spPr bwMode="gray">
          <a:xfrm>
            <a:off x="442913" y="1781175"/>
            <a:ext cx="8226425" cy="36513"/>
          </a:xfrm>
          <a:prstGeom prst="rect">
            <a:avLst/>
          </a:prstGeom>
          <a:gradFill rotWithShape="0">
            <a:gsLst>
              <a:gs pos="0">
                <a:schemeClr val="bg1"/>
              </a:gs>
              <a:gs pos="50000">
                <a:schemeClr val="bg2"/>
              </a:gs>
              <a:gs pos="100000">
                <a:schemeClr val="bg1"/>
              </a:gs>
            </a:gsLst>
            <a:lin ang="0" scaled="1"/>
          </a:gradFill>
          <a:ln w="9525">
            <a:noFill/>
            <a:miter lim="800000"/>
            <a:headEnd/>
            <a:tailEnd/>
          </a:ln>
          <a:effectLst/>
        </p:spPr>
        <p:txBody>
          <a:bodyPr wrap="none" anchor="ctr"/>
          <a:lstStyle/>
          <a:p>
            <a:pPr algn="ctr" eaLnBrk="1" hangingPunct="1">
              <a:defRPr/>
            </a:pPr>
            <a:endParaRPr lang="ja-JP" altLang="ja-JP">
              <a:solidFill>
                <a:srgbClr val="000000"/>
              </a:solidFill>
            </a:endParaRPr>
          </a:p>
        </p:txBody>
      </p:sp>
      <p:sp>
        <p:nvSpPr>
          <p:cNvPr id="5123" name="Rectangle 9"/>
          <p:cNvSpPr>
            <a:spLocks noGrp="1" noChangeArrowheads="1"/>
          </p:cNvSpPr>
          <p:nvPr>
            <p:ph type="title"/>
          </p:nvPr>
        </p:nvSpPr>
        <p:spPr bwMode="auto">
          <a:xfrm>
            <a:off x="1371600" y="762000"/>
            <a:ext cx="75723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5124" name="Rectangle 10"/>
          <p:cNvSpPr>
            <a:spLocks noGrp="1" noChangeArrowheads="1"/>
          </p:cNvSpPr>
          <p:nvPr>
            <p:ph type="body" idx="1"/>
          </p:nvPr>
        </p:nvSpPr>
        <p:spPr bwMode="auto">
          <a:xfrm>
            <a:off x="1120775" y="210185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325" name="Rectangle 13"/>
          <p:cNvSpPr>
            <a:spLocks noGrp="1" noChangeArrowheads="1"/>
          </p:cNvSpPr>
          <p:nvPr>
            <p:ph type="sldNum" sz="quarter" idx="4"/>
          </p:nvPr>
        </p:nvSpPr>
        <p:spPr bwMode="auto">
          <a:xfrm>
            <a:off x="8229600" y="57912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buClrTx/>
              <a:buSzTx/>
              <a:buFontTx/>
              <a:buNone/>
              <a:defRPr kumimoji="0" sz="1600">
                <a:solidFill>
                  <a:srgbClr val="003399"/>
                </a:solidFill>
                <a:latin typeface="HG丸ｺﾞｼｯｸM-PRO" panose="020F0600000000000000" pitchFamily="50" charset="-128"/>
                <a:ea typeface="HG丸ｺﾞｼｯｸM-PRO" panose="020F0600000000000000" pitchFamily="50" charset="-128"/>
              </a:defRPr>
            </a:lvl1pPr>
          </a:lstStyle>
          <a:p>
            <a:pPr>
              <a:defRPr/>
            </a:pPr>
            <a:fld id="{08A3D538-CECE-426A-B4A7-9B3B1D591B58}" type="slidenum">
              <a:rPr lang="en-US" altLang="ja-JP"/>
              <a:pPr>
                <a:defRPr/>
              </a:pPr>
              <a:t>‹#›</a:t>
            </a:fld>
            <a:endParaRPr lang="en-US" altLang="ja-JP"/>
          </a:p>
        </p:txBody>
      </p:sp>
      <p:pic>
        <p:nvPicPr>
          <p:cNvPr id="5126" name="Picture 18" descr="D:\intra.seisaku\img\en_head.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9" descr="D:\intra.seisaku\img\en_head_2.gif"/>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91490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20" descr="D:\intra.seisaku\img\en_head_back.gif"/>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191000" y="6229350"/>
            <a:ext cx="762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21"/>
          <p:cNvSpPr>
            <a:spLocks noChangeArrowheads="1"/>
          </p:cNvSpPr>
          <p:nvPr userDrawn="1"/>
        </p:nvSpPr>
        <p:spPr bwMode="auto">
          <a:xfrm>
            <a:off x="6372225" y="311150"/>
            <a:ext cx="208756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defRPr/>
            </a:pPr>
            <a:r>
              <a:rPr kumimoji="0" lang="ja-JP" altLang="en-US" sz="1400">
                <a:solidFill>
                  <a:srgbClr val="000000"/>
                </a:solidFill>
                <a:latin typeface="HG丸ｺﾞｼｯｸM-PRO" pitchFamily="50" charset="-128"/>
                <a:ea typeface="HG丸ｺﾞｼｯｸM-PRO" pitchFamily="50" charset="-128"/>
              </a:rPr>
              <a:t>宮城県選挙管理委員会</a:t>
            </a:r>
          </a:p>
        </p:txBody>
      </p:sp>
      <p:pic>
        <p:nvPicPr>
          <p:cNvPr id="5130" name="図 1"/>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11188" y="849313"/>
            <a:ext cx="72072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21"/>
          <p:cNvSpPr>
            <a:spLocks noChangeArrowheads="1"/>
          </p:cNvSpPr>
          <p:nvPr userDrawn="1"/>
        </p:nvSpPr>
        <p:spPr bwMode="auto">
          <a:xfrm>
            <a:off x="6343650" y="549275"/>
            <a:ext cx="266382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defRPr/>
            </a:pPr>
            <a:r>
              <a:rPr kumimoji="0" lang="en-US" altLang="ja-JP" sz="1400">
                <a:solidFill>
                  <a:srgbClr val="000000"/>
                </a:solidFill>
                <a:latin typeface="Monotype Corsiva" pitchFamily="66" charset="0"/>
                <a:ea typeface="HG丸ｺﾞｼｯｸM-PRO" pitchFamily="50" charset="-128"/>
              </a:rPr>
              <a:t>Election Administration Commission</a:t>
            </a:r>
            <a:endParaRPr kumimoji="0" lang="ja-JP" altLang="en-US" sz="1400">
              <a:solidFill>
                <a:srgbClr val="000000"/>
              </a:solidFill>
              <a:latin typeface="Monotype Corsiva" pitchFamily="66" charset="0"/>
              <a:ea typeface="HG丸ｺﾞｼｯｸM-PRO" pitchFamily="50" charset="-128"/>
            </a:endParaRPr>
          </a:p>
        </p:txBody>
      </p:sp>
      <p:pic>
        <p:nvPicPr>
          <p:cNvPr id="5132" name="図 4"/>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396288" y="195263"/>
            <a:ext cx="4968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787" r:id="rId1"/>
    <p:sldLayoutId id="2147492764" r:id="rId2"/>
    <p:sldLayoutId id="2147492765" r:id="rId3"/>
    <p:sldLayoutId id="2147492766" r:id="rId4"/>
    <p:sldLayoutId id="2147492767" r:id="rId5"/>
    <p:sldLayoutId id="2147492768" r:id="rId6"/>
    <p:sldLayoutId id="2147492769" r:id="rId7"/>
    <p:sldLayoutId id="2147492770" r:id="rId8"/>
    <p:sldLayoutId id="2147492771" r:id="rId9"/>
    <p:sldLayoutId id="2147492772" r:id="rId10"/>
    <p:sldLayoutId id="2147492773" r:id="rId11"/>
    <p:sldLayoutId id="2147492788" r:id="rId12"/>
  </p:sldLayoutIdLst>
  <p:hf hdr="0" ftr="0" dt="0"/>
  <p:txStyles>
    <p:titleStyle>
      <a:lvl1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cs typeface="+mj-cs"/>
        </a:defRPr>
      </a:lvl1pPr>
      <a:lvl2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2pPr>
      <a:lvl3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3pPr>
      <a:lvl4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4pPr>
      <a:lvl5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anose="05000000000000000000"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diagramDrawing" Target="../diagrams/drawing1.xml"/><Relationship Id="rId18" Type="http://schemas.openxmlformats.org/officeDocument/2006/relationships/image" Target="../media/image22.jpeg"/><Relationship Id="rId3" Type="http://schemas.openxmlformats.org/officeDocument/2006/relationships/notesSlide" Target="../notesSlides/notesSlide10.xml"/><Relationship Id="rId7" Type="http://schemas.openxmlformats.org/officeDocument/2006/relationships/image" Target="../media/image16.png"/><Relationship Id="rId12" Type="http://schemas.openxmlformats.org/officeDocument/2006/relationships/diagramColors" Target="../diagrams/colors1.xml"/><Relationship Id="rId17" Type="http://schemas.openxmlformats.org/officeDocument/2006/relationships/image" Target="../media/image21.png"/><Relationship Id="rId2" Type="http://schemas.openxmlformats.org/officeDocument/2006/relationships/slideLayout" Target="../slideLayouts/slideLayout7.xml"/><Relationship Id="rId16" Type="http://schemas.openxmlformats.org/officeDocument/2006/relationships/image" Target="../media/image20.jpeg"/><Relationship Id="rId1" Type="http://schemas.openxmlformats.org/officeDocument/2006/relationships/tags" Target="../tags/tag3.xml"/><Relationship Id="rId6" Type="http://schemas.openxmlformats.org/officeDocument/2006/relationships/image" Target="../media/image15.png"/><Relationship Id="rId11" Type="http://schemas.openxmlformats.org/officeDocument/2006/relationships/diagramQuickStyle" Target="../diagrams/quickStyle1.xml"/><Relationship Id="rId5" Type="http://schemas.openxmlformats.org/officeDocument/2006/relationships/image" Target="../media/image14.png"/><Relationship Id="rId15" Type="http://schemas.openxmlformats.org/officeDocument/2006/relationships/image" Target="../media/image19.jpeg"/><Relationship Id="rId10" Type="http://schemas.openxmlformats.org/officeDocument/2006/relationships/diagramLayout" Target="../diagrams/layout1.xml"/><Relationship Id="rId4" Type="http://schemas.openxmlformats.org/officeDocument/2006/relationships/image" Target="../media/image13.png"/><Relationship Id="rId9" Type="http://schemas.openxmlformats.org/officeDocument/2006/relationships/diagramData" Target="../diagrams/data1.xml"/><Relationship Id="rId14"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1.xml"/><Relationship Id="rId7"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7.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tags" Target="../tags/tag8.xml"/><Relationship Id="rId4" Type="http://schemas.openxmlformats.org/officeDocument/2006/relationships/image" Target="../media/image35.emf"/></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2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2.xml"/><Relationship Id="rId1" Type="http://schemas.openxmlformats.org/officeDocument/2006/relationships/tags" Target="../tags/tag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notesSlide" Target="../notesSlides/notesSlide42.xml"/><Relationship Id="rId7"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3" Type="http://schemas.openxmlformats.org/officeDocument/2006/relationships/hyperlink" Target="https://seijiyama.jp/" TargetMode="External"/><Relationship Id="rId2" Type="http://schemas.openxmlformats.org/officeDocument/2006/relationships/notesSlide" Target="../notesSlides/notesSlide43.xml"/><Relationship Id="rId1" Type="http://schemas.openxmlformats.org/officeDocument/2006/relationships/slideLayout" Target="../slideLayouts/slideLayout32.xml"/><Relationship Id="rId6" Type="http://schemas.openxmlformats.org/officeDocument/2006/relationships/image" Target="../media/image61.jpeg"/><Relationship Id="rId5" Type="http://schemas.openxmlformats.org/officeDocument/2006/relationships/image" Target="../media/image60.png"/><Relationship Id="rId4" Type="http://schemas.openxmlformats.org/officeDocument/2006/relationships/hyperlink" Target="http://go2senkyo.com/"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4.xml"/><Relationship Id="rId1" Type="http://schemas.openxmlformats.org/officeDocument/2006/relationships/slideLayout" Target="../slideLayouts/slideLayout32.xml"/><Relationship Id="rId5" Type="http://schemas.openxmlformats.org/officeDocument/2006/relationships/image" Target="../media/image46.jpeg"/><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4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円/楕円 7"/>
          <p:cNvSpPr>
            <a:spLocks noChangeArrowheads="1"/>
          </p:cNvSpPr>
          <p:nvPr/>
        </p:nvSpPr>
        <p:spPr bwMode="auto">
          <a:xfrm>
            <a:off x="1349375" y="1817688"/>
            <a:ext cx="3798888" cy="334645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Arial" panose="020B0604020202020204" pitchFamily="34" charset="0"/>
              <a:buNone/>
            </a:pPr>
            <a:endParaRPr lang="ja-JP" altLang="en-US" sz="2400">
              <a:latin typeface="Arial" panose="020B0604020202020204" pitchFamily="34" charset="0"/>
              <a:ea typeface="ＭＳ Ｐゴシック" panose="020B0600070205080204" pitchFamily="50" charset="-128"/>
            </a:endParaRPr>
          </a:p>
        </p:txBody>
      </p:sp>
      <p:pic>
        <p:nvPicPr>
          <p:cNvPr id="8" name="図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1601484"/>
            <a:ext cx="8969749" cy="38703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プレースホルダー 1"/>
          <p:cNvSpPr>
            <a:spLocks noChangeArrowheads="1"/>
          </p:cNvSpPr>
          <p:nvPr/>
        </p:nvSpPr>
        <p:spPr bwMode="auto">
          <a:xfrm>
            <a:off x="2751138" y="2867025"/>
            <a:ext cx="5329237" cy="1685925"/>
          </a:xfrm>
          <a:prstGeom prst="rect">
            <a:avLst/>
          </a:prstGeom>
          <a:solidFill>
            <a:schemeClr val="tx1"/>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buFont typeface="Wingdings" pitchFamily="2" charset="2"/>
              <a:buNone/>
              <a:defRPr/>
            </a:pPr>
            <a:r>
              <a:rPr lang="ja-JP" altLang="en-US" sz="2400" b="1"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日時　令和○年○月○○日（○） 　　　　　　　　　　　　　　　　　　　　　　</a:t>
            </a:r>
          </a:p>
          <a:p>
            <a:pPr>
              <a:buFont typeface="Wingdings" pitchFamily="2" charset="2"/>
              <a:buNone/>
              <a:defRPr/>
            </a:pPr>
            <a:r>
              <a:rPr lang="ja-JP" altLang="en-US" sz="2400" b="1"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○○時○○分～○○時○○分　　　　　　　　　　　　　　　　　場所　○○○○○○高等学校　</a:t>
            </a:r>
            <a:endParaRPr lang="en-US" altLang="ja-JP" sz="2400" b="1"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sz="2400" b="1"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体育館　　　　　　　　　　　　　　　　　　　　　　　　</a:t>
            </a:r>
          </a:p>
          <a:p>
            <a:pPr>
              <a:buFont typeface="Wingdings" pitchFamily="2" charset="2"/>
              <a:buNone/>
              <a:defRPr/>
            </a:pPr>
            <a:r>
              <a:rPr lang="ja-JP" altLang="en-US" sz="2400" b="1"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rPr>
              <a:t>　　　</a:t>
            </a:r>
          </a:p>
        </p:txBody>
      </p:sp>
      <p:pic>
        <p:nvPicPr>
          <p:cNvPr id="23557" name="図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588" y="2797175"/>
            <a:ext cx="27654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コンテンツ プレースホルダー 4"/>
          <p:cNvSpPr txBox="1">
            <a:spLocks/>
          </p:cNvSpPr>
          <p:nvPr/>
        </p:nvSpPr>
        <p:spPr>
          <a:xfrm>
            <a:off x="1398588" y="5534025"/>
            <a:ext cx="7570787" cy="763588"/>
          </a:xfrm>
          <a:prstGeom prst="rect">
            <a:avLst/>
          </a:prstGeom>
        </p:spPr>
        <p:txBody>
          <a:bodyPr>
            <a:normAutofit/>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marL="0" indent="0">
              <a:buNone/>
              <a:defRPr/>
            </a:pPr>
            <a:r>
              <a:rPr lang="ja-JP" altLang="en-US" sz="2000" b="1" kern="0" dirty="0">
                <a:latin typeface="メイリオ" panose="020B0604030504040204" pitchFamily="50" charset="-128"/>
                <a:ea typeface="メイリオ" panose="020B0604030504040204" pitchFamily="50" charset="-128"/>
                <a:cs typeface="メイリオ" panose="020B0604030504040204" pitchFamily="50" charset="-128"/>
              </a:rPr>
              <a:t>主催：○○○選挙管理委員会・○○○明るい選挙推進協議会</a:t>
            </a:r>
            <a:endParaRPr lang="en-US" altLang="ja-JP" sz="2000" b="1" kern="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defRPr/>
            </a:pPr>
            <a:r>
              <a:rPr lang="ja-JP" altLang="en-US" sz="2000" b="1" kern="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000" b="1" kern="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タイトル 3"/>
          <p:cNvSpPr txBox="1">
            <a:spLocks/>
          </p:cNvSpPr>
          <p:nvPr/>
        </p:nvSpPr>
        <p:spPr>
          <a:xfrm>
            <a:off x="468313" y="476250"/>
            <a:ext cx="8229600" cy="1778000"/>
          </a:xfrm>
          <a:prstGeom prst="rect">
            <a:avLst/>
          </a:prstGeom>
        </p:spPr>
        <p:txBody>
          <a:bodyPr>
            <a:normAutofit fontScale="97500"/>
          </a:bodyPr>
          <a:lstStyle>
            <a:lvl1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cs typeface="+mj-cs"/>
              </a:defRPr>
            </a:lvl1pPr>
            <a:lvl2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2pPr>
            <a:lvl3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3pPr>
            <a:lvl4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4pPr>
            <a:lvl5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a:lstStyle>
          <a:p>
            <a:pPr>
              <a:defRPr/>
            </a:pPr>
            <a:r>
              <a:rPr lang="ja-JP" altLang="en-US" sz="2900" kern="0" dirty="0">
                <a:solidFill>
                  <a:srgbClr val="FF0000"/>
                </a:solidFill>
              </a:rPr>
              <a:t>令和８年度 新しい有権者のための</a:t>
            </a:r>
          </a:p>
          <a:p>
            <a:pPr algn="ctr">
              <a:defRPr/>
            </a:pPr>
            <a:r>
              <a:rPr lang="ja-JP" altLang="en-US" kern="0" dirty="0">
                <a:solidFill>
                  <a:srgbClr val="FF0000"/>
                </a:solidFill>
              </a:rPr>
              <a:t>　　　　　　</a:t>
            </a:r>
            <a:r>
              <a:rPr lang="ja-JP" altLang="en-US" sz="7400" kern="0" dirty="0">
                <a:solidFill>
                  <a:srgbClr val="FF0000"/>
                </a:solidFill>
              </a:rPr>
              <a:t>選挙講座</a:t>
            </a:r>
            <a:r>
              <a:rPr lang="ja-JP" altLang="en-US" sz="6000" kern="0" dirty="0">
                <a:solidFill>
                  <a:srgbClr val="FF0000"/>
                </a:solidFill>
              </a:rPr>
              <a:t>　　　　</a:t>
            </a:r>
            <a:endParaRPr lang="ja-JP" altLang="en-US" sz="4900" kern="0" dirty="0">
              <a:solidFill>
                <a:srgbClr val="FF0000"/>
              </a:solidFill>
            </a:endParaRPr>
          </a:p>
        </p:txBody>
      </p:sp>
    </p:spTree>
    <p:extLst>
      <p:ext uri="{BB962C8B-B14F-4D97-AF65-F5344CB8AC3E}">
        <p14:creationId xmlns:p14="http://schemas.microsoft.com/office/powerpoint/2010/main" val="670912402"/>
      </p:ext>
    </p:extLst>
  </p:cSld>
  <p:clrMapOvr>
    <a:masterClrMapping/>
  </p:clrMapOvr>
  <p:transition spd="slow" advTm="180132"/>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1"/>
          <p:cNvSpPr txBox="1">
            <a:spLocks/>
          </p:cNvSpPr>
          <p:nvPr/>
        </p:nvSpPr>
        <p:spPr bwMode="auto">
          <a:xfrm>
            <a:off x="1466850" y="981075"/>
            <a:ext cx="53784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なぜ選挙をするのか</a:t>
            </a:r>
          </a:p>
        </p:txBody>
      </p:sp>
      <p:sp>
        <p:nvSpPr>
          <p:cNvPr id="35843" name="テキスト プレースホルダー 1"/>
          <p:cNvSpPr txBox="1">
            <a:spLocks/>
          </p:cNvSpPr>
          <p:nvPr/>
        </p:nvSpPr>
        <p:spPr bwMode="auto">
          <a:xfrm>
            <a:off x="492125" y="1768475"/>
            <a:ext cx="8642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Char char="p"/>
            </a:pPr>
            <a:r>
              <a:rPr lang="ja-JP" altLang="en-US" sz="2800">
                <a:solidFill>
                  <a:schemeClr val="bg2"/>
                </a:solidFill>
              </a:rPr>
              <a:t>その</a:t>
            </a:r>
            <a:r>
              <a:rPr lang="ja-JP" altLang="en-US" sz="3600" b="1">
                <a:solidFill>
                  <a:srgbClr val="FF0000"/>
                </a:solidFill>
              </a:rPr>
              <a:t>税金</a:t>
            </a:r>
            <a:r>
              <a:rPr lang="ja-JP" altLang="en-US" sz="2800">
                <a:solidFill>
                  <a:schemeClr val="bg2"/>
                </a:solidFill>
              </a:rPr>
              <a:t>の</a:t>
            </a:r>
            <a:r>
              <a:rPr lang="ja-JP" altLang="en-US" sz="3600" b="1">
                <a:solidFill>
                  <a:srgbClr val="FF0000"/>
                </a:solidFill>
              </a:rPr>
              <a:t>使われ方は</a:t>
            </a:r>
            <a:endParaRPr lang="ja-JP" altLang="en-US" sz="3600" b="1"/>
          </a:p>
        </p:txBody>
      </p:sp>
      <p:pic>
        <p:nvPicPr>
          <p:cNvPr id="35844"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33038" y="5316538"/>
            <a:ext cx="2500312"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図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44113" y="2603500"/>
            <a:ext cx="2049462"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図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97100" y="2755900"/>
            <a:ext cx="13112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図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00338" y="4405313"/>
            <a:ext cx="15843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11" descr="\\172.20.33.16\市町村課共通\70選挙\選挙啓発\016　出前講座関係\★講座スライド等\素材\IMG_038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28350" y="977900"/>
            <a:ext cx="1201738"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 name="図表 20"/>
          <p:cNvGraphicFramePr/>
          <p:nvPr>
            <p:extLst>
              <p:ext uri="{D42A27DB-BD31-4B8C-83A1-F6EECF244321}">
                <p14:modId xmlns:p14="http://schemas.microsoft.com/office/powerpoint/2010/main" val="3412206372"/>
              </p:ext>
            </p:extLst>
          </p:nvPr>
        </p:nvGraphicFramePr>
        <p:xfrm>
          <a:off x="1619672" y="2276872"/>
          <a:ext cx="6840760" cy="396044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22" name="Picture 66" descr="IMG_0645"/>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1824906" y="2530876"/>
            <a:ext cx="490041" cy="43630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67" descr="IMG_0661"/>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1721589" y="5468069"/>
            <a:ext cx="704500" cy="52923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69" descr="IMG_0663"/>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2284209" y="3911394"/>
            <a:ext cx="572725" cy="5727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 descr="\\172.20.33.16\市町村課共通\70選挙\選挙啓発\016　出前講座関係\★講座スライド等\素材\IMG_0389.png"/>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2091945" y="4748620"/>
            <a:ext cx="645297" cy="514139"/>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20" descr="C:\Users\2000362fa\Desktop\IMG_0686.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079434" y="3183724"/>
            <a:ext cx="630321" cy="631379"/>
          </a:xfrm>
          <a:prstGeom prst="ellipse">
            <a:avLst/>
          </a:prstGeom>
          <a:noFill/>
          <a:extLst>
            <a:ext uri="{909E8E84-426E-40DD-AFC4-6F175D3DCCD1}">
              <a14:hiddenFill xmlns:a14="http://schemas.microsoft.com/office/drawing/2010/main">
                <a:solidFill>
                  <a:srgbClr val="FFFFFF"/>
                </a:solidFill>
              </a14:hiddenFill>
            </a:ext>
          </a:extLst>
        </p:spPr>
      </p:pic>
      <p:sp>
        <p:nvSpPr>
          <p:cNvPr id="35856" name="正方形/長方形 1"/>
          <p:cNvSpPr>
            <a:spLocks noChangeArrowheads="1"/>
          </p:cNvSpPr>
          <p:nvPr/>
        </p:nvSpPr>
        <p:spPr bwMode="auto">
          <a:xfrm>
            <a:off x="2525719" y="2523041"/>
            <a:ext cx="1557338" cy="5222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2800">
                <a:solidFill>
                  <a:srgbClr val="008000"/>
                </a:solidFill>
                <a:latin typeface="Tahoma" panose="020B0604030504040204" pitchFamily="34" charset="0"/>
                <a:ea typeface="ＭＳ Ｐゴシック" panose="020B0600070205080204" pitchFamily="50" charset="-128"/>
              </a:rPr>
              <a:t>　教育</a:t>
            </a:r>
          </a:p>
        </p:txBody>
      </p:sp>
      <p:sp>
        <p:nvSpPr>
          <p:cNvPr id="35857" name="正方形/長方形 16"/>
          <p:cNvSpPr>
            <a:spLocks noChangeArrowheads="1"/>
          </p:cNvSpPr>
          <p:nvPr/>
        </p:nvSpPr>
        <p:spPr bwMode="auto">
          <a:xfrm>
            <a:off x="2898392" y="3260588"/>
            <a:ext cx="1338263" cy="522288"/>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2800" dirty="0">
                <a:solidFill>
                  <a:srgbClr val="008000"/>
                </a:solidFill>
                <a:latin typeface="Tahoma" panose="020B0604030504040204" pitchFamily="34" charset="0"/>
                <a:ea typeface="ＭＳ Ｐゴシック" panose="020B0600070205080204" pitchFamily="50" charset="-128"/>
              </a:rPr>
              <a:t>　防災</a:t>
            </a:r>
          </a:p>
        </p:txBody>
      </p:sp>
      <p:sp>
        <p:nvSpPr>
          <p:cNvPr id="18" name="正方形/長方形 17"/>
          <p:cNvSpPr>
            <a:spLocks noChangeArrowheads="1"/>
          </p:cNvSpPr>
          <p:nvPr/>
        </p:nvSpPr>
        <p:spPr bwMode="auto">
          <a:xfrm>
            <a:off x="3114405" y="3994063"/>
            <a:ext cx="1216025" cy="503238"/>
          </a:xfrm>
          <a:prstGeom prst="rect">
            <a:avLst/>
          </a:prstGeom>
          <a:solidFill>
            <a:schemeClr val="accent1">
              <a:lumMod val="20000"/>
              <a:lumOff val="80000"/>
            </a:schemeClr>
          </a:solidFill>
          <a:ln>
            <a:noFill/>
          </a:ln>
        </p:spPr>
        <p:txBody>
          <a:bodyPr/>
          <a:lstStyle/>
          <a:p>
            <a:pPr algn="ctr" eaLnBrk="1" hangingPunct="1">
              <a:spcBef>
                <a:spcPct val="20000"/>
              </a:spcBef>
              <a:buClr>
                <a:schemeClr val="bg1"/>
              </a:buClr>
              <a:buSzPct val="100000"/>
              <a:buFont typeface="Wingdings" panose="05000000000000000000" pitchFamily="2" charset="2"/>
              <a:buNone/>
              <a:defRPr/>
            </a:pPr>
            <a:r>
              <a:rPr lang="ja-JP" altLang="en-US" sz="2800" dirty="0">
                <a:solidFill>
                  <a:srgbClr val="008000"/>
                </a:solidFill>
              </a:rPr>
              <a:t>福祉　</a:t>
            </a:r>
          </a:p>
        </p:txBody>
      </p:sp>
      <p:sp>
        <p:nvSpPr>
          <p:cNvPr id="19" name="正方形/長方形 18"/>
          <p:cNvSpPr>
            <a:spLocks noChangeArrowheads="1"/>
          </p:cNvSpPr>
          <p:nvPr/>
        </p:nvSpPr>
        <p:spPr bwMode="auto">
          <a:xfrm>
            <a:off x="2947345" y="4708488"/>
            <a:ext cx="2079625" cy="568325"/>
          </a:xfrm>
          <a:prstGeom prst="rect">
            <a:avLst/>
          </a:prstGeom>
          <a:solidFill>
            <a:schemeClr val="accent6">
              <a:lumMod val="20000"/>
              <a:lumOff val="80000"/>
            </a:schemeClr>
          </a:solidFill>
          <a:ln>
            <a:noFill/>
          </a:ln>
        </p:spPr>
        <p:txBody>
          <a:bodyPr/>
          <a:lstStyle/>
          <a:p>
            <a:pPr eaLnBrk="1" hangingPunct="1">
              <a:spcBef>
                <a:spcPct val="20000"/>
              </a:spcBef>
              <a:buClr>
                <a:schemeClr val="bg1"/>
              </a:buClr>
              <a:buSzPct val="100000"/>
              <a:buFont typeface="Wingdings" panose="05000000000000000000" pitchFamily="2" charset="2"/>
              <a:buNone/>
              <a:defRPr/>
            </a:pPr>
            <a:r>
              <a:rPr lang="ja-JP" altLang="en-US" sz="2800" dirty="0">
                <a:solidFill>
                  <a:srgbClr val="008000"/>
                </a:solidFill>
              </a:rPr>
              <a:t>　公共事業</a:t>
            </a:r>
          </a:p>
        </p:txBody>
      </p:sp>
      <p:sp>
        <p:nvSpPr>
          <p:cNvPr id="20" name="正方形/長方形 19"/>
          <p:cNvSpPr>
            <a:spLocks noChangeArrowheads="1"/>
          </p:cNvSpPr>
          <p:nvPr/>
        </p:nvSpPr>
        <p:spPr bwMode="auto">
          <a:xfrm>
            <a:off x="2675458" y="5501181"/>
            <a:ext cx="1558925" cy="479425"/>
          </a:xfrm>
          <a:prstGeom prst="rect">
            <a:avLst/>
          </a:prstGeom>
          <a:solidFill>
            <a:schemeClr val="tx2">
              <a:lumMod val="20000"/>
              <a:lumOff val="80000"/>
            </a:schemeClr>
          </a:solidFill>
          <a:ln>
            <a:noFill/>
          </a:ln>
        </p:spPr>
        <p:txBody>
          <a:bodyPr/>
          <a:lstStyle/>
          <a:p>
            <a:pPr eaLnBrk="1" hangingPunct="1">
              <a:spcBef>
                <a:spcPct val="20000"/>
              </a:spcBef>
              <a:buClr>
                <a:schemeClr val="bg1"/>
              </a:buClr>
              <a:buSzPct val="100000"/>
              <a:buFont typeface="Wingdings" panose="05000000000000000000" pitchFamily="2" charset="2"/>
              <a:buNone/>
              <a:defRPr/>
            </a:pPr>
            <a:r>
              <a:rPr lang="ja-JP" altLang="en-US" sz="2800" dirty="0">
                <a:solidFill>
                  <a:srgbClr val="008000"/>
                </a:solidFill>
              </a:rPr>
              <a:t>　環境</a:t>
            </a:r>
          </a:p>
        </p:txBody>
      </p:sp>
    </p:spTree>
    <p:custDataLst>
      <p:tags r:id="rId1"/>
    </p:custDataLst>
  </p:cSld>
  <p:clrMapOvr>
    <a:masterClrMapping/>
  </p:clrMapOvr>
  <p:transition spd="slow" advTm="286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円/楕円 17"/>
          <p:cNvSpPr/>
          <p:nvPr/>
        </p:nvSpPr>
        <p:spPr bwMode="auto">
          <a:xfrm>
            <a:off x="1730375" y="2695575"/>
            <a:ext cx="1249363" cy="1184275"/>
          </a:xfrm>
          <a:prstGeom prst="ellipse">
            <a:avLst/>
          </a:prstGeom>
          <a:solidFill>
            <a:srgbClr val="B1F1D4"/>
          </a:solidFill>
          <a:ln w="63500" cap="flat" cmpd="sng" algn="ctr">
            <a:solidFill>
              <a:schemeClr val="accent5">
                <a:lumMod val="75000"/>
              </a:schemeClr>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pic>
        <p:nvPicPr>
          <p:cNvPr id="37891" name="Picture 11" descr="C:\Users\2000362fa\Desktop\画像\IMG_04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4035425"/>
            <a:ext cx="1970087" cy="18034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 name="円/楕円 16"/>
          <p:cNvSpPr/>
          <p:nvPr/>
        </p:nvSpPr>
        <p:spPr bwMode="auto">
          <a:xfrm>
            <a:off x="2571750" y="4479925"/>
            <a:ext cx="1584325" cy="1500188"/>
          </a:xfrm>
          <a:prstGeom prst="ellipse">
            <a:avLst/>
          </a:prstGeom>
          <a:solidFill>
            <a:schemeClr val="tx2">
              <a:lumMod val="20000"/>
              <a:lumOff val="80000"/>
            </a:schemeClr>
          </a:solidFill>
          <a:ln w="63500" cap="flat" cmpd="sng" algn="ctr">
            <a:solidFill>
              <a:schemeClr val="tx2">
                <a:lumMod val="50000"/>
              </a:schemeClr>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sp>
        <p:nvSpPr>
          <p:cNvPr id="3" name="円/楕円 2"/>
          <p:cNvSpPr/>
          <p:nvPr/>
        </p:nvSpPr>
        <p:spPr bwMode="auto">
          <a:xfrm>
            <a:off x="384175" y="2776538"/>
            <a:ext cx="1584325" cy="1498600"/>
          </a:xfrm>
          <a:prstGeom prst="ellipse">
            <a:avLst/>
          </a:prstGeom>
          <a:solidFill>
            <a:schemeClr val="accent5">
              <a:lumMod val="90000"/>
            </a:schemeClr>
          </a:solidFill>
          <a:ln w="63500" cap="flat" cmpd="sng" algn="ctr">
            <a:solidFill>
              <a:srgbClr val="008000"/>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sp>
        <p:nvSpPr>
          <p:cNvPr id="37894" name="角丸四角形 25"/>
          <p:cNvSpPr>
            <a:spLocks noChangeArrowheads="1"/>
          </p:cNvSpPr>
          <p:nvPr/>
        </p:nvSpPr>
        <p:spPr bwMode="auto">
          <a:xfrm>
            <a:off x="4427538" y="2568575"/>
            <a:ext cx="4065587" cy="3313113"/>
          </a:xfrm>
          <a:prstGeom prst="roundRect">
            <a:avLst>
              <a:gd name="adj" fmla="val 9736"/>
            </a:avLst>
          </a:prstGeom>
          <a:solidFill>
            <a:srgbClr val="FFCCCC"/>
          </a:solidFill>
          <a:ln w="63500" algn="ctr">
            <a:solidFill>
              <a:srgbClr val="FF0000"/>
            </a:solidFill>
            <a:round/>
            <a:headEnd/>
            <a:tailEnd/>
          </a:ln>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lnSpc>
                <a:spcPts val="10000"/>
              </a:lnSpc>
              <a:buClr>
                <a:schemeClr val="bg1"/>
              </a:buClr>
              <a:buSzPct val="100000"/>
              <a:buFont typeface="Wingdings" panose="05000000000000000000" pitchFamily="2" charset="2"/>
              <a:buNone/>
            </a:pPr>
            <a:endParaRPr lang="ja-JP" altLang="en-US" sz="6600" b="1">
              <a:solidFill>
                <a:srgbClr val="00B050"/>
              </a:solidFill>
              <a:latin typeface="Tahoma" panose="020B0604030504040204" pitchFamily="34" charset="0"/>
              <a:ea typeface="ＭＳ Ｐゴシック" panose="020B0600070205080204" pitchFamily="50" charset="-128"/>
            </a:endParaRPr>
          </a:p>
        </p:txBody>
      </p:sp>
      <p:sp>
        <p:nvSpPr>
          <p:cNvPr id="37895" name="タイトル 1"/>
          <p:cNvSpPr txBox="1">
            <a:spLocks/>
          </p:cNvSpPr>
          <p:nvPr/>
        </p:nvSpPr>
        <p:spPr bwMode="auto">
          <a:xfrm>
            <a:off x="1466850" y="981075"/>
            <a:ext cx="53784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なぜ選挙をするのか</a:t>
            </a:r>
          </a:p>
        </p:txBody>
      </p:sp>
      <p:sp>
        <p:nvSpPr>
          <p:cNvPr id="37896" name="テキスト プレースホルダー 1"/>
          <p:cNvSpPr txBox="1">
            <a:spLocks/>
          </p:cNvSpPr>
          <p:nvPr/>
        </p:nvSpPr>
        <p:spPr bwMode="auto">
          <a:xfrm>
            <a:off x="492125" y="1920875"/>
            <a:ext cx="82565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Char char="p"/>
            </a:pPr>
            <a:r>
              <a:rPr lang="ja-JP" altLang="en-US" sz="2800">
                <a:solidFill>
                  <a:schemeClr val="bg2"/>
                </a:solidFill>
              </a:rPr>
              <a:t>その</a:t>
            </a:r>
            <a:r>
              <a:rPr lang="ja-JP" altLang="en-US" sz="3600" b="1">
                <a:solidFill>
                  <a:srgbClr val="FF0000"/>
                </a:solidFill>
              </a:rPr>
              <a:t>税金</a:t>
            </a:r>
            <a:r>
              <a:rPr lang="ja-JP" altLang="en-US" sz="2800">
                <a:solidFill>
                  <a:schemeClr val="bg2"/>
                </a:solidFill>
              </a:rPr>
              <a:t>の</a:t>
            </a:r>
            <a:r>
              <a:rPr lang="ja-JP" altLang="en-US" sz="3600" b="1">
                <a:solidFill>
                  <a:srgbClr val="FF0000"/>
                </a:solidFill>
              </a:rPr>
              <a:t>使い道</a:t>
            </a:r>
            <a:r>
              <a:rPr lang="ja-JP" altLang="en-US" sz="2800">
                <a:solidFill>
                  <a:schemeClr val="bg2"/>
                </a:solidFill>
              </a:rPr>
              <a:t>を決めるのは</a:t>
            </a:r>
            <a:r>
              <a:rPr lang="en-US" altLang="ja-JP" sz="2800">
                <a:solidFill>
                  <a:schemeClr val="bg2"/>
                </a:solidFill>
              </a:rPr>
              <a:t>…</a:t>
            </a:r>
            <a:endParaRPr lang="ja-JP" altLang="en-US" sz="2800" b="1">
              <a:solidFill>
                <a:srgbClr val="FF0000"/>
              </a:solidFill>
            </a:endParaRPr>
          </a:p>
        </p:txBody>
      </p:sp>
      <p:pic>
        <p:nvPicPr>
          <p:cNvPr id="37897" name="図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4171950"/>
            <a:ext cx="2551112"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図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21213" y="4224338"/>
            <a:ext cx="1573212"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図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36763" y="2847975"/>
            <a:ext cx="6350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図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92125" y="2847975"/>
            <a:ext cx="13684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11" descr="\\172.20.33.16\市町村課共通\70選挙\選挙啓発\016　出前講座関係\★講座スライド等\素材\IMG_038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3363" y="3930650"/>
            <a:ext cx="779463"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2" name="角丸四角形 12"/>
          <p:cNvSpPr>
            <a:spLocks noChangeArrowheads="1"/>
          </p:cNvSpPr>
          <p:nvPr/>
        </p:nvSpPr>
        <p:spPr bwMode="auto">
          <a:xfrm>
            <a:off x="4621213" y="2776538"/>
            <a:ext cx="2840037" cy="1250950"/>
          </a:xfrm>
          <a:prstGeom prst="roundRect">
            <a:avLst>
              <a:gd name="adj" fmla="val 16667"/>
            </a:avLst>
          </a:prstGeom>
          <a:solidFill>
            <a:srgbClr val="FFFF00"/>
          </a:solidFill>
          <a:ln w="63500" algn="ctr">
            <a:solidFill>
              <a:srgbClr val="FF0000"/>
            </a:solidFill>
            <a:round/>
            <a:headEnd/>
            <a:tailEnd/>
          </a:ln>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2000" b="1">
                <a:solidFill>
                  <a:srgbClr val="FF0000"/>
                </a:solidFill>
                <a:latin typeface="Tahoma" panose="020B0604030504040204" pitchFamily="34" charset="0"/>
                <a:ea typeface="ＭＳ Ｐゴシック" panose="020B0600070205080204" pitchFamily="50" charset="-128"/>
              </a:rPr>
              <a:t>○○年度</a:t>
            </a:r>
          </a:p>
          <a:p>
            <a:pPr eaLnBrk="1" hangingPunct="1">
              <a:buClr>
                <a:schemeClr val="bg1"/>
              </a:buClr>
              <a:buSzPct val="100000"/>
              <a:buFont typeface="Wingdings" panose="05000000000000000000" pitchFamily="2" charset="2"/>
              <a:buNone/>
            </a:pPr>
            <a:r>
              <a:rPr lang="ja-JP" altLang="en-US" sz="2000" b="1">
                <a:solidFill>
                  <a:srgbClr val="FF0000"/>
                </a:solidFill>
                <a:latin typeface="Tahoma" panose="020B0604030504040204" pitchFamily="34" charset="0"/>
                <a:ea typeface="ＭＳ Ｐゴシック" panose="020B0600070205080204" pitchFamily="50" charset="-128"/>
              </a:rPr>
              <a:t>　</a:t>
            </a:r>
            <a:r>
              <a:rPr lang="ja-JP" altLang="en-US" sz="4000" b="1">
                <a:solidFill>
                  <a:srgbClr val="FF0000"/>
                </a:solidFill>
                <a:latin typeface="Tahoma" panose="020B0604030504040204" pitchFamily="34" charset="0"/>
                <a:ea typeface="ＭＳ Ｐゴシック" panose="020B0600070205080204" pitchFamily="50" charset="-128"/>
              </a:rPr>
              <a:t>予算成立</a:t>
            </a:r>
            <a:endParaRPr lang="ja-JP" altLang="ja-JP" sz="4000" b="1">
              <a:solidFill>
                <a:srgbClr val="FF0000"/>
              </a:solidFill>
              <a:latin typeface="Tahoma" panose="020B0604030504040204" pitchFamily="34" charset="0"/>
              <a:ea typeface="ＭＳ Ｐゴシック" panose="020B0600070205080204" pitchFamily="50" charset="-128"/>
            </a:endParaRPr>
          </a:p>
        </p:txBody>
      </p:sp>
      <p:pic>
        <p:nvPicPr>
          <p:cNvPr id="37903" name="Picture 5" descr="C:\Users\2000362fa\Desktop\senkyo_rikkouho[2].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52763" y="4621213"/>
            <a:ext cx="622300"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線矢印コネクタ 4"/>
          <p:cNvCxnSpPr/>
          <p:nvPr/>
        </p:nvCxnSpPr>
        <p:spPr bwMode="auto">
          <a:xfrm>
            <a:off x="2671763" y="3879850"/>
            <a:ext cx="381000" cy="600075"/>
          </a:xfrm>
          <a:prstGeom prst="straightConnector1">
            <a:avLst/>
          </a:prstGeom>
          <a:solidFill>
            <a:srgbClr val="CCFFFF"/>
          </a:solidFill>
          <a:ln w="63500" cap="flat" cmpd="sng" algn="ctr">
            <a:solidFill>
              <a:schemeClr val="tx2">
                <a:lumMod val="50000"/>
              </a:schemeClr>
            </a:solidFill>
            <a:prstDash val="solid"/>
            <a:round/>
            <a:headEnd type="none" w="med" len="med"/>
            <a:tailEnd type="arrow"/>
          </a:ln>
          <a:effectLst/>
        </p:spPr>
      </p:cxnSp>
      <p:cxnSp>
        <p:nvCxnSpPr>
          <p:cNvPr id="21" name="直線矢印コネクタ 20"/>
          <p:cNvCxnSpPr/>
          <p:nvPr/>
        </p:nvCxnSpPr>
        <p:spPr bwMode="auto">
          <a:xfrm flipV="1">
            <a:off x="4189413" y="5229225"/>
            <a:ext cx="431800" cy="149225"/>
          </a:xfrm>
          <a:prstGeom prst="straightConnector1">
            <a:avLst/>
          </a:prstGeom>
          <a:solidFill>
            <a:srgbClr val="CCFFFF"/>
          </a:solidFill>
          <a:ln w="63500" cap="flat" cmpd="sng" algn="ctr">
            <a:solidFill>
              <a:schemeClr val="tx2">
                <a:lumMod val="50000"/>
              </a:schemeClr>
            </a:solidFill>
            <a:prstDash val="solid"/>
            <a:round/>
            <a:headEnd type="none" w="med" len="med"/>
            <a:tailEnd type="arrow"/>
          </a:ln>
          <a:effectLst/>
        </p:spPr>
      </p:cxnSp>
    </p:spTree>
    <p:custDataLst>
      <p:tags r:id="rId1"/>
    </p:custDataLst>
  </p:cSld>
  <p:clrMapOvr>
    <a:masterClrMapping/>
  </p:clrMapOvr>
  <p:transition spd="slow" advTm="286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a:spLocks noChangeArrowheads="1"/>
          </p:cNvSpPr>
          <p:nvPr/>
        </p:nvSpPr>
        <p:spPr bwMode="auto">
          <a:xfrm>
            <a:off x="612775" y="5551488"/>
            <a:ext cx="3454400" cy="541337"/>
          </a:xfrm>
          <a:prstGeom prst="rect">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2" name="正方形/長方形 1"/>
          <p:cNvSpPr>
            <a:spLocks noChangeArrowheads="1"/>
          </p:cNvSpPr>
          <p:nvPr/>
        </p:nvSpPr>
        <p:spPr bwMode="auto">
          <a:xfrm>
            <a:off x="900113" y="5011738"/>
            <a:ext cx="7632700" cy="539750"/>
          </a:xfrm>
          <a:prstGeom prst="rect">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39940" name="タイトル 1"/>
          <p:cNvSpPr txBox="1">
            <a:spLocks/>
          </p:cNvSpPr>
          <p:nvPr/>
        </p:nvSpPr>
        <p:spPr bwMode="auto">
          <a:xfrm>
            <a:off x="1466850" y="981075"/>
            <a:ext cx="53784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なぜ選挙をするのか</a:t>
            </a:r>
          </a:p>
        </p:txBody>
      </p:sp>
      <p:sp>
        <p:nvSpPr>
          <p:cNvPr id="39941" name="テキスト プレースホルダー 1"/>
          <p:cNvSpPr txBox="1">
            <a:spLocks/>
          </p:cNvSpPr>
          <p:nvPr/>
        </p:nvSpPr>
        <p:spPr bwMode="auto">
          <a:xfrm>
            <a:off x="492125" y="1920875"/>
            <a:ext cx="82565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Char char="p"/>
            </a:pPr>
            <a:r>
              <a:rPr lang="ja-JP" altLang="en-US" sz="3600" b="1"/>
              <a:t>選挙の意義</a:t>
            </a:r>
            <a:endParaRPr lang="ja-JP" altLang="en-US" sz="2800" b="1"/>
          </a:p>
        </p:txBody>
      </p:sp>
      <p:sp>
        <p:nvSpPr>
          <p:cNvPr id="39942" name="テキスト プレースホルダー 1"/>
          <p:cNvSpPr txBox="1">
            <a:spLocks/>
          </p:cNvSpPr>
          <p:nvPr/>
        </p:nvSpPr>
        <p:spPr bwMode="auto">
          <a:xfrm>
            <a:off x="755650" y="2563813"/>
            <a:ext cx="7777163"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2400" b="1"/>
              <a:t>　私たちの生活のため、国や街の発展のため、私たちの意見を届けてくれる住民の代表者を決めるために</a:t>
            </a:r>
          </a:p>
          <a:p>
            <a:pPr>
              <a:buFont typeface="Wingdings" panose="05000000000000000000" pitchFamily="2" charset="2"/>
              <a:buNone/>
            </a:pPr>
            <a:r>
              <a:rPr lang="ja-JP" altLang="en-US" sz="2400" b="1"/>
              <a:t>「選挙」が必要</a:t>
            </a:r>
          </a:p>
        </p:txBody>
      </p:sp>
      <p:sp>
        <p:nvSpPr>
          <p:cNvPr id="39943" name="テキスト プレースホルダー 1"/>
          <p:cNvSpPr txBox="1">
            <a:spLocks/>
          </p:cNvSpPr>
          <p:nvPr/>
        </p:nvSpPr>
        <p:spPr bwMode="auto">
          <a:xfrm>
            <a:off x="1835150" y="4978400"/>
            <a:ext cx="309721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3600" b="1">
                <a:solidFill>
                  <a:srgbClr val="FF0000"/>
                </a:solidFill>
              </a:rPr>
              <a:t>　</a:t>
            </a:r>
            <a:endParaRPr lang="ja-JP" altLang="en-US" sz="2800" b="1">
              <a:solidFill>
                <a:srgbClr val="FF0000"/>
              </a:solidFill>
            </a:endParaRPr>
          </a:p>
        </p:txBody>
      </p:sp>
      <p:sp>
        <p:nvSpPr>
          <p:cNvPr id="3" name="テキスト プレースホルダー 1"/>
          <p:cNvSpPr txBox="1">
            <a:spLocks/>
          </p:cNvSpPr>
          <p:nvPr/>
        </p:nvSpPr>
        <p:spPr bwMode="auto">
          <a:xfrm>
            <a:off x="525463" y="3930650"/>
            <a:ext cx="8007350" cy="2162175"/>
          </a:xfrm>
          <a:prstGeom prst="rect">
            <a:avLst/>
          </a:prstGeom>
          <a:noFill/>
          <a:ln w="635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2800" b="1" dirty="0">
                <a:solidFill>
                  <a:schemeClr val="tx2"/>
                </a:solidFill>
              </a:rPr>
              <a:t>　議員の判断によって、私たちの生活や国の発展が決まるとも言える。</a:t>
            </a:r>
            <a:endParaRPr lang="en-US" altLang="ja-JP" sz="2800" b="1" dirty="0">
              <a:solidFill>
                <a:schemeClr val="tx2"/>
              </a:solidFill>
            </a:endParaRPr>
          </a:p>
          <a:p>
            <a:pPr>
              <a:buFont typeface="Wingdings" panose="05000000000000000000" pitchFamily="2" charset="2"/>
              <a:buNone/>
            </a:pPr>
            <a:r>
              <a:rPr lang="ja-JP" altLang="en-US" sz="3600" b="1" dirty="0">
                <a:solidFill>
                  <a:srgbClr val="FF0000"/>
                </a:solidFill>
              </a:rPr>
              <a:t>  </a:t>
            </a:r>
            <a:r>
              <a:rPr lang="ja-JP" altLang="en-US" sz="3600" b="1" dirty="0">
                <a:solidFill>
                  <a:schemeClr val="tx2"/>
                </a:solidFill>
              </a:rPr>
              <a:t>私たちは、しっかりとした候補者を選ぶことが大事</a:t>
            </a:r>
          </a:p>
        </p:txBody>
      </p:sp>
    </p:spTree>
    <p:custDataLst>
      <p:tags r:id="rId1"/>
    </p:custDataLst>
  </p:cSld>
  <p:clrMapOvr>
    <a:masterClrMapping/>
  </p:clrMapOvr>
  <p:transition spd="slow" advTm="28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タイトル 1"/>
          <p:cNvSpPr txBox="1">
            <a:spLocks/>
          </p:cNvSpPr>
          <p:nvPr/>
        </p:nvSpPr>
        <p:spPr bwMode="auto">
          <a:xfrm>
            <a:off x="1476375" y="836613"/>
            <a:ext cx="53784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宮城県の投票率は？</a:t>
            </a:r>
          </a:p>
        </p:txBody>
      </p:sp>
      <p:sp>
        <p:nvSpPr>
          <p:cNvPr id="8" name="角丸四角形 7"/>
          <p:cNvSpPr/>
          <p:nvPr/>
        </p:nvSpPr>
        <p:spPr bwMode="hidden">
          <a:xfrm>
            <a:off x="323850" y="2133600"/>
            <a:ext cx="8569325" cy="3816350"/>
          </a:xfrm>
          <a:prstGeom prst="roundRect">
            <a:avLst>
              <a:gd name="adj" fmla="val 0"/>
            </a:avLst>
          </a:prstGeom>
          <a:solidFill>
            <a:schemeClr val="accent5"/>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eaLnBrk="1" hangingPunct="1">
              <a:spcBef>
                <a:spcPct val="20000"/>
              </a:spcBef>
              <a:buClr>
                <a:schemeClr val="bg1"/>
              </a:buClr>
              <a:buSzPct val="100000"/>
              <a:buFont typeface="Wingdings" panose="05000000000000000000" pitchFamily="2" charset="2"/>
              <a:buNone/>
              <a:defRPr/>
            </a:pPr>
            <a:r>
              <a:rPr lang="ja-JP" altLang="en-US" sz="4400" b="1" dirty="0">
                <a:latin typeface="HG丸ｺﾞｼｯｸM-PRO" pitchFamily="50" charset="-128"/>
                <a:ea typeface="HG丸ｺﾞｼｯｸM-PRO" pitchFamily="50" charset="-128"/>
              </a:rPr>
              <a:t> </a:t>
            </a:r>
            <a:r>
              <a:rPr lang="en-US" altLang="ja-JP" sz="4400" b="1" dirty="0">
                <a:latin typeface="HG丸ｺﾞｼｯｸM-PRO" pitchFamily="50" charset="-128"/>
                <a:ea typeface="HG丸ｺﾞｼｯｸM-PRO" pitchFamily="50" charset="-128"/>
              </a:rPr>
              <a:t>R</a:t>
            </a:r>
            <a:r>
              <a:rPr lang="ja-JP" altLang="en-US" sz="4400" b="1" dirty="0">
                <a:latin typeface="HG丸ｺﾞｼｯｸM-PRO" pitchFamily="50" charset="-128"/>
                <a:ea typeface="HG丸ｺﾞｼｯｸM-PRO" pitchFamily="50" charset="-128"/>
              </a:rPr>
              <a:t>８衆議院議員総選挙</a:t>
            </a:r>
            <a:endParaRPr lang="en-US" altLang="ja-JP" sz="4000" b="1" dirty="0">
              <a:solidFill>
                <a:schemeClr val="bg2">
                  <a:lumMod val="90000"/>
                  <a:lumOff val="10000"/>
                </a:schemeClr>
              </a:solidFill>
              <a:latin typeface="HG丸ｺﾞｼｯｸM-PRO" pitchFamily="50" charset="-128"/>
              <a:ea typeface="HG丸ｺﾞｼｯｸM-PRO" pitchFamily="50" charset="-128"/>
            </a:endParaRPr>
          </a:p>
          <a:p>
            <a:pPr algn="ctr" eaLnBrk="1" hangingPunct="1">
              <a:spcBef>
                <a:spcPct val="20000"/>
              </a:spcBef>
              <a:buClr>
                <a:schemeClr val="bg1"/>
              </a:buClr>
              <a:buSzPct val="100000"/>
              <a:buFont typeface="Wingdings" panose="05000000000000000000" pitchFamily="2" charset="2"/>
              <a:buNone/>
              <a:defRPr/>
            </a:pPr>
            <a:endParaRPr lang="en-US" altLang="ja-JP" sz="4000" b="1" dirty="0">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9" name="角丸四角形 8"/>
          <p:cNvSpPr/>
          <p:nvPr/>
        </p:nvSpPr>
        <p:spPr bwMode="hidden">
          <a:xfrm>
            <a:off x="323850" y="3068638"/>
            <a:ext cx="8569325" cy="936625"/>
          </a:xfrm>
          <a:prstGeom prst="roundRect">
            <a:avLst>
              <a:gd name="adj" fmla="val 0"/>
            </a:avLst>
          </a:prstGeom>
          <a:solidFill>
            <a:srgbClr val="D0E3EA"/>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spcBef>
                <a:spcPct val="20000"/>
              </a:spcBef>
              <a:buClr>
                <a:schemeClr val="bg1"/>
              </a:buClr>
              <a:buSzPct val="100000"/>
              <a:buFont typeface="Wingdings" panose="05000000000000000000" pitchFamily="2" charset="2"/>
              <a:buNone/>
              <a:defRPr/>
            </a:pP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A</a:t>
            </a: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７９％</a:t>
            </a:r>
            <a:endPar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0" name="角丸四角形 9"/>
          <p:cNvSpPr/>
          <p:nvPr/>
        </p:nvSpPr>
        <p:spPr bwMode="hidden">
          <a:xfrm>
            <a:off x="323850" y="4005263"/>
            <a:ext cx="8569325" cy="935037"/>
          </a:xfrm>
          <a:prstGeom prst="roundRect">
            <a:avLst>
              <a:gd name="adj" fmla="val 0"/>
            </a:avLst>
          </a:prstGeom>
          <a:solidFill>
            <a:srgbClr val="E9F1F5"/>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spcBef>
                <a:spcPct val="20000"/>
              </a:spcBef>
              <a:buClr>
                <a:schemeClr val="bg1"/>
              </a:buClr>
              <a:buSzPct val="100000"/>
              <a:buFont typeface="Wingdings" panose="05000000000000000000" pitchFamily="2" charset="2"/>
              <a:buNone/>
              <a:defRPr/>
            </a:pP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B</a:t>
            </a: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６６％</a:t>
            </a:r>
            <a:endPar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1" name="角丸四角形 10"/>
          <p:cNvSpPr/>
          <p:nvPr/>
        </p:nvSpPr>
        <p:spPr bwMode="hidden">
          <a:xfrm>
            <a:off x="323850" y="4940300"/>
            <a:ext cx="8569325" cy="1009650"/>
          </a:xfrm>
          <a:prstGeom prst="roundRect">
            <a:avLst>
              <a:gd name="adj" fmla="val 0"/>
            </a:avLst>
          </a:prstGeom>
          <a:solidFill>
            <a:srgbClr val="D0E3EA"/>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spcBef>
                <a:spcPct val="20000"/>
              </a:spcBef>
              <a:buClr>
                <a:schemeClr val="bg1"/>
              </a:buClr>
              <a:buSzPct val="100000"/>
              <a:buFont typeface="Wingdings" panose="05000000000000000000" pitchFamily="2" charset="2"/>
              <a:buNone/>
              <a:defRPr/>
            </a:pP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C</a:t>
            </a: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５６％</a:t>
            </a:r>
            <a:endParaRPr lang="en-US" altLang="ja-JP" sz="4400" b="1" dirty="0">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13" name="フリーフォーム 12"/>
          <p:cNvSpPr/>
          <p:nvPr/>
        </p:nvSpPr>
        <p:spPr bwMode="auto">
          <a:xfrm>
            <a:off x="5364163" y="2636838"/>
            <a:ext cx="3221037" cy="3313112"/>
          </a:xfrm>
          <a:custGeom>
            <a:avLst/>
            <a:gdLst>
              <a:gd name="connsiteX0" fmla="*/ 3725839 w 3725839"/>
              <a:gd name="connsiteY0" fmla="*/ 423080 h 4067032"/>
              <a:gd name="connsiteX1" fmla="*/ 3725839 w 3725839"/>
              <a:gd name="connsiteY1" fmla="*/ 286603 h 4067032"/>
              <a:gd name="connsiteX2" fmla="*/ 3657600 w 3725839"/>
              <a:gd name="connsiteY2" fmla="*/ 218364 h 4067032"/>
              <a:gd name="connsiteX3" fmla="*/ 3643952 w 3725839"/>
              <a:gd name="connsiteY3" fmla="*/ 136477 h 4067032"/>
              <a:gd name="connsiteX4" fmla="*/ 3493827 w 3725839"/>
              <a:gd name="connsiteY4" fmla="*/ 40943 h 4067032"/>
              <a:gd name="connsiteX5" fmla="*/ 3220871 w 3725839"/>
              <a:gd name="connsiteY5" fmla="*/ 0 h 4067032"/>
              <a:gd name="connsiteX6" fmla="*/ 3275462 w 3725839"/>
              <a:gd name="connsiteY6" fmla="*/ 191068 h 4067032"/>
              <a:gd name="connsiteX7" fmla="*/ 3193576 w 3725839"/>
              <a:gd name="connsiteY7" fmla="*/ 286603 h 4067032"/>
              <a:gd name="connsiteX8" fmla="*/ 3207224 w 3725839"/>
              <a:gd name="connsiteY8" fmla="*/ 354841 h 4067032"/>
              <a:gd name="connsiteX9" fmla="*/ 3125337 w 3725839"/>
              <a:gd name="connsiteY9" fmla="*/ 491319 h 4067032"/>
              <a:gd name="connsiteX10" fmla="*/ 3125337 w 3725839"/>
              <a:gd name="connsiteY10" fmla="*/ 586853 h 4067032"/>
              <a:gd name="connsiteX11" fmla="*/ 3057098 w 3725839"/>
              <a:gd name="connsiteY11" fmla="*/ 764274 h 4067032"/>
              <a:gd name="connsiteX12" fmla="*/ 2866030 w 3725839"/>
              <a:gd name="connsiteY12" fmla="*/ 586853 h 4067032"/>
              <a:gd name="connsiteX13" fmla="*/ 2797791 w 3725839"/>
              <a:gd name="connsiteY13" fmla="*/ 614149 h 4067032"/>
              <a:gd name="connsiteX14" fmla="*/ 2797791 w 3725839"/>
              <a:gd name="connsiteY14" fmla="*/ 614149 h 4067032"/>
              <a:gd name="connsiteX15" fmla="*/ 2729552 w 3725839"/>
              <a:gd name="connsiteY15" fmla="*/ 682388 h 4067032"/>
              <a:gd name="connsiteX16" fmla="*/ 2647665 w 3725839"/>
              <a:gd name="connsiteY16" fmla="*/ 668740 h 4067032"/>
              <a:gd name="connsiteX17" fmla="*/ 2579427 w 3725839"/>
              <a:gd name="connsiteY17" fmla="*/ 818865 h 4067032"/>
              <a:gd name="connsiteX18" fmla="*/ 2470245 w 3725839"/>
              <a:gd name="connsiteY18" fmla="*/ 723331 h 4067032"/>
              <a:gd name="connsiteX19" fmla="*/ 2320119 w 3725839"/>
              <a:gd name="connsiteY19" fmla="*/ 696035 h 4067032"/>
              <a:gd name="connsiteX20" fmla="*/ 2265528 w 3725839"/>
              <a:gd name="connsiteY20" fmla="*/ 600501 h 4067032"/>
              <a:gd name="connsiteX21" fmla="*/ 2197289 w 3725839"/>
              <a:gd name="connsiteY21" fmla="*/ 518615 h 4067032"/>
              <a:gd name="connsiteX22" fmla="*/ 2320119 w 3725839"/>
              <a:gd name="connsiteY22" fmla="*/ 423080 h 4067032"/>
              <a:gd name="connsiteX23" fmla="*/ 2197289 w 3725839"/>
              <a:gd name="connsiteY23" fmla="*/ 382137 h 4067032"/>
              <a:gd name="connsiteX24" fmla="*/ 2060812 w 3725839"/>
              <a:gd name="connsiteY24" fmla="*/ 368489 h 4067032"/>
              <a:gd name="connsiteX25" fmla="*/ 1924334 w 3725839"/>
              <a:gd name="connsiteY25" fmla="*/ 423080 h 4067032"/>
              <a:gd name="connsiteX26" fmla="*/ 1760561 w 3725839"/>
              <a:gd name="connsiteY26" fmla="*/ 286603 h 4067032"/>
              <a:gd name="connsiteX27" fmla="*/ 1528549 w 3725839"/>
              <a:gd name="connsiteY27" fmla="*/ 163773 h 4067032"/>
              <a:gd name="connsiteX28" fmla="*/ 1405719 w 3725839"/>
              <a:gd name="connsiteY28" fmla="*/ 109182 h 4067032"/>
              <a:gd name="connsiteX29" fmla="*/ 1173707 w 3725839"/>
              <a:gd name="connsiteY29" fmla="*/ 259307 h 4067032"/>
              <a:gd name="connsiteX30" fmla="*/ 1050877 w 3725839"/>
              <a:gd name="connsiteY30" fmla="*/ 327546 h 4067032"/>
              <a:gd name="connsiteX31" fmla="*/ 982639 w 3725839"/>
              <a:gd name="connsiteY31" fmla="*/ 354841 h 4067032"/>
              <a:gd name="connsiteX32" fmla="*/ 723331 w 3725839"/>
              <a:gd name="connsiteY32" fmla="*/ 368489 h 4067032"/>
              <a:gd name="connsiteX33" fmla="*/ 873456 w 3725839"/>
              <a:gd name="connsiteY33" fmla="*/ 723331 h 4067032"/>
              <a:gd name="connsiteX34" fmla="*/ 941695 w 3725839"/>
              <a:gd name="connsiteY34" fmla="*/ 805218 h 4067032"/>
              <a:gd name="connsiteX35" fmla="*/ 887104 w 3725839"/>
              <a:gd name="connsiteY35" fmla="*/ 928047 h 4067032"/>
              <a:gd name="connsiteX36" fmla="*/ 928048 w 3725839"/>
              <a:gd name="connsiteY36" fmla="*/ 1050877 h 4067032"/>
              <a:gd name="connsiteX37" fmla="*/ 846161 w 3725839"/>
              <a:gd name="connsiteY37" fmla="*/ 1187355 h 4067032"/>
              <a:gd name="connsiteX38" fmla="*/ 709683 w 3725839"/>
              <a:gd name="connsiteY38" fmla="*/ 1160059 h 4067032"/>
              <a:gd name="connsiteX39" fmla="*/ 777922 w 3725839"/>
              <a:gd name="connsiteY39" fmla="*/ 1419367 h 4067032"/>
              <a:gd name="connsiteX40" fmla="*/ 736979 w 3725839"/>
              <a:gd name="connsiteY40" fmla="*/ 1542197 h 4067032"/>
              <a:gd name="connsiteX41" fmla="*/ 900752 w 3725839"/>
              <a:gd name="connsiteY41" fmla="*/ 1774209 h 4067032"/>
              <a:gd name="connsiteX42" fmla="*/ 805218 w 3725839"/>
              <a:gd name="connsiteY42" fmla="*/ 2019868 h 4067032"/>
              <a:gd name="connsiteX43" fmla="*/ 668740 w 3725839"/>
              <a:gd name="connsiteY43" fmla="*/ 2210937 h 4067032"/>
              <a:gd name="connsiteX44" fmla="*/ 573206 w 3725839"/>
              <a:gd name="connsiteY44" fmla="*/ 2361062 h 4067032"/>
              <a:gd name="connsiteX45" fmla="*/ 545910 w 3725839"/>
              <a:gd name="connsiteY45" fmla="*/ 2483892 h 4067032"/>
              <a:gd name="connsiteX46" fmla="*/ 450376 w 3725839"/>
              <a:gd name="connsiteY46" fmla="*/ 2620370 h 4067032"/>
              <a:gd name="connsiteX47" fmla="*/ 545910 w 3725839"/>
              <a:gd name="connsiteY47" fmla="*/ 2756847 h 4067032"/>
              <a:gd name="connsiteX48" fmla="*/ 491319 w 3725839"/>
              <a:gd name="connsiteY48" fmla="*/ 2879677 h 4067032"/>
              <a:gd name="connsiteX49" fmla="*/ 395785 w 3725839"/>
              <a:gd name="connsiteY49" fmla="*/ 2975212 h 4067032"/>
              <a:gd name="connsiteX50" fmla="*/ 395785 w 3725839"/>
              <a:gd name="connsiteY50" fmla="*/ 3111689 h 4067032"/>
              <a:gd name="connsiteX51" fmla="*/ 177421 w 3725839"/>
              <a:gd name="connsiteY51" fmla="*/ 3152632 h 4067032"/>
              <a:gd name="connsiteX52" fmla="*/ 27295 w 3725839"/>
              <a:gd name="connsiteY52" fmla="*/ 3138985 h 4067032"/>
              <a:gd name="connsiteX53" fmla="*/ 0 w 3725839"/>
              <a:gd name="connsiteY53" fmla="*/ 3398292 h 4067032"/>
              <a:gd name="connsiteX54" fmla="*/ 191068 w 3725839"/>
              <a:gd name="connsiteY54" fmla="*/ 3534770 h 4067032"/>
              <a:gd name="connsiteX55" fmla="*/ 286603 w 3725839"/>
              <a:gd name="connsiteY55" fmla="*/ 3534770 h 4067032"/>
              <a:gd name="connsiteX56" fmla="*/ 382137 w 3725839"/>
              <a:gd name="connsiteY56" fmla="*/ 3425588 h 4067032"/>
              <a:gd name="connsiteX57" fmla="*/ 477671 w 3725839"/>
              <a:gd name="connsiteY57" fmla="*/ 3507474 h 4067032"/>
              <a:gd name="connsiteX58" fmla="*/ 532262 w 3725839"/>
              <a:gd name="connsiteY58" fmla="*/ 3521122 h 4067032"/>
              <a:gd name="connsiteX59" fmla="*/ 586854 w 3725839"/>
              <a:gd name="connsiteY59" fmla="*/ 3562065 h 4067032"/>
              <a:gd name="connsiteX60" fmla="*/ 586854 w 3725839"/>
              <a:gd name="connsiteY60" fmla="*/ 3643952 h 4067032"/>
              <a:gd name="connsiteX61" fmla="*/ 846161 w 3725839"/>
              <a:gd name="connsiteY61" fmla="*/ 3712191 h 4067032"/>
              <a:gd name="connsiteX62" fmla="*/ 846161 w 3725839"/>
              <a:gd name="connsiteY62" fmla="*/ 3712191 h 4067032"/>
              <a:gd name="connsiteX63" fmla="*/ 996286 w 3725839"/>
              <a:gd name="connsiteY63" fmla="*/ 3684895 h 4067032"/>
              <a:gd name="connsiteX64" fmla="*/ 1037230 w 3725839"/>
              <a:gd name="connsiteY64" fmla="*/ 3616656 h 4067032"/>
              <a:gd name="connsiteX65" fmla="*/ 1146412 w 3725839"/>
              <a:gd name="connsiteY65" fmla="*/ 3780429 h 4067032"/>
              <a:gd name="connsiteX66" fmla="*/ 1201003 w 3725839"/>
              <a:gd name="connsiteY66" fmla="*/ 3957850 h 4067032"/>
              <a:gd name="connsiteX67" fmla="*/ 1337480 w 3725839"/>
              <a:gd name="connsiteY67" fmla="*/ 4067032 h 4067032"/>
              <a:gd name="connsiteX68" fmla="*/ 1473958 w 3725839"/>
              <a:gd name="connsiteY68" fmla="*/ 4067032 h 4067032"/>
              <a:gd name="connsiteX69" fmla="*/ 1692322 w 3725839"/>
              <a:gd name="connsiteY69" fmla="*/ 3957850 h 4067032"/>
              <a:gd name="connsiteX70" fmla="*/ 1583140 w 3725839"/>
              <a:gd name="connsiteY70" fmla="*/ 3725838 h 4067032"/>
              <a:gd name="connsiteX71" fmla="*/ 1760561 w 3725839"/>
              <a:gd name="connsiteY71" fmla="*/ 3657600 h 4067032"/>
              <a:gd name="connsiteX72" fmla="*/ 1774209 w 3725839"/>
              <a:gd name="connsiteY72" fmla="*/ 3179928 h 4067032"/>
              <a:gd name="connsiteX73" fmla="*/ 1774209 w 3725839"/>
              <a:gd name="connsiteY73" fmla="*/ 3002507 h 4067032"/>
              <a:gd name="connsiteX74" fmla="*/ 1897039 w 3725839"/>
              <a:gd name="connsiteY74" fmla="*/ 2715904 h 4067032"/>
              <a:gd name="connsiteX75" fmla="*/ 1992573 w 3725839"/>
              <a:gd name="connsiteY75" fmla="*/ 2497540 h 4067032"/>
              <a:gd name="connsiteX76" fmla="*/ 2088107 w 3725839"/>
              <a:gd name="connsiteY76" fmla="*/ 2333767 h 4067032"/>
              <a:gd name="connsiteX77" fmla="*/ 2169994 w 3725839"/>
              <a:gd name="connsiteY77" fmla="*/ 2320119 h 4067032"/>
              <a:gd name="connsiteX78" fmla="*/ 2183642 w 3725839"/>
              <a:gd name="connsiteY78" fmla="*/ 2210937 h 4067032"/>
              <a:gd name="connsiteX79" fmla="*/ 2292824 w 3725839"/>
              <a:gd name="connsiteY79" fmla="*/ 2115403 h 4067032"/>
              <a:gd name="connsiteX80" fmla="*/ 2361062 w 3725839"/>
              <a:gd name="connsiteY80" fmla="*/ 2279176 h 4067032"/>
              <a:gd name="connsiteX81" fmla="*/ 2429301 w 3725839"/>
              <a:gd name="connsiteY81" fmla="*/ 2279176 h 4067032"/>
              <a:gd name="connsiteX82" fmla="*/ 2442949 w 3725839"/>
              <a:gd name="connsiteY82" fmla="*/ 2156346 h 4067032"/>
              <a:gd name="connsiteX83" fmla="*/ 2456597 w 3725839"/>
              <a:gd name="connsiteY83" fmla="*/ 2074459 h 4067032"/>
              <a:gd name="connsiteX84" fmla="*/ 2620370 w 3725839"/>
              <a:gd name="connsiteY84" fmla="*/ 1924334 h 4067032"/>
              <a:gd name="connsiteX85" fmla="*/ 2825086 w 3725839"/>
              <a:gd name="connsiteY85" fmla="*/ 1965277 h 4067032"/>
              <a:gd name="connsiteX86" fmla="*/ 3016155 w 3725839"/>
              <a:gd name="connsiteY86" fmla="*/ 1910686 h 4067032"/>
              <a:gd name="connsiteX87" fmla="*/ 3084394 w 3725839"/>
              <a:gd name="connsiteY87" fmla="*/ 2047164 h 4067032"/>
              <a:gd name="connsiteX88" fmla="*/ 3234519 w 3725839"/>
              <a:gd name="connsiteY88" fmla="*/ 2224585 h 4067032"/>
              <a:gd name="connsiteX89" fmla="*/ 3384645 w 3725839"/>
              <a:gd name="connsiteY89" fmla="*/ 2361062 h 4067032"/>
              <a:gd name="connsiteX90" fmla="*/ 3411940 w 3725839"/>
              <a:gd name="connsiteY90" fmla="*/ 2402006 h 4067032"/>
              <a:gd name="connsiteX91" fmla="*/ 3425588 w 3725839"/>
              <a:gd name="connsiteY91" fmla="*/ 2183641 h 4067032"/>
              <a:gd name="connsiteX92" fmla="*/ 3411940 w 3725839"/>
              <a:gd name="connsiteY92" fmla="*/ 2074459 h 4067032"/>
              <a:gd name="connsiteX93" fmla="*/ 3302758 w 3725839"/>
              <a:gd name="connsiteY93" fmla="*/ 1965277 h 4067032"/>
              <a:gd name="connsiteX94" fmla="*/ 3220871 w 3725839"/>
              <a:gd name="connsiteY94" fmla="*/ 1897038 h 4067032"/>
              <a:gd name="connsiteX95" fmla="*/ 3220871 w 3725839"/>
              <a:gd name="connsiteY95" fmla="*/ 1801504 h 4067032"/>
              <a:gd name="connsiteX96" fmla="*/ 3302758 w 3725839"/>
              <a:gd name="connsiteY96" fmla="*/ 1733265 h 4067032"/>
              <a:gd name="connsiteX97" fmla="*/ 3330054 w 3725839"/>
              <a:gd name="connsiteY97" fmla="*/ 1596788 h 4067032"/>
              <a:gd name="connsiteX98" fmla="*/ 3439236 w 3725839"/>
              <a:gd name="connsiteY98" fmla="*/ 1624083 h 4067032"/>
              <a:gd name="connsiteX99" fmla="*/ 3439236 w 3725839"/>
              <a:gd name="connsiteY99" fmla="*/ 1514901 h 4067032"/>
              <a:gd name="connsiteX100" fmla="*/ 3330054 w 3725839"/>
              <a:gd name="connsiteY100" fmla="*/ 1501253 h 4067032"/>
              <a:gd name="connsiteX101" fmla="*/ 3289110 w 3725839"/>
              <a:gd name="connsiteY101" fmla="*/ 1405719 h 4067032"/>
              <a:gd name="connsiteX102" fmla="*/ 3234519 w 3725839"/>
              <a:gd name="connsiteY102" fmla="*/ 1405719 h 4067032"/>
              <a:gd name="connsiteX103" fmla="*/ 3370997 w 3725839"/>
              <a:gd name="connsiteY103" fmla="*/ 1214650 h 4067032"/>
              <a:gd name="connsiteX104" fmla="*/ 3370997 w 3725839"/>
              <a:gd name="connsiteY104" fmla="*/ 1132764 h 4067032"/>
              <a:gd name="connsiteX105" fmla="*/ 3193576 w 3725839"/>
              <a:gd name="connsiteY105" fmla="*/ 1132764 h 4067032"/>
              <a:gd name="connsiteX106" fmla="*/ 3166280 w 3725839"/>
              <a:gd name="connsiteY106" fmla="*/ 1050877 h 4067032"/>
              <a:gd name="connsiteX107" fmla="*/ 3316406 w 3725839"/>
              <a:gd name="connsiteY107" fmla="*/ 1023582 h 4067032"/>
              <a:gd name="connsiteX108" fmla="*/ 3398292 w 3725839"/>
              <a:gd name="connsiteY108" fmla="*/ 955343 h 4067032"/>
              <a:gd name="connsiteX109" fmla="*/ 3521122 w 3725839"/>
              <a:gd name="connsiteY109" fmla="*/ 968991 h 4067032"/>
              <a:gd name="connsiteX110" fmla="*/ 3452883 w 3725839"/>
              <a:gd name="connsiteY110" fmla="*/ 873456 h 4067032"/>
              <a:gd name="connsiteX111" fmla="*/ 3357349 w 3725839"/>
              <a:gd name="connsiteY111" fmla="*/ 764274 h 4067032"/>
              <a:gd name="connsiteX112" fmla="*/ 3521122 w 3725839"/>
              <a:gd name="connsiteY112" fmla="*/ 573206 h 4067032"/>
              <a:gd name="connsiteX113" fmla="*/ 3521122 w 3725839"/>
              <a:gd name="connsiteY113" fmla="*/ 354841 h 4067032"/>
              <a:gd name="connsiteX114" fmla="*/ 3725839 w 3725839"/>
              <a:gd name="connsiteY114" fmla="*/ 423080 h 406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725839" h="4067032">
                <a:moveTo>
                  <a:pt x="3725839" y="423080"/>
                </a:moveTo>
                <a:lnTo>
                  <a:pt x="3725839" y="286603"/>
                </a:lnTo>
                <a:lnTo>
                  <a:pt x="3657600" y="218364"/>
                </a:lnTo>
                <a:lnTo>
                  <a:pt x="3643952" y="136477"/>
                </a:lnTo>
                <a:lnTo>
                  <a:pt x="3493827" y="40943"/>
                </a:lnTo>
                <a:lnTo>
                  <a:pt x="3220871" y="0"/>
                </a:lnTo>
                <a:lnTo>
                  <a:pt x="3275462" y="191068"/>
                </a:lnTo>
                <a:lnTo>
                  <a:pt x="3193576" y="286603"/>
                </a:lnTo>
                <a:lnTo>
                  <a:pt x="3207224" y="354841"/>
                </a:lnTo>
                <a:lnTo>
                  <a:pt x="3125337" y="491319"/>
                </a:lnTo>
                <a:lnTo>
                  <a:pt x="3125337" y="586853"/>
                </a:lnTo>
                <a:lnTo>
                  <a:pt x="3057098" y="764274"/>
                </a:lnTo>
                <a:lnTo>
                  <a:pt x="2866030" y="586853"/>
                </a:lnTo>
                <a:lnTo>
                  <a:pt x="2797791" y="614149"/>
                </a:lnTo>
                <a:lnTo>
                  <a:pt x="2797791" y="614149"/>
                </a:lnTo>
                <a:lnTo>
                  <a:pt x="2729552" y="682388"/>
                </a:lnTo>
                <a:lnTo>
                  <a:pt x="2647665" y="668740"/>
                </a:lnTo>
                <a:lnTo>
                  <a:pt x="2579427" y="818865"/>
                </a:lnTo>
                <a:lnTo>
                  <a:pt x="2470245" y="723331"/>
                </a:lnTo>
                <a:lnTo>
                  <a:pt x="2320119" y="696035"/>
                </a:lnTo>
                <a:lnTo>
                  <a:pt x="2265528" y="600501"/>
                </a:lnTo>
                <a:lnTo>
                  <a:pt x="2197289" y="518615"/>
                </a:lnTo>
                <a:lnTo>
                  <a:pt x="2320119" y="423080"/>
                </a:lnTo>
                <a:lnTo>
                  <a:pt x="2197289" y="382137"/>
                </a:lnTo>
                <a:lnTo>
                  <a:pt x="2060812" y="368489"/>
                </a:lnTo>
                <a:lnTo>
                  <a:pt x="1924334" y="423080"/>
                </a:lnTo>
                <a:lnTo>
                  <a:pt x="1760561" y="286603"/>
                </a:lnTo>
                <a:lnTo>
                  <a:pt x="1528549" y="163773"/>
                </a:lnTo>
                <a:lnTo>
                  <a:pt x="1405719" y="109182"/>
                </a:lnTo>
                <a:lnTo>
                  <a:pt x="1173707" y="259307"/>
                </a:lnTo>
                <a:lnTo>
                  <a:pt x="1050877" y="327546"/>
                </a:lnTo>
                <a:lnTo>
                  <a:pt x="982639" y="354841"/>
                </a:lnTo>
                <a:lnTo>
                  <a:pt x="723331" y="368489"/>
                </a:lnTo>
                <a:lnTo>
                  <a:pt x="873456" y="723331"/>
                </a:lnTo>
                <a:lnTo>
                  <a:pt x="941695" y="805218"/>
                </a:lnTo>
                <a:lnTo>
                  <a:pt x="887104" y="928047"/>
                </a:lnTo>
                <a:lnTo>
                  <a:pt x="928048" y="1050877"/>
                </a:lnTo>
                <a:lnTo>
                  <a:pt x="846161" y="1187355"/>
                </a:lnTo>
                <a:lnTo>
                  <a:pt x="709683" y="1160059"/>
                </a:lnTo>
                <a:lnTo>
                  <a:pt x="777922" y="1419367"/>
                </a:lnTo>
                <a:lnTo>
                  <a:pt x="736979" y="1542197"/>
                </a:lnTo>
                <a:lnTo>
                  <a:pt x="900752" y="1774209"/>
                </a:lnTo>
                <a:lnTo>
                  <a:pt x="805218" y="2019868"/>
                </a:lnTo>
                <a:lnTo>
                  <a:pt x="668740" y="2210937"/>
                </a:lnTo>
                <a:lnTo>
                  <a:pt x="573206" y="2361062"/>
                </a:lnTo>
                <a:lnTo>
                  <a:pt x="545910" y="2483892"/>
                </a:lnTo>
                <a:lnTo>
                  <a:pt x="450376" y="2620370"/>
                </a:lnTo>
                <a:lnTo>
                  <a:pt x="545910" y="2756847"/>
                </a:lnTo>
                <a:lnTo>
                  <a:pt x="491319" y="2879677"/>
                </a:lnTo>
                <a:lnTo>
                  <a:pt x="395785" y="2975212"/>
                </a:lnTo>
                <a:lnTo>
                  <a:pt x="395785" y="3111689"/>
                </a:lnTo>
                <a:lnTo>
                  <a:pt x="177421" y="3152632"/>
                </a:lnTo>
                <a:lnTo>
                  <a:pt x="27295" y="3138985"/>
                </a:lnTo>
                <a:lnTo>
                  <a:pt x="0" y="3398292"/>
                </a:lnTo>
                <a:lnTo>
                  <a:pt x="191068" y="3534770"/>
                </a:lnTo>
                <a:lnTo>
                  <a:pt x="286603" y="3534770"/>
                </a:lnTo>
                <a:lnTo>
                  <a:pt x="382137" y="3425588"/>
                </a:lnTo>
                <a:lnTo>
                  <a:pt x="477671" y="3507474"/>
                </a:lnTo>
                <a:lnTo>
                  <a:pt x="532262" y="3521122"/>
                </a:lnTo>
                <a:lnTo>
                  <a:pt x="586854" y="3562065"/>
                </a:lnTo>
                <a:lnTo>
                  <a:pt x="586854" y="3643952"/>
                </a:lnTo>
                <a:lnTo>
                  <a:pt x="846161" y="3712191"/>
                </a:lnTo>
                <a:lnTo>
                  <a:pt x="846161" y="3712191"/>
                </a:lnTo>
                <a:lnTo>
                  <a:pt x="996286" y="3684895"/>
                </a:lnTo>
                <a:lnTo>
                  <a:pt x="1037230" y="3616656"/>
                </a:lnTo>
                <a:lnTo>
                  <a:pt x="1146412" y="3780429"/>
                </a:lnTo>
                <a:lnTo>
                  <a:pt x="1201003" y="3957850"/>
                </a:lnTo>
                <a:lnTo>
                  <a:pt x="1337480" y="4067032"/>
                </a:lnTo>
                <a:lnTo>
                  <a:pt x="1473958" y="4067032"/>
                </a:lnTo>
                <a:lnTo>
                  <a:pt x="1692322" y="3957850"/>
                </a:lnTo>
                <a:lnTo>
                  <a:pt x="1583140" y="3725838"/>
                </a:lnTo>
                <a:lnTo>
                  <a:pt x="1760561" y="3657600"/>
                </a:lnTo>
                <a:lnTo>
                  <a:pt x="1774209" y="3179928"/>
                </a:lnTo>
                <a:lnTo>
                  <a:pt x="1774209" y="3002507"/>
                </a:lnTo>
                <a:lnTo>
                  <a:pt x="1897039" y="2715904"/>
                </a:lnTo>
                <a:lnTo>
                  <a:pt x="1992573" y="2497540"/>
                </a:lnTo>
                <a:lnTo>
                  <a:pt x="2088107" y="2333767"/>
                </a:lnTo>
                <a:lnTo>
                  <a:pt x="2169994" y="2320119"/>
                </a:lnTo>
                <a:lnTo>
                  <a:pt x="2183642" y="2210937"/>
                </a:lnTo>
                <a:lnTo>
                  <a:pt x="2292824" y="2115403"/>
                </a:lnTo>
                <a:lnTo>
                  <a:pt x="2361062" y="2279176"/>
                </a:lnTo>
                <a:lnTo>
                  <a:pt x="2429301" y="2279176"/>
                </a:lnTo>
                <a:lnTo>
                  <a:pt x="2442949" y="2156346"/>
                </a:lnTo>
                <a:lnTo>
                  <a:pt x="2456597" y="2074459"/>
                </a:lnTo>
                <a:lnTo>
                  <a:pt x="2620370" y="1924334"/>
                </a:lnTo>
                <a:lnTo>
                  <a:pt x="2825086" y="1965277"/>
                </a:lnTo>
                <a:lnTo>
                  <a:pt x="3016155" y="1910686"/>
                </a:lnTo>
                <a:lnTo>
                  <a:pt x="3084394" y="2047164"/>
                </a:lnTo>
                <a:lnTo>
                  <a:pt x="3234519" y="2224585"/>
                </a:lnTo>
                <a:lnTo>
                  <a:pt x="3384645" y="2361062"/>
                </a:lnTo>
                <a:lnTo>
                  <a:pt x="3411940" y="2402006"/>
                </a:lnTo>
                <a:lnTo>
                  <a:pt x="3425588" y="2183641"/>
                </a:lnTo>
                <a:lnTo>
                  <a:pt x="3411940" y="2074459"/>
                </a:lnTo>
                <a:lnTo>
                  <a:pt x="3302758" y="1965277"/>
                </a:lnTo>
                <a:lnTo>
                  <a:pt x="3220871" y="1897038"/>
                </a:lnTo>
                <a:lnTo>
                  <a:pt x="3220871" y="1801504"/>
                </a:lnTo>
                <a:lnTo>
                  <a:pt x="3302758" y="1733265"/>
                </a:lnTo>
                <a:lnTo>
                  <a:pt x="3330054" y="1596788"/>
                </a:lnTo>
                <a:lnTo>
                  <a:pt x="3439236" y="1624083"/>
                </a:lnTo>
                <a:lnTo>
                  <a:pt x="3439236" y="1514901"/>
                </a:lnTo>
                <a:lnTo>
                  <a:pt x="3330054" y="1501253"/>
                </a:lnTo>
                <a:lnTo>
                  <a:pt x="3289110" y="1405719"/>
                </a:lnTo>
                <a:lnTo>
                  <a:pt x="3234519" y="1405719"/>
                </a:lnTo>
                <a:lnTo>
                  <a:pt x="3370997" y="1214650"/>
                </a:lnTo>
                <a:lnTo>
                  <a:pt x="3370997" y="1132764"/>
                </a:lnTo>
                <a:lnTo>
                  <a:pt x="3193576" y="1132764"/>
                </a:lnTo>
                <a:lnTo>
                  <a:pt x="3166280" y="1050877"/>
                </a:lnTo>
                <a:lnTo>
                  <a:pt x="3316406" y="1023582"/>
                </a:lnTo>
                <a:lnTo>
                  <a:pt x="3398292" y="955343"/>
                </a:lnTo>
                <a:lnTo>
                  <a:pt x="3521122" y="968991"/>
                </a:lnTo>
                <a:lnTo>
                  <a:pt x="3452883" y="873456"/>
                </a:lnTo>
                <a:lnTo>
                  <a:pt x="3357349" y="764274"/>
                </a:lnTo>
                <a:lnTo>
                  <a:pt x="3521122" y="573206"/>
                </a:lnTo>
                <a:lnTo>
                  <a:pt x="3521122" y="354841"/>
                </a:lnTo>
                <a:lnTo>
                  <a:pt x="3725839" y="423080"/>
                </a:lnTo>
                <a:close/>
              </a:path>
            </a:pathLst>
          </a:custGeom>
          <a:solidFill>
            <a:schemeClr val="accent6">
              <a:lumMod val="60000"/>
              <a:lumOff val="40000"/>
              <a:alpha val="23000"/>
            </a:schemeClr>
          </a:solidFill>
          <a:ln w="50800" cap="flat" cmpd="sng" algn="ctr">
            <a:solidFill>
              <a:srgbClr val="008000"/>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pic>
        <p:nvPicPr>
          <p:cNvPr id="4199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5813" y="4430713"/>
            <a:ext cx="1546225" cy="146843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3" name="Picture 2" descr="C:\Users\2000362fa\Desktop\senkyo_bako[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5388" y="3314700"/>
            <a:ext cx="95250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角丸四角形 1"/>
          <p:cNvSpPr>
            <a:spLocks noChangeArrowheads="1"/>
          </p:cNvSpPr>
          <p:nvPr/>
        </p:nvSpPr>
        <p:spPr bwMode="auto">
          <a:xfrm>
            <a:off x="1476375" y="4997450"/>
            <a:ext cx="4032250" cy="863600"/>
          </a:xfrm>
          <a:prstGeom prst="roundRect">
            <a:avLst>
              <a:gd name="adj" fmla="val 16667"/>
            </a:avLst>
          </a:prstGeom>
          <a:noFill/>
          <a:ln w="1016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Tree>
    <p:custDataLst>
      <p:tags r:id="rId1"/>
    </p:custDataLst>
    <p:extLst>
      <p:ext uri="{BB962C8B-B14F-4D97-AF65-F5344CB8AC3E}">
        <p14:creationId xmlns:p14="http://schemas.microsoft.com/office/powerpoint/2010/main" val="2240035731"/>
      </p:ext>
    </p:extLst>
  </p:cSld>
  <p:clrMapOvr>
    <a:masterClrMapping/>
  </p:clrMapOvr>
  <p:transition spd="slow" advTm="28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538"/>
                                        </p:tgtEl>
                                        <p:attrNameLst>
                                          <p:attrName>style.visibility</p:attrName>
                                        </p:attrNameLst>
                                      </p:cBhvr>
                                      <p:to>
                                        <p:strVal val="visible"/>
                                      </p:to>
                                    </p:set>
                                    <p:animEffect transition="in" filter="barn(inVertical)">
                                      <p:cBhvr>
                                        <p:cTn id="7" dur="500"/>
                                        <p:tgtEl>
                                          <p:spTgt spid="22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txBox="1">
            <a:spLocks/>
          </p:cNvSpPr>
          <p:nvPr/>
        </p:nvSpPr>
        <p:spPr bwMode="auto">
          <a:xfrm>
            <a:off x="1258888" y="908050"/>
            <a:ext cx="6985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dirty="0">
                <a:solidFill>
                  <a:schemeClr val="tx2"/>
                </a:solidFill>
              </a:rPr>
              <a:t>１８・１９歳の投票率は？</a:t>
            </a:r>
          </a:p>
        </p:txBody>
      </p:sp>
      <p:sp>
        <p:nvSpPr>
          <p:cNvPr id="8" name="角丸四角形 7"/>
          <p:cNvSpPr/>
          <p:nvPr/>
        </p:nvSpPr>
        <p:spPr bwMode="hidden">
          <a:xfrm>
            <a:off x="323850" y="2205038"/>
            <a:ext cx="8569325" cy="3744912"/>
          </a:xfrm>
          <a:prstGeom prst="roundRect">
            <a:avLst>
              <a:gd name="adj" fmla="val 0"/>
            </a:avLst>
          </a:prstGeom>
          <a:solidFill>
            <a:schemeClr val="accent5"/>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eaLnBrk="1" hangingPunct="1">
              <a:spcBef>
                <a:spcPct val="20000"/>
              </a:spcBef>
              <a:buClr>
                <a:schemeClr val="bg1"/>
              </a:buClr>
              <a:buSzPct val="100000"/>
              <a:buFont typeface="Wingdings" panose="05000000000000000000" pitchFamily="2" charset="2"/>
              <a:buNone/>
              <a:defRPr/>
            </a:pPr>
            <a:r>
              <a:rPr lang="en-US" altLang="ja-JP" sz="4000" b="1" dirty="0">
                <a:solidFill>
                  <a:schemeClr val="bg2">
                    <a:lumMod val="90000"/>
                    <a:lumOff val="10000"/>
                  </a:schemeClr>
                </a:solidFill>
                <a:latin typeface="HG丸ｺﾞｼｯｸM-PRO" pitchFamily="50" charset="-128"/>
                <a:ea typeface="HG丸ｺﾞｼｯｸM-PRO" pitchFamily="50" charset="-128"/>
              </a:rPr>
              <a:t>R</a:t>
            </a:r>
            <a:r>
              <a:rPr lang="ja-JP" altLang="en-US" sz="4000" b="1" dirty="0">
                <a:solidFill>
                  <a:schemeClr val="bg2">
                    <a:lumMod val="90000"/>
                    <a:lumOff val="10000"/>
                  </a:schemeClr>
                </a:solidFill>
                <a:latin typeface="HG丸ｺﾞｼｯｸM-PRO" pitchFamily="50" charset="-128"/>
                <a:ea typeface="HG丸ｺﾞｼｯｸM-PRO" pitchFamily="50" charset="-128"/>
              </a:rPr>
              <a:t>８衆議院議員総選挙</a:t>
            </a:r>
            <a:endParaRPr lang="en-US" altLang="ja-JP" sz="4000" b="1" dirty="0">
              <a:solidFill>
                <a:schemeClr val="bg2">
                  <a:lumMod val="90000"/>
                  <a:lumOff val="10000"/>
                </a:schemeClr>
              </a:solidFill>
              <a:latin typeface="HG丸ｺﾞｼｯｸM-PRO" pitchFamily="50" charset="-128"/>
              <a:ea typeface="HG丸ｺﾞｼｯｸM-PRO" pitchFamily="50" charset="-128"/>
            </a:endParaRPr>
          </a:p>
        </p:txBody>
      </p:sp>
      <p:sp>
        <p:nvSpPr>
          <p:cNvPr id="9" name="角丸四角形 8"/>
          <p:cNvSpPr/>
          <p:nvPr/>
        </p:nvSpPr>
        <p:spPr bwMode="hidden">
          <a:xfrm>
            <a:off x="323850" y="3068638"/>
            <a:ext cx="8569325" cy="936625"/>
          </a:xfrm>
          <a:prstGeom prst="roundRect">
            <a:avLst>
              <a:gd name="adj" fmla="val 0"/>
            </a:avLst>
          </a:prstGeom>
          <a:solidFill>
            <a:srgbClr val="D0E3EA"/>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spcBef>
                <a:spcPct val="20000"/>
              </a:spcBef>
              <a:buClr>
                <a:schemeClr val="bg1"/>
              </a:buClr>
              <a:buSzPct val="100000"/>
              <a:buFont typeface="Wingdings" panose="05000000000000000000" pitchFamily="2" charset="2"/>
              <a:buNone/>
              <a:defRPr/>
            </a:pP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A</a:t>
            </a: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４３％</a:t>
            </a:r>
            <a:endPar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0" name="角丸四角形 9"/>
          <p:cNvSpPr/>
          <p:nvPr/>
        </p:nvSpPr>
        <p:spPr bwMode="hidden">
          <a:xfrm>
            <a:off x="323850" y="4005263"/>
            <a:ext cx="8569325" cy="935037"/>
          </a:xfrm>
          <a:prstGeom prst="roundRect">
            <a:avLst>
              <a:gd name="adj" fmla="val 0"/>
            </a:avLst>
          </a:prstGeom>
          <a:solidFill>
            <a:srgbClr val="E9F1F5"/>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spcBef>
                <a:spcPct val="20000"/>
              </a:spcBef>
              <a:buClr>
                <a:schemeClr val="bg1"/>
              </a:buClr>
              <a:buSzPct val="100000"/>
              <a:buFont typeface="Wingdings" panose="05000000000000000000" pitchFamily="2" charset="2"/>
              <a:buNone/>
              <a:defRPr/>
            </a:pP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B</a:t>
            </a: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５９％</a:t>
            </a:r>
            <a:endPar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1" name="角丸四角形 10"/>
          <p:cNvSpPr/>
          <p:nvPr/>
        </p:nvSpPr>
        <p:spPr bwMode="hidden">
          <a:xfrm>
            <a:off x="323850" y="4940300"/>
            <a:ext cx="8569325" cy="1009650"/>
          </a:xfrm>
          <a:prstGeom prst="roundRect">
            <a:avLst>
              <a:gd name="adj" fmla="val 0"/>
            </a:avLst>
          </a:prstGeom>
          <a:solidFill>
            <a:srgbClr val="D0E3EA"/>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spcBef>
                <a:spcPct val="20000"/>
              </a:spcBef>
              <a:buClr>
                <a:schemeClr val="bg1"/>
              </a:buClr>
              <a:buSzPct val="100000"/>
              <a:buFont typeface="Wingdings" panose="05000000000000000000" pitchFamily="2" charset="2"/>
              <a:buNone/>
              <a:defRPr/>
            </a:pP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C</a:t>
            </a: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７２％</a:t>
            </a:r>
            <a:endParaRPr lang="en-US" altLang="ja-JP" sz="4400" b="1" dirty="0">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13" name="フリーフォーム 12"/>
          <p:cNvSpPr/>
          <p:nvPr/>
        </p:nvSpPr>
        <p:spPr bwMode="auto">
          <a:xfrm>
            <a:off x="5508625" y="2852738"/>
            <a:ext cx="3076575" cy="3097212"/>
          </a:xfrm>
          <a:custGeom>
            <a:avLst/>
            <a:gdLst>
              <a:gd name="connsiteX0" fmla="*/ 3725839 w 3725839"/>
              <a:gd name="connsiteY0" fmla="*/ 423080 h 4067032"/>
              <a:gd name="connsiteX1" fmla="*/ 3725839 w 3725839"/>
              <a:gd name="connsiteY1" fmla="*/ 286603 h 4067032"/>
              <a:gd name="connsiteX2" fmla="*/ 3657600 w 3725839"/>
              <a:gd name="connsiteY2" fmla="*/ 218364 h 4067032"/>
              <a:gd name="connsiteX3" fmla="*/ 3643952 w 3725839"/>
              <a:gd name="connsiteY3" fmla="*/ 136477 h 4067032"/>
              <a:gd name="connsiteX4" fmla="*/ 3493827 w 3725839"/>
              <a:gd name="connsiteY4" fmla="*/ 40943 h 4067032"/>
              <a:gd name="connsiteX5" fmla="*/ 3220871 w 3725839"/>
              <a:gd name="connsiteY5" fmla="*/ 0 h 4067032"/>
              <a:gd name="connsiteX6" fmla="*/ 3275462 w 3725839"/>
              <a:gd name="connsiteY6" fmla="*/ 191068 h 4067032"/>
              <a:gd name="connsiteX7" fmla="*/ 3193576 w 3725839"/>
              <a:gd name="connsiteY7" fmla="*/ 286603 h 4067032"/>
              <a:gd name="connsiteX8" fmla="*/ 3207224 w 3725839"/>
              <a:gd name="connsiteY8" fmla="*/ 354841 h 4067032"/>
              <a:gd name="connsiteX9" fmla="*/ 3125337 w 3725839"/>
              <a:gd name="connsiteY9" fmla="*/ 491319 h 4067032"/>
              <a:gd name="connsiteX10" fmla="*/ 3125337 w 3725839"/>
              <a:gd name="connsiteY10" fmla="*/ 586853 h 4067032"/>
              <a:gd name="connsiteX11" fmla="*/ 3057098 w 3725839"/>
              <a:gd name="connsiteY11" fmla="*/ 764274 h 4067032"/>
              <a:gd name="connsiteX12" fmla="*/ 2866030 w 3725839"/>
              <a:gd name="connsiteY12" fmla="*/ 586853 h 4067032"/>
              <a:gd name="connsiteX13" fmla="*/ 2797791 w 3725839"/>
              <a:gd name="connsiteY13" fmla="*/ 614149 h 4067032"/>
              <a:gd name="connsiteX14" fmla="*/ 2797791 w 3725839"/>
              <a:gd name="connsiteY14" fmla="*/ 614149 h 4067032"/>
              <a:gd name="connsiteX15" fmla="*/ 2729552 w 3725839"/>
              <a:gd name="connsiteY15" fmla="*/ 682388 h 4067032"/>
              <a:gd name="connsiteX16" fmla="*/ 2647665 w 3725839"/>
              <a:gd name="connsiteY16" fmla="*/ 668740 h 4067032"/>
              <a:gd name="connsiteX17" fmla="*/ 2579427 w 3725839"/>
              <a:gd name="connsiteY17" fmla="*/ 818865 h 4067032"/>
              <a:gd name="connsiteX18" fmla="*/ 2470245 w 3725839"/>
              <a:gd name="connsiteY18" fmla="*/ 723331 h 4067032"/>
              <a:gd name="connsiteX19" fmla="*/ 2320119 w 3725839"/>
              <a:gd name="connsiteY19" fmla="*/ 696035 h 4067032"/>
              <a:gd name="connsiteX20" fmla="*/ 2265528 w 3725839"/>
              <a:gd name="connsiteY20" fmla="*/ 600501 h 4067032"/>
              <a:gd name="connsiteX21" fmla="*/ 2197289 w 3725839"/>
              <a:gd name="connsiteY21" fmla="*/ 518615 h 4067032"/>
              <a:gd name="connsiteX22" fmla="*/ 2320119 w 3725839"/>
              <a:gd name="connsiteY22" fmla="*/ 423080 h 4067032"/>
              <a:gd name="connsiteX23" fmla="*/ 2197289 w 3725839"/>
              <a:gd name="connsiteY23" fmla="*/ 382137 h 4067032"/>
              <a:gd name="connsiteX24" fmla="*/ 2060812 w 3725839"/>
              <a:gd name="connsiteY24" fmla="*/ 368489 h 4067032"/>
              <a:gd name="connsiteX25" fmla="*/ 1924334 w 3725839"/>
              <a:gd name="connsiteY25" fmla="*/ 423080 h 4067032"/>
              <a:gd name="connsiteX26" fmla="*/ 1760561 w 3725839"/>
              <a:gd name="connsiteY26" fmla="*/ 286603 h 4067032"/>
              <a:gd name="connsiteX27" fmla="*/ 1528549 w 3725839"/>
              <a:gd name="connsiteY27" fmla="*/ 163773 h 4067032"/>
              <a:gd name="connsiteX28" fmla="*/ 1405719 w 3725839"/>
              <a:gd name="connsiteY28" fmla="*/ 109182 h 4067032"/>
              <a:gd name="connsiteX29" fmla="*/ 1173707 w 3725839"/>
              <a:gd name="connsiteY29" fmla="*/ 259307 h 4067032"/>
              <a:gd name="connsiteX30" fmla="*/ 1050877 w 3725839"/>
              <a:gd name="connsiteY30" fmla="*/ 327546 h 4067032"/>
              <a:gd name="connsiteX31" fmla="*/ 982639 w 3725839"/>
              <a:gd name="connsiteY31" fmla="*/ 354841 h 4067032"/>
              <a:gd name="connsiteX32" fmla="*/ 723331 w 3725839"/>
              <a:gd name="connsiteY32" fmla="*/ 368489 h 4067032"/>
              <a:gd name="connsiteX33" fmla="*/ 873456 w 3725839"/>
              <a:gd name="connsiteY33" fmla="*/ 723331 h 4067032"/>
              <a:gd name="connsiteX34" fmla="*/ 941695 w 3725839"/>
              <a:gd name="connsiteY34" fmla="*/ 805218 h 4067032"/>
              <a:gd name="connsiteX35" fmla="*/ 887104 w 3725839"/>
              <a:gd name="connsiteY35" fmla="*/ 928047 h 4067032"/>
              <a:gd name="connsiteX36" fmla="*/ 928048 w 3725839"/>
              <a:gd name="connsiteY36" fmla="*/ 1050877 h 4067032"/>
              <a:gd name="connsiteX37" fmla="*/ 846161 w 3725839"/>
              <a:gd name="connsiteY37" fmla="*/ 1187355 h 4067032"/>
              <a:gd name="connsiteX38" fmla="*/ 709683 w 3725839"/>
              <a:gd name="connsiteY38" fmla="*/ 1160059 h 4067032"/>
              <a:gd name="connsiteX39" fmla="*/ 777922 w 3725839"/>
              <a:gd name="connsiteY39" fmla="*/ 1419367 h 4067032"/>
              <a:gd name="connsiteX40" fmla="*/ 736979 w 3725839"/>
              <a:gd name="connsiteY40" fmla="*/ 1542197 h 4067032"/>
              <a:gd name="connsiteX41" fmla="*/ 900752 w 3725839"/>
              <a:gd name="connsiteY41" fmla="*/ 1774209 h 4067032"/>
              <a:gd name="connsiteX42" fmla="*/ 805218 w 3725839"/>
              <a:gd name="connsiteY42" fmla="*/ 2019868 h 4067032"/>
              <a:gd name="connsiteX43" fmla="*/ 668740 w 3725839"/>
              <a:gd name="connsiteY43" fmla="*/ 2210937 h 4067032"/>
              <a:gd name="connsiteX44" fmla="*/ 573206 w 3725839"/>
              <a:gd name="connsiteY44" fmla="*/ 2361062 h 4067032"/>
              <a:gd name="connsiteX45" fmla="*/ 545910 w 3725839"/>
              <a:gd name="connsiteY45" fmla="*/ 2483892 h 4067032"/>
              <a:gd name="connsiteX46" fmla="*/ 450376 w 3725839"/>
              <a:gd name="connsiteY46" fmla="*/ 2620370 h 4067032"/>
              <a:gd name="connsiteX47" fmla="*/ 545910 w 3725839"/>
              <a:gd name="connsiteY47" fmla="*/ 2756847 h 4067032"/>
              <a:gd name="connsiteX48" fmla="*/ 491319 w 3725839"/>
              <a:gd name="connsiteY48" fmla="*/ 2879677 h 4067032"/>
              <a:gd name="connsiteX49" fmla="*/ 395785 w 3725839"/>
              <a:gd name="connsiteY49" fmla="*/ 2975212 h 4067032"/>
              <a:gd name="connsiteX50" fmla="*/ 395785 w 3725839"/>
              <a:gd name="connsiteY50" fmla="*/ 3111689 h 4067032"/>
              <a:gd name="connsiteX51" fmla="*/ 177421 w 3725839"/>
              <a:gd name="connsiteY51" fmla="*/ 3152632 h 4067032"/>
              <a:gd name="connsiteX52" fmla="*/ 27295 w 3725839"/>
              <a:gd name="connsiteY52" fmla="*/ 3138985 h 4067032"/>
              <a:gd name="connsiteX53" fmla="*/ 0 w 3725839"/>
              <a:gd name="connsiteY53" fmla="*/ 3398292 h 4067032"/>
              <a:gd name="connsiteX54" fmla="*/ 191068 w 3725839"/>
              <a:gd name="connsiteY54" fmla="*/ 3534770 h 4067032"/>
              <a:gd name="connsiteX55" fmla="*/ 286603 w 3725839"/>
              <a:gd name="connsiteY55" fmla="*/ 3534770 h 4067032"/>
              <a:gd name="connsiteX56" fmla="*/ 382137 w 3725839"/>
              <a:gd name="connsiteY56" fmla="*/ 3425588 h 4067032"/>
              <a:gd name="connsiteX57" fmla="*/ 477671 w 3725839"/>
              <a:gd name="connsiteY57" fmla="*/ 3507474 h 4067032"/>
              <a:gd name="connsiteX58" fmla="*/ 532262 w 3725839"/>
              <a:gd name="connsiteY58" fmla="*/ 3521122 h 4067032"/>
              <a:gd name="connsiteX59" fmla="*/ 586854 w 3725839"/>
              <a:gd name="connsiteY59" fmla="*/ 3562065 h 4067032"/>
              <a:gd name="connsiteX60" fmla="*/ 586854 w 3725839"/>
              <a:gd name="connsiteY60" fmla="*/ 3643952 h 4067032"/>
              <a:gd name="connsiteX61" fmla="*/ 846161 w 3725839"/>
              <a:gd name="connsiteY61" fmla="*/ 3712191 h 4067032"/>
              <a:gd name="connsiteX62" fmla="*/ 846161 w 3725839"/>
              <a:gd name="connsiteY62" fmla="*/ 3712191 h 4067032"/>
              <a:gd name="connsiteX63" fmla="*/ 996286 w 3725839"/>
              <a:gd name="connsiteY63" fmla="*/ 3684895 h 4067032"/>
              <a:gd name="connsiteX64" fmla="*/ 1037230 w 3725839"/>
              <a:gd name="connsiteY64" fmla="*/ 3616656 h 4067032"/>
              <a:gd name="connsiteX65" fmla="*/ 1146412 w 3725839"/>
              <a:gd name="connsiteY65" fmla="*/ 3780429 h 4067032"/>
              <a:gd name="connsiteX66" fmla="*/ 1201003 w 3725839"/>
              <a:gd name="connsiteY66" fmla="*/ 3957850 h 4067032"/>
              <a:gd name="connsiteX67" fmla="*/ 1337480 w 3725839"/>
              <a:gd name="connsiteY67" fmla="*/ 4067032 h 4067032"/>
              <a:gd name="connsiteX68" fmla="*/ 1473958 w 3725839"/>
              <a:gd name="connsiteY68" fmla="*/ 4067032 h 4067032"/>
              <a:gd name="connsiteX69" fmla="*/ 1692322 w 3725839"/>
              <a:gd name="connsiteY69" fmla="*/ 3957850 h 4067032"/>
              <a:gd name="connsiteX70" fmla="*/ 1583140 w 3725839"/>
              <a:gd name="connsiteY70" fmla="*/ 3725838 h 4067032"/>
              <a:gd name="connsiteX71" fmla="*/ 1760561 w 3725839"/>
              <a:gd name="connsiteY71" fmla="*/ 3657600 h 4067032"/>
              <a:gd name="connsiteX72" fmla="*/ 1774209 w 3725839"/>
              <a:gd name="connsiteY72" fmla="*/ 3179928 h 4067032"/>
              <a:gd name="connsiteX73" fmla="*/ 1774209 w 3725839"/>
              <a:gd name="connsiteY73" fmla="*/ 3002507 h 4067032"/>
              <a:gd name="connsiteX74" fmla="*/ 1897039 w 3725839"/>
              <a:gd name="connsiteY74" fmla="*/ 2715904 h 4067032"/>
              <a:gd name="connsiteX75" fmla="*/ 1992573 w 3725839"/>
              <a:gd name="connsiteY75" fmla="*/ 2497540 h 4067032"/>
              <a:gd name="connsiteX76" fmla="*/ 2088107 w 3725839"/>
              <a:gd name="connsiteY76" fmla="*/ 2333767 h 4067032"/>
              <a:gd name="connsiteX77" fmla="*/ 2169994 w 3725839"/>
              <a:gd name="connsiteY77" fmla="*/ 2320119 h 4067032"/>
              <a:gd name="connsiteX78" fmla="*/ 2183642 w 3725839"/>
              <a:gd name="connsiteY78" fmla="*/ 2210937 h 4067032"/>
              <a:gd name="connsiteX79" fmla="*/ 2292824 w 3725839"/>
              <a:gd name="connsiteY79" fmla="*/ 2115403 h 4067032"/>
              <a:gd name="connsiteX80" fmla="*/ 2361062 w 3725839"/>
              <a:gd name="connsiteY80" fmla="*/ 2279176 h 4067032"/>
              <a:gd name="connsiteX81" fmla="*/ 2429301 w 3725839"/>
              <a:gd name="connsiteY81" fmla="*/ 2279176 h 4067032"/>
              <a:gd name="connsiteX82" fmla="*/ 2442949 w 3725839"/>
              <a:gd name="connsiteY82" fmla="*/ 2156346 h 4067032"/>
              <a:gd name="connsiteX83" fmla="*/ 2456597 w 3725839"/>
              <a:gd name="connsiteY83" fmla="*/ 2074459 h 4067032"/>
              <a:gd name="connsiteX84" fmla="*/ 2620370 w 3725839"/>
              <a:gd name="connsiteY84" fmla="*/ 1924334 h 4067032"/>
              <a:gd name="connsiteX85" fmla="*/ 2825086 w 3725839"/>
              <a:gd name="connsiteY85" fmla="*/ 1965277 h 4067032"/>
              <a:gd name="connsiteX86" fmla="*/ 3016155 w 3725839"/>
              <a:gd name="connsiteY86" fmla="*/ 1910686 h 4067032"/>
              <a:gd name="connsiteX87" fmla="*/ 3084394 w 3725839"/>
              <a:gd name="connsiteY87" fmla="*/ 2047164 h 4067032"/>
              <a:gd name="connsiteX88" fmla="*/ 3234519 w 3725839"/>
              <a:gd name="connsiteY88" fmla="*/ 2224585 h 4067032"/>
              <a:gd name="connsiteX89" fmla="*/ 3384645 w 3725839"/>
              <a:gd name="connsiteY89" fmla="*/ 2361062 h 4067032"/>
              <a:gd name="connsiteX90" fmla="*/ 3411940 w 3725839"/>
              <a:gd name="connsiteY90" fmla="*/ 2402006 h 4067032"/>
              <a:gd name="connsiteX91" fmla="*/ 3425588 w 3725839"/>
              <a:gd name="connsiteY91" fmla="*/ 2183641 h 4067032"/>
              <a:gd name="connsiteX92" fmla="*/ 3411940 w 3725839"/>
              <a:gd name="connsiteY92" fmla="*/ 2074459 h 4067032"/>
              <a:gd name="connsiteX93" fmla="*/ 3302758 w 3725839"/>
              <a:gd name="connsiteY93" fmla="*/ 1965277 h 4067032"/>
              <a:gd name="connsiteX94" fmla="*/ 3220871 w 3725839"/>
              <a:gd name="connsiteY94" fmla="*/ 1897038 h 4067032"/>
              <a:gd name="connsiteX95" fmla="*/ 3220871 w 3725839"/>
              <a:gd name="connsiteY95" fmla="*/ 1801504 h 4067032"/>
              <a:gd name="connsiteX96" fmla="*/ 3302758 w 3725839"/>
              <a:gd name="connsiteY96" fmla="*/ 1733265 h 4067032"/>
              <a:gd name="connsiteX97" fmla="*/ 3330054 w 3725839"/>
              <a:gd name="connsiteY97" fmla="*/ 1596788 h 4067032"/>
              <a:gd name="connsiteX98" fmla="*/ 3439236 w 3725839"/>
              <a:gd name="connsiteY98" fmla="*/ 1624083 h 4067032"/>
              <a:gd name="connsiteX99" fmla="*/ 3439236 w 3725839"/>
              <a:gd name="connsiteY99" fmla="*/ 1514901 h 4067032"/>
              <a:gd name="connsiteX100" fmla="*/ 3330054 w 3725839"/>
              <a:gd name="connsiteY100" fmla="*/ 1501253 h 4067032"/>
              <a:gd name="connsiteX101" fmla="*/ 3289110 w 3725839"/>
              <a:gd name="connsiteY101" fmla="*/ 1405719 h 4067032"/>
              <a:gd name="connsiteX102" fmla="*/ 3234519 w 3725839"/>
              <a:gd name="connsiteY102" fmla="*/ 1405719 h 4067032"/>
              <a:gd name="connsiteX103" fmla="*/ 3370997 w 3725839"/>
              <a:gd name="connsiteY103" fmla="*/ 1214650 h 4067032"/>
              <a:gd name="connsiteX104" fmla="*/ 3370997 w 3725839"/>
              <a:gd name="connsiteY104" fmla="*/ 1132764 h 4067032"/>
              <a:gd name="connsiteX105" fmla="*/ 3193576 w 3725839"/>
              <a:gd name="connsiteY105" fmla="*/ 1132764 h 4067032"/>
              <a:gd name="connsiteX106" fmla="*/ 3166280 w 3725839"/>
              <a:gd name="connsiteY106" fmla="*/ 1050877 h 4067032"/>
              <a:gd name="connsiteX107" fmla="*/ 3316406 w 3725839"/>
              <a:gd name="connsiteY107" fmla="*/ 1023582 h 4067032"/>
              <a:gd name="connsiteX108" fmla="*/ 3398292 w 3725839"/>
              <a:gd name="connsiteY108" fmla="*/ 955343 h 4067032"/>
              <a:gd name="connsiteX109" fmla="*/ 3521122 w 3725839"/>
              <a:gd name="connsiteY109" fmla="*/ 968991 h 4067032"/>
              <a:gd name="connsiteX110" fmla="*/ 3452883 w 3725839"/>
              <a:gd name="connsiteY110" fmla="*/ 873456 h 4067032"/>
              <a:gd name="connsiteX111" fmla="*/ 3357349 w 3725839"/>
              <a:gd name="connsiteY111" fmla="*/ 764274 h 4067032"/>
              <a:gd name="connsiteX112" fmla="*/ 3521122 w 3725839"/>
              <a:gd name="connsiteY112" fmla="*/ 573206 h 4067032"/>
              <a:gd name="connsiteX113" fmla="*/ 3521122 w 3725839"/>
              <a:gd name="connsiteY113" fmla="*/ 354841 h 4067032"/>
              <a:gd name="connsiteX114" fmla="*/ 3725839 w 3725839"/>
              <a:gd name="connsiteY114" fmla="*/ 423080 h 406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725839" h="4067032">
                <a:moveTo>
                  <a:pt x="3725839" y="423080"/>
                </a:moveTo>
                <a:lnTo>
                  <a:pt x="3725839" y="286603"/>
                </a:lnTo>
                <a:lnTo>
                  <a:pt x="3657600" y="218364"/>
                </a:lnTo>
                <a:lnTo>
                  <a:pt x="3643952" y="136477"/>
                </a:lnTo>
                <a:lnTo>
                  <a:pt x="3493827" y="40943"/>
                </a:lnTo>
                <a:lnTo>
                  <a:pt x="3220871" y="0"/>
                </a:lnTo>
                <a:lnTo>
                  <a:pt x="3275462" y="191068"/>
                </a:lnTo>
                <a:lnTo>
                  <a:pt x="3193576" y="286603"/>
                </a:lnTo>
                <a:lnTo>
                  <a:pt x="3207224" y="354841"/>
                </a:lnTo>
                <a:lnTo>
                  <a:pt x="3125337" y="491319"/>
                </a:lnTo>
                <a:lnTo>
                  <a:pt x="3125337" y="586853"/>
                </a:lnTo>
                <a:lnTo>
                  <a:pt x="3057098" y="764274"/>
                </a:lnTo>
                <a:lnTo>
                  <a:pt x="2866030" y="586853"/>
                </a:lnTo>
                <a:lnTo>
                  <a:pt x="2797791" y="614149"/>
                </a:lnTo>
                <a:lnTo>
                  <a:pt x="2797791" y="614149"/>
                </a:lnTo>
                <a:lnTo>
                  <a:pt x="2729552" y="682388"/>
                </a:lnTo>
                <a:lnTo>
                  <a:pt x="2647665" y="668740"/>
                </a:lnTo>
                <a:lnTo>
                  <a:pt x="2579427" y="818865"/>
                </a:lnTo>
                <a:lnTo>
                  <a:pt x="2470245" y="723331"/>
                </a:lnTo>
                <a:lnTo>
                  <a:pt x="2320119" y="696035"/>
                </a:lnTo>
                <a:lnTo>
                  <a:pt x="2265528" y="600501"/>
                </a:lnTo>
                <a:lnTo>
                  <a:pt x="2197289" y="518615"/>
                </a:lnTo>
                <a:lnTo>
                  <a:pt x="2320119" y="423080"/>
                </a:lnTo>
                <a:lnTo>
                  <a:pt x="2197289" y="382137"/>
                </a:lnTo>
                <a:lnTo>
                  <a:pt x="2060812" y="368489"/>
                </a:lnTo>
                <a:lnTo>
                  <a:pt x="1924334" y="423080"/>
                </a:lnTo>
                <a:lnTo>
                  <a:pt x="1760561" y="286603"/>
                </a:lnTo>
                <a:lnTo>
                  <a:pt x="1528549" y="163773"/>
                </a:lnTo>
                <a:lnTo>
                  <a:pt x="1405719" y="109182"/>
                </a:lnTo>
                <a:lnTo>
                  <a:pt x="1173707" y="259307"/>
                </a:lnTo>
                <a:lnTo>
                  <a:pt x="1050877" y="327546"/>
                </a:lnTo>
                <a:lnTo>
                  <a:pt x="982639" y="354841"/>
                </a:lnTo>
                <a:lnTo>
                  <a:pt x="723331" y="368489"/>
                </a:lnTo>
                <a:lnTo>
                  <a:pt x="873456" y="723331"/>
                </a:lnTo>
                <a:lnTo>
                  <a:pt x="941695" y="805218"/>
                </a:lnTo>
                <a:lnTo>
                  <a:pt x="887104" y="928047"/>
                </a:lnTo>
                <a:lnTo>
                  <a:pt x="928048" y="1050877"/>
                </a:lnTo>
                <a:lnTo>
                  <a:pt x="846161" y="1187355"/>
                </a:lnTo>
                <a:lnTo>
                  <a:pt x="709683" y="1160059"/>
                </a:lnTo>
                <a:lnTo>
                  <a:pt x="777922" y="1419367"/>
                </a:lnTo>
                <a:lnTo>
                  <a:pt x="736979" y="1542197"/>
                </a:lnTo>
                <a:lnTo>
                  <a:pt x="900752" y="1774209"/>
                </a:lnTo>
                <a:lnTo>
                  <a:pt x="805218" y="2019868"/>
                </a:lnTo>
                <a:lnTo>
                  <a:pt x="668740" y="2210937"/>
                </a:lnTo>
                <a:lnTo>
                  <a:pt x="573206" y="2361062"/>
                </a:lnTo>
                <a:lnTo>
                  <a:pt x="545910" y="2483892"/>
                </a:lnTo>
                <a:lnTo>
                  <a:pt x="450376" y="2620370"/>
                </a:lnTo>
                <a:lnTo>
                  <a:pt x="545910" y="2756847"/>
                </a:lnTo>
                <a:lnTo>
                  <a:pt x="491319" y="2879677"/>
                </a:lnTo>
                <a:lnTo>
                  <a:pt x="395785" y="2975212"/>
                </a:lnTo>
                <a:lnTo>
                  <a:pt x="395785" y="3111689"/>
                </a:lnTo>
                <a:lnTo>
                  <a:pt x="177421" y="3152632"/>
                </a:lnTo>
                <a:lnTo>
                  <a:pt x="27295" y="3138985"/>
                </a:lnTo>
                <a:lnTo>
                  <a:pt x="0" y="3398292"/>
                </a:lnTo>
                <a:lnTo>
                  <a:pt x="191068" y="3534770"/>
                </a:lnTo>
                <a:lnTo>
                  <a:pt x="286603" y="3534770"/>
                </a:lnTo>
                <a:lnTo>
                  <a:pt x="382137" y="3425588"/>
                </a:lnTo>
                <a:lnTo>
                  <a:pt x="477671" y="3507474"/>
                </a:lnTo>
                <a:lnTo>
                  <a:pt x="532262" y="3521122"/>
                </a:lnTo>
                <a:lnTo>
                  <a:pt x="586854" y="3562065"/>
                </a:lnTo>
                <a:lnTo>
                  <a:pt x="586854" y="3643952"/>
                </a:lnTo>
                <a:lnTo>
                  <a:pt x="846161" y="3712191"/>
                </a:lnTo>
                <a:lnTo>
                  <a:pt x="846161" y="3712191"/>
                </a:lnTo>
                <a:lnTo>
                  <a:pt x="996286" y="3684895"/>
                </a:lnTo>
                <a:lnTo>
                  <a:pt x="1037230" y="3616656"/>
                </a:lnTo>
                <a:lnTo>
                  <a:pt x="1146412" y="3780429"/>
                </a:lnTo>
                <a:lnTo>
                  <a:pt x="1201003" y="3957850"/>
                </a:lnTo>
                <a:lnTo>
                  <a:pt x="1337480" y="4067032"/>
                </a:lnTo>
                <a:lnTo>
                  <a:pt x="1473958" y="4067032"/>
                </a:lnTo>
                <a:lnTo>
                  <a:pt x="1692322" y="3957850"/>
                </a:lnTo>
                <a:lnTo>
                  <a:pt x="1583140" y="3725838"/>
                </a:lnTo>
                <a:lnTo>
                  <a:pt x="1760561" y="3657600"/>
                </a:lnTo>
                <a:lnTo>
                  <a:pt x="1774209" y="3179928"/>
                </a:lnTo>
                <a:lnTo>
                  <a:pt x="1774209" y="3002507"/>
                </a:lnTo>
                <a:lnTo>
                  <a:pt x="1897039" y="2715904"/>
                </a:lnTo>
                <a:lnTo>
                  <a:pt x="1992573" y="2497540"/>
                </a:lnTo>
                <a:lnTo>
                  <a:pt x="2088107" y="2333767"/>
                </a:lnTo>
                <a:lnTo>
                  <a:pt x="2169994" y="2320119"/>
                </a:lnTo>
                <a:lnTo>
                  <a:pt x="2183642" y="2210937"/>
                </a:lnTo>
                <a:lnTo>
                  <a:pt x="2292824" y="2115403"/>
                </a:lnTo>
                <a:lnTo>
                  <a:pt x="2361062" y="2279176"/>
                </a:lnTo>
                <a:lnTo>
                  <a:pt x="2429301" y="2279176"/>
                </a:lnTo>
                <a:lnTo>
                  <a:pt x="2442949" y="2156346"/>
                </a:lnTo>
                <a:lnTo>
                  <a:pt x="2456597" y="2074459"/>
                </a:lnTo>
                <a:lnTo>
                  <a:pt x="2620370" y="1924334"/>
                </a:lnTo>
                <a:lnTo>
                  <a:pt x="2825086" y="1965277"/>
                </a:lnTo>
                <a:lnTo>
                  <a:pt x="3016155" y="1910686"/>
                </a:lnTo>
                <a:lnTo>
                  <a:pt x="3084394" y="2047164"/>
                </a:lnTo>
                <a:lnTo>
                  <a:pt x="3234519" y="2224585"/>
                </a:lnTo>
                <a:lnTo>
                  <a:pt x="3384645" y="2361062"/>
                </a:lnTo>
                <a:lnTo>
                  <a:pt x="3411940" y="2402006"/>
                </a:lnTo>
                <a:lnTo>
                  <a:pt x="3425588" y="2183641"/>
                </a:lnTo>
                <a:lnTo>
                  <a:pt x="3411940" y="2074459"/>
                </a:lnTo>
                <a:lnTo>
                  <a:pt x="3302758" y="1965277"/>
                </a:lnTo>
                <a:lnTo>
                  <a:pt x="3220871" y="1897038"/>
                </a:lnTo>
                <a:lnTo>
                  <a:pt x="3220871" y="1801504"/>
                </a:lnTo>
                <a:lnTo>
                  <a:pt x="3302758" y="1733265"/>
                </a:lnTo>
                <a:lnTo>
                  <a:pt x="3330054" y="1596788"/>
                </a:lnTo>
                <a:lnTo>
                  <a:pt x="3439236" y="1624083"/>
                </a:lnTo>
                <a:lnTo>
                  <a:pt x="3439236" y="1514901"/>
                </a:lnTo>
                <a:lnTo>
                  <a:pt x="3330054" y="1501253"/>
                </a:lnTo>
                <a:lnTo>
                  <a:pt x="3289110" y="1405719"/>
                </a:lnTo>
                <a:lnTo>
                  <a:pt x="3234519" y="1405719"/>
                </a:lnTo>
                <a:lnTo>
                  <a:pt x="3370997" y="1214650"/>
                </a:lnTo>
                <a:lnTo>
                  <a:pt x="3370997" y="1132764"/>
                </a:lnTo>
                <a:lnTo>
                  <a:pt x="3193576" y="1132764"/>
                </a:lnTo>
                <a:lnTo>
                  <a:pt x="3166280" y="1050877"/>
                </a:lnTo>
                <a:lnTo>
                  <a:pt x="3316406" y="1023582"/>
                </a:lnTo>
                <a:lnTo>
                  <a:pt x="3398292" y="955343"/>
                </a:lnTo>
                <a:lnTo>
                  <a:pt x="3521122" y="968991"/>
                </a:lnTo>
                <a:lnTo>
                  <a:pt x="3452883" y="873456"/>
                </a:lnTo>
                <a:lnTo>
                  <a:pt x="3357349" y="764274"/>
                </a:lnTo>
                <a:lnTo>
                  <a:pt x="3521122" y="573206"/>
                </a:lnTo>
                <a:lnTo>
                  <a:pt x="3521122" y="354841"/>
                </a:lnTo>
                <a:lnTo>
                  <a:pt x="3725839" y="423080"/>
                </a:lnTo>
                <a:close/>
              </a:path>
            </a:pathLst>
          </a:custGeom>
          <a:solidFill>
            <a:schemeClr val="accent6">
              <a:lumMod val="60000"/>
              <a:lumOff val="40000"/>
              <a:alpha val="23000"/>
            </a:schemeClr>
          </a:solidFill>
          <a:ln w="50800" cap="flat" cmpd="sng" algn="ctr">
            <a:solidFill>
              <a:srgbClr val="008000"/>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pic>
        <p:nvPicPr>
          <p:cNvPr id="16" name="Picture 5" descr="C:\Users\2000362fa\Desktop\touhyou_boy[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9688" y="3578225"/>
            <a:ext cx="1281112"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C:\Users\2000362fa\Desktop\touhyou_girl[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1038" y="3562350"/>
            <a:ext cx="1303337"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角丸四角形 11"/>
          <p:cNvSpPr>
            <a:spLocks noChangeArrowheads="1"/>
          </p:cNvSpPr>
          <p:nvPr/>
        </p:nvSpPr>
        <p:spPr bwMode="auto">
          <a:xfrm>
            <a:off x="1692275" y="3181350"/>
            <a:ext cx="4032250" cy="792163"/>
          </a:xfrm>
          <a:prstGeom prst="roundRect">
            <a:avLst>
              <a:gd name="adj" fmla="val 16667"/>
            </a:avLst>
          </a:prstGeom>
          <a:noFill/>
          <a:ln w="1016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Tree>
    <p:custDataLst>
      <p:tags r:id="rId1"/>
    </p:custDataLst>
    <p:extLst>
      <p:ext uri="{BB962C8B-B14F-4D97-AF65-F5344CB8AC3E}">
        <p14:creationId xmlns:p14="http://schemas.microsoft.com/office/powerpoint/2010/main" val="1262132339"/>
      </p:ext>
    </p:extLst>
  </p:cSld>
  <p:clrMapOvr>
    <a:masterClrMapping/>
  </p:clrMapOvr>
  <p:transition spd="slow" advTm="286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3562"/>
                                        </p:tgtEl>
                                        <p:attrNameLst>
                                          <p:attrName>style.visibility</p:attrName>
                                        </p:attrNameLst>
                                      </p:cBhvr>
                                      <p:to>
                                        <p:strVal val="visible"/>
                                      </p:to>
                                    </p:set>
                                    <p:animEffect transition="in" filter="barn(inVertical)">
                                      <p:cBhvr>
                                        <p:cTn id="19"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コンテンツ プレースホルダー 5"/>
          <p:cNvGraphicFramePr>
            <a:graphicFrameLocks noGrp="1"/>
          </p:cNvGraphicFramePr>
          <p:nvPr>
            <p:ph idx="1"/>
            <p:extLst>
              <p:ext uri="{D42A27DB-BD31-4B8C-83A1-F6EECF244321}">
                <p14:modId xmlns:p14="http://schemas.microsoft.com/office/powerpoint/2010/main" val="2983503854"/>
              </p:ext>
            </p:extLst>
          </p:nvPr>
        </p:nvGraphicFramePr>
        <p:xfrm>
          <a:off x="-180975" y="1797050"/>
          <a:ext cx="9161463" cy="4402138"/>
        </p:xfrm>
        <a:graphic>
          <a:graphicData uri="http://schemas.openxmlformats.org/drawingml/2006/chart">
            <c:chart xmlns:c="http://schemas.openxmlformats.org/drawingml/2006/chart" xmlns:r="http://schemas.openxmlformats.org/officeDocument/2006/relationships" r:id="rId3"/>
          </a:graphicData>
        </a:graphic>
      </p:graphicFrame>
      <p:sp>
        <p:nvSpPr>
          <p:cNvPr id="46083" name="テキスト プレースホルダー 4"/>
          <p:cNvSpPr txBox="1">
            <a:spLocks/>
          </p:cNvSpPr>
          <p:nvPr/>
        </p:nvSpPr>
        <p:spPr bwMode="auto">
          <a:xfrm>
            <a:off x="1295400" y="1125538"/>
            <a:ext cx="66548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en-US" altLang="ja-JP" b="1" dirty="0">
                <a:solidFill>
                  <a:srgbClr val="003399"/>
                </a:solidFill>
                <a:latin typeface="メイリオ" panose="020B0604030504040204" pitchFamily="50" charset="-128"/>
                <a:ea typeface="メイリオ" panose="020B0604030504040204" pitchFamily="50" charset="-128"/>
              </a:rPr>
              <a:t>R</a:t>
            </a:r>
            <a:r>
              <a:rPr lang="ja-JP" altLang="en-US" b="1" dirty="0">
                <a:solidFill>
                  <a:srgbClr val="003399"/>
                </a:solidFill>
                <a:latin typeface="メイリオ" panose="020B0604030504040204" pitchFamily="50" charset="-128"/>
                <a:ea typeface="メイリオ" panose="020B0604030504040204" pitchFamily="50" charset="-128"/>
              </a:rPr>
              <a:t>８衆議の年代別投票率</a:t>
            </a:r>
          </a:p>
        </p:txBody>
      </p:sp>
      <p:sp>
        <p:nvSpPr>
          <p:cNvPr id="46084" name="円/楕円 2"/>
          <p:cNvSpPr>
            <a:spLocks noChangeArrowheads="1"/>
          </p:cNvSpPr>
          <p:nvPr/>
        </p:nvSpPr>
        <p:spPr bwMode="auto">
          <a:xfrm>
            <a:off x="642938" y="3644900"/>
            <a:ext cx="647700" cy="1439863"/>
          </a:xfrm>
          <a:prstGeom prst="ellipse">
            <a:avLst/>
          </a:prstGeom>
          <a:noFill/>
          <a:ln w="7620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46085" name="円/楕円 6"/>
          <p:cNvSpPr>
            <a:spLocks noChangeArrowheads="1"/>
          </p:cNvSpPr>
          <p:nvPr/>
        </p:nvSpPr>
        <p:spPr bwMode="auto">
          <a:xfrm>
            <a:off x="1320800" y="3933825"/>
            <a:ext cx="576263" cy="1150938"/>
          </a:xfrm>
          <a:prstGeom prst="ellipse">
            <a:avLst/>
          </a:prstGeom>
          <a:noFill/>
          <a:ln w="7620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grpSp>
        <p:nvGrpSpPr>
          <p:cNvPr id="46086" name="グループ化 8"/>
          <p:cNvGrpSpPr>
            <a:grpSpLocks/>
          </p:cNvGrpSpPr>
          <p:nvPr/>
        </p:nvGrpSpPr>
        <p:grpSpPr bwMode="auto">
          <a:xfrm>
            <a:off x="642938" y="1954213"/>
            <a:ext cx="2225675" cy="595312"/>
            <a:chOff x="6233918" y="4941029"/>
            <a:chExt cx="2226143" cy="595227"/>
          </a:xfrm>
        </p:grpSpPr>
        <p:sp>
          <p:nvSpPr>
            <p:cNvPr id="30736" name="テキスト ボックス 2"/>
            <p:cNvSpPr txBox="1">
              <a:spLocks noChangeArrowheads="1"/>
            </p:cNvSpPr>
            <p:nvPr/>
          </p:nvSpPr>
          <p:spPr bwMode="auto">
            <a:xfrm>
              <a:off x="6300607" y="4993409"/>
              <a:ext cx="2159454" cy="52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pitchFamily="50"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pitchFamily="50"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pitchFamily="50"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pitchFamily="50" charset="-128"/>
                </a:defRPr>
              </a:lvl9pPr>
            </a:lstStyle>
            <a:p>
              <a:pPr eaLnBrk="1" hangingPunct="1">
                <a:spcBef>
                  <a:spcPct val="20000"/>
                </a:spcBef>
                <a:buClr>
                  <a:schemeClr val="bg1"/>
                </a:buClr>
                <a:buSzPct val="100000"/>
                <a:buFont typeface="Wingdings" panose="05000000000000000000" pitchFamily="2" charset="2"/>
                <a:buNone/>
                <a:defRPr/>
              </a:pPr>
              <a:r>
                <a:rPr lang="ja-JP" altLang="en-US" sz="2800" b="1" dirty="0"/>
                <a:t>　</a:t>
              </a:r>
              <a:r>
                <a:rPr lang="ja-JP" altLang="en-US" sz="2800" b="1" dirty="0">
                  <a:latin typeface="+mj-ea"/>
                  <a:ea typeface="+mj-ea"/>
                </a:rPr>
                <a:t>４３</a:t>
              </a:r>
              <a:r>
                <a:rPr lang="en-US" altLang="ja-JP" sz="2800" b="1" dirty="0">
                  <a:latin typeface="+mj-ea"/>
                  <a:ea typeface="+mj-ea"/>
                </a:rPr>
                <a:t>.</a:t>
              </a:r>
              <a:r>
                <a:rPr lang="ja-JP" altLang="en-US" sz="2800" b="1" dirty="0">
                  <a:latin typeface="+mj-ea"/>
                  <a:ea typeface="+mj-ea"/>
                </a:rPr>
                <a:t>０９％</a:t>
              </a:r>
            </a:p>
          </p:txBody>
        </p:sp>
        <p:sp>
          <p:nvSpPr>
            <p:cNvPr id="46097" name="円形吹き出し 3"/>
            <p:cNvSpPr>
              <a:spLocks noChangeArrowheads="1"/>
            </p:cNvSpPr>
            <p:nvPr/>
          </p:nvSpPr>
          <p:spPr bwMode="auto">
            <a:xfrm>
              <a:off x="6233918" y="4941029"/>
              <a:ext cx="2088232" cy="595227"/>
            </a:xfrm>
            <a:prstGeom prst="wedgeEllipseCallout">
              <a:avLst>
                <a:gd name="adj1" fmla="val -32847"/>
                <a:gd name="adj2" fmla="val 17090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grpSp>
      <p:grpSp>
        <p:nvGrpSpPr>
          <p:cNvPr id="46087" name="グループ化 11"/>
          <p:cNvGrpSpPr>
            <a:grpSpLocks/>
          </p:cNvGrpSpPr>
          <p:nvPr/>
        </p:nvGrpSpPr>
        <p:grpSpPr bwMode="auto">
          <a:xfrm>
            <a:off x="2586038" y="2330450"/>
            <a:ext cx="2227262" cy="595313"/>
            <a:chOff x="6233918" y="4941029"/>
            <a:chExt cx="2226143" cy="595227"/>
          </a:xfrm>
        </p:grpSpPr>
        <p:sp>
          <p:nvSpPr>
            <p:cNvPr id="46094" name="テキスト ボックス 2"/>
            <p:cNvSpPr txBox="1">
              <a:spLocks noChangeArrowheads="1"/>
            </p:cNvSpPr>
            <p:nvPr/>
          </p:nvSpPr>
          <p:spPr bwMode="auto">
            <a:xfrm>
              <a:off x="6299821" y="4993790"/>
              <a:ext cx="2160240" cy="523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2800" b="1" dirty="0">
                  <a:latin typeface="Tahoma" panose="020B0604030504040204" pitchFamily="34" charset="0"/>
                  <a:ea typeface="ＭＳ Ｐゴシック" panose="020B0600070205080204" pitchFamily="50" charset="-128"/>
                </a:rPr>
                <a:t>　３３</a:t>
              </a:r>
              <a:r>
                <a:rPr lang="en-US" altLang="ja-JP" sz="2800" b="1" dirty="0">
                  <a:latin typeface="Tahoma" panose="020B0604030504040204" pitchFamily="34" charset="0"/>
                  <a:ea typeface="ＭＳ Ｐゴシック" panose="020B0600070205080204" pitchFamily="50" charset="-128"/>
                </a:rPr>
                <a:t>.</a:t>
              </a:r>
              <a:r>
                <a:rPr lang="ja-JP" altLang="en-US" sz="2800" b="1" dirty="0">
                  <a:latin typeface="Tahoma" panose="020B0604030504040204" pitchFamily="34" charset="0"/>
                  <a:ea typeface="ＭＳ Ｐゴシック" panose="020B0600070205080204" pitchFamily="50" charset="-128"/>
                </a:rPr>
                <a:t>３６％</a:t>
              </a:r>
            </a:p>
          </p:txBody>
        </p:sp>
        <p:sp>
          <p:nvSpPr>
            <p:cNvPr id="46095" name="円形吹き出し 3"/>
            <p:cNvSpPr>
              <a:spLocks noChangeArrowheads="1"/>
            </p:cNvSpPr>
            <p:nvPr/>
          </p:nvSpPr>
          <p:spPr bwMode="auto">
            <a:xfrm>
              <a:off x="6233918" y="4941029"/>
              <a:ext cx="2088232" cy="595227"/>
            </a:xfrm>
            <a:prstGeom prst="wedgeEllipseCallout">
              <a:avLst>
                <a:gd name="adj1" fmla="val -95838"/>
                <a:gd name="adj2" fmla="val 161528"/>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grpSp>
      <p:grpSp>
        <p:nvGrpSpPr>
          <p:cNvPr id="46088" name="グループ化 6"/>
          <p:cNvGrpSpPr>
            <a:grpSpLocks/>
          </p:cNvGrpSpPr>
          <p:nvPr/>
        </p:nvGrpSpPr>
        <p:grpSpPr bwMode="auto">
          <a:xfrm>
            <a:off x="6784975" y="1223963"/>
            <a:ext cx="2195513" cy="573087"/>
            <a:chOff x="6233918" y="4941029"/>
            <a:chExt cx="2193984" cy="595227"/>
          </a:xfrm>
        </p:grpSpPr>
        <p:sp>
          <p:nvSpPr>
            <p:cNvPr id="46092" name="テキスト ボックス 2"/>
            <p:cNvSpPr txBox="1">
              <a:spLocks noChangeArrowheads="1"/>
            </p:cNvSpPr>
            <p:nvPr/>
          </p:nvSpPr>
          <p:spPr bwMode="auto">
            <a:xfrm>
              <a:off x="6267662" y="4992984"/>
              <a:ext cx="2160240" cy="54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2800" b="1" dirty="0">
                  <a:latin typeface="Tahoma" panose="020B0604030504040204" pitchFamily="34" charset="0"/>
                  <a:ea typeface="ＭＳ Ｐゴシック" panose="020B0600070205080204" pitchFamily="50" charset="-128"/>
                </a:rPr>
                <a:t>　７２</a:t>
              </a:r>
              <a:r>
                <a:rPr lang="en-US" altLang="ja-JP" sz="2800" b="1" dirty="0">
                  <a:latin typeface="Tahoma" panose="020B0604030504040204" pitchFamily="34" charset="0"/>
                  <a:ea typeface="ＭＳ Ｐゴシック" panose="020B0600070205080204" pitchFamily="50" charset="-128"/>
                </a:rPr>
                <a:t>.</a:t>
              </a:r>
              <a:r>
                <a:rPr lang="ja-JP" altLang="en-US" sz="2800" b="1" dirty="0">
                  <a:latin typeface="Tahoma" panose="020B0604030504040204" pitchFamily="34" charset="0"/>
                  <a:ea typeface="ＭＳ Ｐゴシック" panose="020B0600070205080204" pitchFamily="50" charset="-128"/>
                </a:rPr>
                <a:t>２６％</a:t>
              </a:r>
            </a:p>
          </p:txBody>
        </p:sp>
        <p:sp>
          <p:nvSpPr>
            <p:cNvPr id="46093" name="円形吹き出し 3"/>
            <p:cNvSpPr>
              <a:spLocks noChangeArrowheads="1"/>
            </p:cNvSpPr>
            <p:nvPr/>
          </p:nvSpPr>
          <p:spPr bwMode="auto">
            <a:xfrm>
              <a:off x="6233918" y="4941029"/>
              <a:ext cx="2088232" cy="595227"/>
            </a:xfrm>
            <a:prstGeom prst="wedgeEllipseCallout">
              <a:avLst>
                <a:gd name="adj1" fmla="val -16296"/>
                <a:gd name="adj2" fmla="val 173704"/>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grpSp>
      <p:sp>
        <p:nvSpPr>
          <p:cNvPr id="46089" name="右矢印 12"/>
          <p:cNvSpPr>
            <a:spLocks noChangeArrowheads="1"/>
          </p:cNvSpPr>
          <p:nvPr/>
        </p:nvSpPr>
        <p:spPr bwMode="auto">
          <a:xfrm rot="-802299">
            <a:off x="2130425" y="3724275"/>
            <a:ext cx="5589588" cy="504825"/>
          </a:xfrm>
          <a:prstGeom prst="rightArrow">
            <a:avLst>
              <a:gd name="adj1" fmla="val 50000"/>
              <a:gd name="adj2" fmla="val 49877"/>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46090" name="テキスト プレースホルダー 4"/>
          <p:cNvSpPr txBox="1">
            <a:spLocks/>
          </p:cNvSpPr>
          <p:nvPr/>
        </p:nvSpPr>
        <p:spPr bwMode="auto">
          <a:xfrm>
            <a:off x="5854700" y="1797050"/>
            <a:ext cx="18367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2000" dirty="0"/>
              <a:t>（抽出調査）</a:t>
            </a:r>
          </a:p>
        </p:txBody>
      </p:sp>
      <p:sp>
        <p:nvSpPr>
          <p:cNvPr id="46091" name="テキスト ボックス 1"/>
          <p:cNvSpPr txBox="1">
            <a:spLocks noChangeArrowheads="1"/>
          </p:cNvSpPr>
          <p:nvPr/>
        </p:nvSpPr>
        <p:spPr bwMode="auto">
          <a:xfrm>
            <a:off x="47625" y="1747838"/>
            <a:ext cx="1008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Tx/>
              <a:buSzTx/>
              <a:buFontTx/>
              <a:buNone/>
            </a:pPr>
            <a:r>
              <a:rPr lang="ja-JP" altLang="en-US" sz="2400" b="1">
                <a:latin typeface="Tahoma" panose="020B0604030504040204" pitchFamily="34" charset="0"/>
                <a:ea typeface="ＭＳ Ｐゴシック" panose="020B0600070205080204" pitchFamily="50" charset="-128"/>
              </a:rPr>
              <a:t>（％）</a:t>
            </a:r>
          </a:p>
        </p:txBody>
      </p:sp>
    </p:spTree>
    <p:extLst>
      <p:ext uri="{BB962C8B-B14F-4D97-AF65-F5344CB8AC3E}">
        <p14:creationId xmlns:p14="http://schemas.microsoft.com/office/powerpoint/2010/main" val="35639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角丸四角形 7"/>
          <p:cNvSpPr>
            <a:spLocks noChangeArrowheads="1"/>
          </p:cNvSpPr>
          <p:nvPr/>
        </p:nvSpPr>
        <p:spPr bwMode="auto">
          <a:xfrm>
            <a:off x="474663" y="1916113"/>
            <a:ext cx="7777162" cy="2449512"/>
          </a:xfrm>
          <a:prstGeom prst="roundRect">
            <a:avLst>
              <a:gd name="adj" fmla="val 659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solidFill>
                <a:srgbClr val="FF0000"/>
              </a:solidFill>
              <a:latin typeface="Tahoma" panose="020B0604030504040204" pitchFamily="34" charset="0"/>
              <a:ea typeface="ＭＳ Ｐゴシック" panose="020B0600070205080204" pitchFamily="50" charset="-128"/>
            </a:endParaRPr>
          </a:p>
        </p:txBody>
      </p:sp>
      <p:sp>
        <p:nvSpPr>
          <p:cNvPr id="48131" name="コンテンツ プレースホルダー 2"/>
          <p:cNvSpPr>
            <a:spLocks noGrp="1"/>
          </p:cNvSpPr>
          <p:nvPr>
            <p:ph idx="1"/>
          </p:nvPr>
        </p:nvSpPr>
        <p:spPr>
          <a:xfrm>
            <a:off x="503238" y="2101850"/>
            <a:ext cx="8389937" cy="4114800"/>
          </a:xfrm>
        </p:spPr>
        <p:txBody>
          <a:bodyPr/>
          <a:lstStyle/>
          <a:p>
            <a:pPr>
              <a:lnSpc>
                <a:spcPct val="150000"/>
              </a:lnSpc>
              <a:buClrTx/>
              <a:buSzPct val="150000"/>
              <a:buFont typeface="Wingdings" panose="05000000000000000000" pitchFamily="2" charset="2"/>
              <a:buBlip>
                <a:blip r:embed="rId3"/>
              </a:buBlip>
            </a:pPr>
            <a:r>
              <a:rPr lang="ja-JP" altLang="en-US" sz="2800" b="1" dirty="0">
                <a:solidFill>
                  <a:schemeClr val="bg1"/>
                </a:solidFill>
                <a:latin typeface="メイリオ" panose="020B0604030504040204" pitchFamily="50" charset="-128"/>
                <a:ea typeface="メイリオ" panose="020B0604030504040204" pitchFamily="50" charset="-128"/>
              </a:rPr>
              <a:t> 選挙にあまり関心がなかったから</a:t>
            </a:r>
            <a:endParaRPr lang="en-US" altLang="ja-JP" sz="2800" b="1" dirty="0">
              <a:solidFill>
                <a:schemeClr val="bg1"/>
              </a:solidFill>
              <a:latin typeface="メイリオ" panose="020B0604030504040204" pitchFamily="50" charset="-128"/>
              <a:ea typeface="メイリオ" panose="020B0604030504040204" pitchFamily="50" charset="-128"/>
            </a:endParaRPr>
          </a:p>
          <a:p>
            <a:pPr>
              <a:lnSpc>
                <a:spcPct val="150000"/>
              </a:lnSpc>
              <a:buClrTx/>
              <a:buSzPct val="150000"/>
              <a:buFont typeface="Wingdings" panose="05000000000000000000" pitchFamily="2" charset="2"/>
              <a:buBlip>
                <a:blip r:embed="rId3"/>
              </a:buBlip>
            </a:pPr>
            <a:r>
              <a:rPr lang="ja-JP" altLang="en-US" sz="2800" b="1" dirty="0">
                <a:solidFill>
                  <a:schemeClr val="bg1"/>
                </a:solidFill>
                <a:latin typeface="メイリオ" panose="020B0604030504040204" pitchFamily="50" charset="-128"/>
                <a:ea typeface="メイリオ" panose="020B0604030504040204" pitchFamily="50" charset="-128"/>
              </a:rPr>
              <a:t> 仕事があったから</a:t>
            </a:r>
            <a:endParaRPr lang="en-US" altLang="ja-JP" sz="2800" b="1" dirty="0">
              <a:solidFill>
                <a:schemeClr val="bg1"/>
              </a:solidFill>
              <a:latin typeface="メイリオ" panose="020B0604030504040204" pitchFamily="50" charset="-128"/>
              <a:ea typeface="メイリオ" panose="020B0604030504040204" pitchFamily="50" charset="-128"/>
            </a:endParaRPr>
          </a:p>
          <a:p>
            <a:pPr>
              <a:lnSpc>
                <a:spcPct val="150000"/>
              </a:lnSpc>
              <a:buClrTx/>
              <a:buSzPct val="150000"/>
              <a:buFont typeface="Wingdings" panose="05000000000000000000" pitchFamily="2" charset="2"/>
              <a:buBlip>
                <a:blip r:embed="rId3"/>
              </a:buBlip>
            </a:pPr>
            <a:r>
              <a:rPr lang="ja-JP" altLang="en-US" sz="2800" b="1" dirty="0">
                <a:solidFill>
                  <a:schemeClr val="bg1"/>
                </a:solidFill>
                <a:latin typeface="メイリオ" panose="020B0604030504040204" pitchFamily="50" charset="-128"/>
                <a:ea typeface="メイリオ" panose="020B0604030504040204" pitchFamily="50" charset="-128"/>
              </a:rPr>
              <a:t> 適当な候補者も政党もなかったから</a:t>
            </a:r>
            <a:r>
              <a:rPr lang="ja-JP" altLang="en-US" sz="2800" dirty="0">
                <a:solidFill>
                  <a:schemeClr val="bg1"/>
                </a:solidFill>
                <a:latin typeface="メイリオ" panose="020B0604030504040204" pitchFamily="50" charset="-128"/>
                <a:ea typeface="メイリオ" panose="020B0604030504040204" pitchFamily="50" charset="-128"/>
              </a:rPr>
              <a:t>　　　</a:t>
            </a:r>
          </a:p>
        </p:txBody>
      </p:sp>
      <p:sp>
        <p:nvSpPr>
          <p:cNvPr id="48132" name="テキスト プレースホルダー 1"/>
          <p:cNvSpPr txBox="1">
            <a:spLocks/>
          </p:cNvSpPr>
          <p:nvPr/>
        </p:nvSpPr>
        <p:spPr bwMode="auto">
          <a:xfrm>
            <a:off x="1411288" y="908050"/>
            <a:ext cx="590391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3600" b="1">
                <a:solidFill>
                  <a:srgbClr val="003399"/>
                </a:solidFill>
              </a:rPr>
              <a:t>若者が投票を棄権する理由</a:t>
            </a:r>
          </a:p>
        </p:txBody>
      </p:sp>
      <p:sp>
        <p:nvSpPr>
          <p:cNvPr id="7" name="コンテンツ プレースホルダー 2"/>
          <p:cNvSpPr txBox="1">
            <a:spLocks/>
          </p:cNvSpPr>
          <p:nvPr/>
        </p:nvSpPr>
        <p:spPr bwMode="auto">
          <a:xfrm>
            <a:off x="1085850" y="5076825"/>
            <a:ext cx="79216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marL="0" indent="0">
              <a:buClrTx/>
              <a:buSzPct val="100000"/>
              <a:buFont typeface="Wingdings" pitchFamily="2" charset="2"/>
              <a:buNone/>
              <a:defRPr/>
            </a:pPr>
            <a:r>
              <a:rPr lang="ja-JP" altLang="en-US" b="1" kern="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選挙・政治に対する無関心 </a:t>
            </a:r>
            <a:r>
              <a:rPr lang="ja-JP" altLang="en-US" sz="2800" b="1" kern="0" dirty="0">
                <a:latin typeface="メイリオ" panose="020B0604030504040204" pitchFamily="50" charset="-128"/>
                <a:ea typeface="メイリオ" panose="020B0604030504040204" pitchFamily="50" charset="-128"/>
                <a:cs typeface="メイリオ" panose="020B0604030504040204" pitchFamily="50" charset="-128"/>
              </a:rPr>
              <a:t>によるもの</a:t>
            </a:r>
            <a:endParaRPr lang="en-US" altLang="ja-JP" sz="2800" b="1" kern="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右矢印 7"/>
          <p:cNvSpPr>
            <a:spLocks noChangeArrowheads="1"/>
          </p:cNvSpPr>
          <p:nvPr/>
        </p:nvSpPr>
        <p:spPr bwMode="auto">
          <a:xfrm>
            <a:off x="474663" y="4968875"/>
            <a:ext cx="504825" cy="684213"/>
          </a:xfrm>
          <a:prstGeom prst="rightArrow">
            <a:avLst>
              <a:gd name="adj1" fmla="val 50000"/>
              <a:gd name="adj2" fmla="val 50000"/>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48135" name="テキスト ボックス 1"/>
          <p:cNvSpPr txBox="1">
            <a:spLocks noChangeArrowheads="1"/>
          </p:cNvSpPr>
          <p:nvPr/>
        </p:nvSpPr>
        <p:spPr bwMode="auto">
          <a:xfrm>
            <a:off x="5724525" y="4365625"/>
            <a:ext cx="3095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r>
              <a:rPr lang="en-US" altLang="ja-JP" sz="1400">
                <a:latin typeface="Tahoma" panose="020B0604030504040204" pitchFamily="34" charset="0"/>
                <a:ea typeface="ＭＳ Ｐゴシック" panose="020B0600070205080204" pitchFamily="50" charset="-128"/>
              </a:rPr>
              <a:t>※</a:t>
            </a:r>
            <a:r>
              <a:rPr lang="ja-JP" altLang="en-US" sz="1400">
                <a:latin typeface="Tahoma" panose="020B0604030504040204" pitchFamily="34" charset="0"/>
                <a:ea typeface="ＭＳ Ｐゴシック" panose="020B0600070205080204" pitchFamily="50" charset="-128"/>
              </a:rPr>
              <a:t>公財　明るい選挙推進協会</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つの角を丸めた四角形 2"/>
          <p:cNvSpPr/>
          <p:nvPr/>
        </p:nvSpPr>
        <p:spPr bwMode="auto">
          <a:xfrm>
            <a:off x="806450" y="3644900"/>
            <a:ext cx="1657350" cy="720725"/>
          </a:xfrm>
          <a:prstGeom prst="round1Rect">
            <a:avLst>
              <a:gd name="adj" fmla="val 24804"/>
            </a:avLst>
          </a:prstGeom>
          <a:solidFill>
            <a:schemeClr val="accent5">
              <a:lumMod val="90000"/>
            </a:schemeClr>
          </a:solidFill>
          <a:ln w="9525" cap="flat" cmpd="sng" algn="ctr">
            <a:noFill/>
            <a:prstDash val="solid"/>
            <a:round/>
            <a:headEnd type="none" w="med" len="med"/>
            <a:tailEnd type="none" w="med" len="med"/>
          </a:ln>
          <a:effectLst/>
        </p:spPr>
        <p:txBody>
          <a:bodyPr/>
          <a:lstStyle/>
          <a:p>
            <a:pPr algn="ctr" eaLnBrk="1" hangingPunct="1">
              <a:lnSpc>
                <a:spcPts val="2000"/>
              </a:lnSpc>
              <a:spcBef>
                <a:spcPct val="20000"/>
              </a:spcBef>
              <a:buClr>
                <a:schemeClr val="bg1"/>
              </a:buClr>
              <a:buSzPct val="100000"/>
              <a:buFont typeface="Wingdings" panose="05000000000000000000" pitchFamily="2" charset="2"/>
              <a:buNone/>
              <a:defRPr/>
            </a:pPr>
            <a:r>
              <a:rPr lang="ja-JP" altLang="en-US" sz="2000" b="1" dirty="0">
                <a:latin typeface="ＤＦ平成ゴシック体W5" pitchFamily="49" charset="-128"/>
                <a:ea typeface="ＤＦ平成ゴシック体W5" pitchFamily="49" charset="-128"/>
              </a:rPr>
              <a:t>政治への</a:t>
            </a:r>
          </a:p>
          <a:p>
            <a:pPr algn="ctr" eaLnBrk="1" hangingPunct="1">
              <a:lnSpc>
                <a:spcPts val="2000"/>
              </a:lnSpc>
              <a:spcBef>
                <a:spcPct val="20000"/>
              </a:spcBef>
              <a:buClr>
                <a:schemeClr val="bg1"/>
              </a:buClr>
              <a:buSzPct val="100000"/>
              <a:buFont typeface="Wingdings" panose="05000000000000000000" pitchFamily="2" charset="2"/>
              <a:buNone/>
              <a:defRPr/>
            </a:pPr>
            <a:r>
              <a:rPr lang="ja-JP" altLang="en-US" sz="2000" b="1" dirty="0">
                <a:latin typeface="ＤＦ平成ゴシック体W5" pitchFamily="49" charset="-128"/>
                <a:ea typeface="ＤＦ平成ゴシック体W5" pitchFamily="49" charset="-128"/>
              </a:rPr>
              <a:t>無関心</a:t>
            </a:r>
          </a:p>
        </p:txBody>
      </p:sp>
      <p:sp>
        <p:nvSpPr>
          <p:cNvPr id="5" name="1 つの角を丸めた四角形 4"/>
          <p:cNvSpPr/>
          <p:nvPr/>
        </p:nvSpPr>
        <p:spPr bwMode="auto">
          <a:xfrm>
            <a:off x="3248025" y="5426075"/>
            <a:ext cx="2230438" cy="647700"/>
          </a:xfrm>
          <a:prstGeom prst="round1Rect">
            <a:avLst>
              <a:gd name="adj" fmla="val 29844"/>
            </a:avLst>
          </a:prstGeom>
          <a:solidFill>
            <a:schemeClr val="tx2">
              <a:lumMod val="40000"/>
              <a:lumOff val="60000"/>
            </a:schemeClr>
          </a:solidFill>
          <a:ln w="9525" cap="flat" cmpd="sng" algn="ctr">
            <a:noFill/>
            <a:prstDash val="solid"/>
            <a:round/>
            <a:headEnd type="none" w="med" len="med"/>
            <a:tailEnd type="none" w="med" len="med"/>
          </a:ln>
          <a:effectLst/>
        </p:spPr>
        <p:txBody>
          <a:bodyPr/>
          <a:lstStyle/>
          <a:p>
            <a:pPr algn="ctr" eaLnBrk="1" hangingPunct="1">
              <a:lnSpc>
                <a:spcPts val="2000"/>
              </a:lnSpc>
              <a:spcBef>
                <a:spcPct val="20000"/>
              </a:spcBef>
              <a:buClr>
                <a:schemeClr val="bg1"/>
              </a:buClr>
              <a:buSzPct val="100000"/>
              <a:buFont typeface="Wingdings" panose="05000000000000000000" pitchFamily="2" charset="2"/>
              <a:buNone/>
              <a:defRPr/>
            </a:pPr>
            <a:r>
              <a:rPr lang="ja-JP" altLang="en-US" sz="2000" b="1" dirty="0">
                <a:latin typeface="ＤＦ平成ゴシック体W5" pitchFamily="49" charset="-128"/>
                <a:ea typeface="ＤＦ平成ゴシック体W5" pitchFamily="49" charset="-128"/>
              </a:rPr>
              <a:t>若者の</a:t>
            </a:r>
          </a:p>
          <a:p>
            <a:pPr algn="ctr" eaLnBrk="1" hangingPunct="1">
              <a:lnSpc>
                <a:spcPts val="2000"/>
              </a:lnSpc>
              <a:spcBef>
                <a:spcPct val="20000"/>
              </a:spcBef>
              <a:buClr>
                <a:schemeClr val="bg1"/>
              </a:buClr>
              <a:buSzPct val="100000"/>
              <a:buFont typeface="Wingdings" panose="05000000000000000000" pitchFamily="2" charset="2"/>
              <a:buNone/>
              <a:defRPr/>
            </a:pPr>
            <a:r>
              <a:rPr lang="ja-JP" altLang="en-US" sz="2000" b="1" dirty="0">
                <a:latin typeface="ＤＦ平成ゴシック体W5" pitchFamily="49" charset="-128"/>
                <a:ea typeface="ＤＦ平成ゴシック体W5" pitchFamily="49" charset="-128"/>
              </a:rPr>
              <a:t>投票率低下</a:t>
            </a:r>
          </a:p>
        </p:txBody>
      </p:sp>
      <p:sp>
        <p:nvSpPr>
          <p:cNvPr id="6" name="1 つの角を丸めた四角形 5"/>
          <p:cNvSpPr/>
          <p:nvPr/>
        </p:nvSpPr>
        <p:spPr bwMode="auto">
          <a:xfrm>
            <a:off x="6204745" y="3388350"/>
            <a:ext cx="2284412" cy="1120770"/>
          </a:xfrm>
          <a:prstGeom prst="round1Rect">
            <a:avLst>
              <a:gd name="adj" fmla="val 21625"/>
            </a:avLst>
          </a:prstGeom>
          <a:solidFill>
            <a:schemeClr val="accent5">
              <a:lumMod val="50000"/>
            </a:schemeClr>
          </a:solidFill>
          <a:ln w="9525" cap="flat" cmpd="sng" algn="ctr">
            <a:noFill/>
            <a:prstDash val="solid"/>
            <a:round/>
            <a:headEnd type="none" w="med" len="med"/>
            <a:tailEnd type="none" w="med" len="med"/>
          </a:ln>
          <a:effectLst/>
        </p:spPr>
        <p:txBody>
          <a:bodyPr/>
          <a:lstStyle/>
          <a:p>
            <a:pPr algn="ctr" eaLnBrk="1" hangingPunct="1">
              <a:spcBef>
                <a:spcPct val="20000"/>
              </a:spcBef>
              <a:buClr>
                <a:schemeClr val="bg1"/>
              </a:buClr>
              <a:buSzPct val="100000"/>
              <a:buFont typeface="Wingdings" panose="05000000000000000000" pitchFamily="2" charset="2"/>
              <a:buNone/>
              <a:defRPr/>
            </a:pPr>
            <a:r>
              <a:rPr lang="ja-JP" altLang="en-US" sz="1800" b="1" dirty="0">
                <a:solidFill>
                  <a:schemeClr val="bg1"/>
                </a:solidFill>
                <a:latin typeface="ＤＦ平成ゴシック体W5" pitchFamily="49" charset="-128"/>
                <a:ea typeface="ＤＦ平成ゴシック体W5" pitchFamily="49" charset="-128"/>
              </a:rPr>
              <a:t>若者の意見を</a:t>
            </a:r>
            <a:endParaRPr lang="en-US" altLang="ja-JP" sz="1800" b="1" dirty="0">
              <a:solidFill>
                <a:schemeClr val="bg1"/>
              </a:solidFill>
              <a:latin typeface="ＤＦ平成ゴシック体W5" pitchFamily="49" charset="-128"/>
              <a:ea typeface="ＤＦ平成ゴシック体W5" pitchFamily="49" charset="-128"/>
            </a:endParaRPr>
          </a:p>
          <a:p>
            <a:pPr algn="ctr" eaLnBrk="1" hangingPunct="1">
              <a:spcBef>
                <a:spcPct val="20000"/>
              </a:spcBef>
              <a:buClr>
                <a:schemeClr val="bg1"/>
              </a:buClr>
              <a:buSzPct val="100000"/>
              <a:buFont typeface="Wingdings" panose="05000000000000000000" pitchFamily="2" charset="2"/>
              <a:buNone/>
              <a:defRPr/>
            </a:pPr>
            <a:r>
              <a:rPr lang="ja-JP" altLang="en-US" sz="1800" b="1" dirty="0">
                <a:solidFill>
                  <a:schemeClr val="bg1"/>
                </a:solidFill>
                <a:latin typeface="ＤＦ平成ゴシック体W5" pitchFamily="49" charset="-128"/>
                <a:ea typeface="ＤＦ平成ゴシック体W5" pitchFamily="49" charset="-128"/>
              </a:rPr>
              <a:t>代弁する候補者が</a:t>
            </a:r>
            <a:endParaRPr lang="en-US" altLang="ja-JP" sz="1800" b="1" dirty="0">
              <a:solidFill>
                <a:schemeClr val="bg1"/>
              </a:solidFill>
              <a:latin typeface="ＤＦ平成ゴシック体W5" pitchFamily="49" charset="-128"/>
              <a:ea typeface="ＤＦ平成ゴシック体W5" pitchFamily="49" charset="-128"/>
            </a:endParaRPr>
          </a:p>
          <a:p>
            <a:pPr algn="ctr" eaLnBrk="1" hangingPunct="1">
              <a:spcBef>
                <a:spcPct val="20000"/>
              </a:spcBef>
              <a:buClr>
                <a:schemeClr val="bg1"/>
              </a:buClr>
              <a:buSzPct val="100000"/>
              <a:buFont typeface="Wingdings" panose="05000000000000000000" pitchFamily="2" charset="2"/>
              <a:buNone/>
              <a:defRPr/>
            </a:pPr>
            <a:r>
              <a:rPr lang="ja-JP" altLang="en-US" sz="1800" b="1" dirty="0">
                <a:solidFill>
                  <a:schemeClr val="bg1"/>
                </a:solidFill>
                <a:latin typeface="ＤＦ平成ゴシック体W5" pitchFamily="49" charset="-128"/>
                <a:ea typeface="ＤＦ平成ゴシック体W5" pitchFamily="49" charset="-128"/>
              </a:rPr>
              <a:t>当選しない</a:t>
            </a:r>
          </a:p>
        </p:txBody>
      </p:sp>
      <p:sp>
        <p:nvSpPr>
          <p:cNvPr id="7" name="1 つの角を丸めた四角形 6"/>
          <p:cNvSpPr/>
          <p:nvPr/>
        </p:nvSpPr>
        <p:spPr bwMode="auto">
          <a:xfrm>
            <a:off x="3248025" y="2108200"/>
            <a:ext cx="2230438" cy="731838"/>
          </a:xfrm>
          <a:prstGeom prst="round1Rect">
            <a:avLst>
              <a:gd name="adj" fmla="val 28609"/>
            </a:avLst>
          </a:prstGeom>
          <a:solidFill>
            <a:schemeClr val="tx2">
              <a:lumMod val="60000"/>
              <a:lumOff val="40000"/>
            </a:schemeClr>
          </a:solidFill>
          <a:ln w="9525" cap="flat" cmpd="sng" algn="ctr">
            <a:noFill/>
            <a:prstDash val="solid"/>
            <a:round/>
            <a:headEnd type="none" w="med" len="med"/>
            <a:tailEnd type="none" w="med" len="med"/>
          </a:ln>
          <a:effectLst/>
        </p:spPr>
        <p:txBody>
          <a:bodyPr/>
          <a:lstStyle/>
          <a:p>
            <a:pPr algn="ctr" eaLnBrk="1" hangingPunct="1">
              <a:lnSpc>
                <a:spcPts val="2000"/>
              </a:lnSpc>
              <a:spcBef>
                <a:spcPct val="20000"/>
              </a:spcBef>
              <a:buClr>
                <a:schemeClr val="bg1"/>
              </a:buClr>
              <a:buSzPct val="100000"/>
              <a:buFont typeface="Wingdings" panose="05000000000000000000" pitchFamily="2" charset="2"/>
              <a:buNone/>
              <a:defRPr/>
            </a:pPr>
            <a:r>
              <a:rPr lang="ja-JP" altLang="en-US" sz="2000" b="1" dirty="0">
                <a:solidFill>
                  <a:schemeClr val="bg1"/>
                </a:solidFill>
                <a:latin typeface="ＤＦ平成ゴシック体W5" pitchFamily="49" charset="-128"/>
                <a:ea typeface="ＤＦ平成ゴシック体W5" pitchFamily="49" charset="-128"/>
              </a:rPr>
              <a:t>若者の意見が</a:t>
            </a:r>
          </a:p>
          <a:p>
            <a:pPr algn="ctr" eaLnBrk="1" hangingPunct="1">
              <a:lnSpc>
                <a:spcPts val="2000"/>
              </a:lnSpc>
              <a:spcBef>
                <a:spcPct val="20000"/>
              </a:spcBef>
              <a:buClr>
                <a:schemeClr val="bg1"/>
              </a:buClr>
              <a:buSzPct val="100000"/>
              <a:buFont typeface="Wingdings" panose="05000000000000000000" pitchFamily="2" charset="2"/>
              <a:buNone/>
              <a:defRPr/>
            </a:pPr>
            <a:r>
              <a:rPr lang="ja-JP" altLang="en-US" sz="2000" b="1" dirty="0">
                <a:solidFill>
                  <a:schemeClr val="bg1"/>
                </a:solidFill>
                <a:latin typeface="ＤＦ平成ゴシック体W5" pitchFamily="49" charset="-128"/>
                <a:ea typeface="ＤＦ平成ゴシック体W5" pitchFamily="49" charset="-128"/>
              </a:rPr>
              <a:t>反映されない</a:t>
            </a:r>
          </a:p>
        </p:txBody>
      </p:sp>
      <p:sp>
        <p:nvSpPr>
          <p:cNvPr id="8" name="曲折矢印 7"/>
          <p:cNvSpPr/>
          <p:nvPr/>
        </p:nvSpPr>
        <p:spPr bwMode="auto">
          <a:xfrm rot="10800000" flipH="1">
            <a:off x="1411288" y="4660555"/>
            <a:ext cx="1593316" cy="1220596"/>
          </a:xfrm>
          <a:prstGeom prst="bentArrow">
            <a:avLst>
              <a:gd name="adj1" fmla="val 28397"/>
              <a:gd name="adj2" fmla="val 33412"/>
              <a:gd name="adj3" fmla="val 39774"/>
              <a:gd name="adj4" fmla="val 31784"/>
            </a:avLst>
          </a:prstGeom>
          <a:noFill/>
          <a:ln w="127000" cap="flat" cmpd="sng" algn="ctr">
            <a:solidFill>
              <a:schemeClr val="bg2">
                <a:lumMod val="50000"/>
                <a:lumOff val="50000"/>
              </a:schemeClr>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sp>
        <p:nvSpPr>
          <p:cNvPr id="10" name="曲折矢印 9"/>
          <p:cNvSpPr/>
          <p:nvPr/>
        </p:nvSpPr>
        <p:spPr bwMode="auto">
          <a:xfrm rot="5400000" flipH="1">
            <a:off x="6185371" y="4182245"/>
            <a:ext cx="1076669" cy="2033290"/>
          </a:xfrm>
          <a:prstGeom prst="bentArrow">
            <a:avLst>
              <a:gd name="adj1" fmla="val 32428"/>
              <a:gd name="adj2" fmla="val 36389"/>
              <a:gd name="adj3" fmla="val 45828"/>
              <a:gd name="adj4" fmla="val 25782"/>
            </a:avLst>
          </a:prstGeom>
          <a:noFill/>
          <a:ln w="127000" cap="flat" cmpd="sng" algn="ctr">
            <a:solidFill>
              <a:schemeClr val="bg2">
                <a:lumMod val="50000"/>
                <a:lumOff val="50000"/>
              </a:schemeClr>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sp>
        <p:nvSpPr>
          <p:cNvPr id="11" name="曲折矢印 10"/>
          <p:cNvSpPr/>
          <p:nvPr/>
        </p:nvSpPr>
        <p:spPr bwMode="auto">
          <a:xfrm rot="16200000" flipH="1">
            <a:off x="1459707" y="1885157"/>
            <a:ext cx="1171577" cy="1947865"/>
          </a:xfrm>
          <a:prstGeom prst="bentArrow">
            <a:avLst>
              <a:gd name="adj1" fmla="val 28312"/>
              <a:gd name="adj2" fmla="val 36534"/>
              <a:gd name="adj3" fmla="val 39049"/>
              <a:gd name="adj4" fmla="val 27119"/>
            </a:avLst>
          </a:prstGeom>
          <a:noFill/>
          <a:ln w="127000" cap="flat" cmpd="sng" algn="ctr">
            <a:solidFill>
              <a:schemeClr val="bg2">
                <a:lumMod val="50000"/>
                <a:lumOff val="50000"/>
              </a:schemeClr>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sp>
        <p:nvSpPr>
          <p:cNvPr id="13" name="曲折矢印 12"/>
          <p:cNvSpPr/>
          <p:nvPr/>
        </p:nvSpPr>
        <p:spPr bwMode="auto">
          <a:xfrm flipH="1">
            <a:off x="5707057" y="2108201"/>
            <a:ext cx="1745262" cy="1128713"/>
          </a:xfrm>
          <a:prstGeom prst="bentArrow">
            <a:avLst>
              <a:gd name="adj1" fmla="val 28017"/>
              <a:gd name="adj2" fmla="val 33202"/>
              <a:gd name="adj3" fmla="val 43618"/>
              <a:gd name="adj4" fmla="val 22993"/>
            </a:avLst>
          </a:prstGeom>
          <a:noFill/>
          <a:ln w="127000" cap="flat" cmpd="sng" algn="ctr">
            <a:solidFill>
              <a:schemeClr val="bg2">
                <a:lumMod val="50000"/>
                <a:lumOff val="50000"/>
              </a:schemeClr>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sp>
        <p:nvSpPr>
          <p:cNvPr id="50186" name="テキスト プレースホルダー 1"/>
          <p:cNvSpPr txBox="1">
            <a:spLocks/>
          </p:cNvSpPr>
          <p:nvPr/>
        </p:nvSpPr>
        <p:spPr bwMode="auto">
          <a:xfrm>
            <a:off x="1411288" y="908050"/>
            <a:ext cx="590391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3600" b="1">
                <a:solidFill>
                  <a:srgbClr val="003399"/>
                </a:solidFill>
              </a:rPr>
              <a:t>低投票率が悪循環を招く</a:t>
            </a:r>
          </a:p>
        </p:txBody>
      </p:sp>
      <p:sp>
        <p:nvSpPr>
          <p:cNvPr id="33803" name="AutoShape 23"/>
          <p:cNvSpPr>
            <a:spLocks noChangeArrowheads="1"/>
          </p:cNvSpPr>
          <p:nvPr/>
        </p:nvSpPr>
        <p:spPr bwMode="auto">
          <a:xfrm>
            <a:off x="2560638" y="2654300"/>
            <a:ext cx="3557587" cy="2701925"/>
          </a:xfrm>
          <a:prstGeom prst="irregularSeal1">
            <a:avLst/>
          </a:prstGeom>
          <a:solidFill>
            <a:srgbClr val="FFC000"/>
          </a:solidFill>
          <a:ln w="9525">
            <a:solidFill>
              <a:schemeClr val="tx1"/>
            </a:solidFill>
            <a:miter lim="800000"/>
            <a:headEnd/>
            <a:tailEnd/>
          </a:ln>
        </p:spPr>
        <p:txBody>
          <a:bodyPr wrap="none" lIns="90170" tIns="46990" rIns="90170" bIns="46990" anchor="ct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4400" b="1" dirty="0">
                <a:solidFill>
                  <a:schemeClr val="bg1"/>
                </a:solidFill>
                <a:latin typeface="Tahoma" panose="020B0604030504040204" pitchFamily="34" charset="0"/>
                <a:ea typeface="ＭＳ Ｐゴシック" panose="020B0600070205080204" pitchFamily="50" charset="-128"/>
              </a:rPr>
              <a:t>悪循環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1+#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3803"/>
                                        </p:tgtEl>
                                        <p:attrNameLst>
                                          <p:attrName>style.visibility</p:attrName>
                                        </p:attrNameLst>
                                      </p:cBhvr>
                                      <p:to>
                                        <p:strVal val="visible"/>
                                      </p:to>
                                    </p:set>
                                    <p:anim calcmode="lin" valueType="num">
                                      <p:cBhvr>
                                        <p:cTn id="43" dur="500" fill="hold"/>
                                        <p:tgtEl>
                                          <p:spTgt spid="33803"/>
                                        </p:tgtEl>
                                        <p:attrNameLst>
                                          <p:attrName>ppt_w</p:attrName>
                                        </p:attrNameLst>
                                      </p:cBhvr>
                                      <p:tavLst>
                                        <p:tav tm="0">
                                          <p:val>
                                            <p:fltVal val="0"/>
                                          </p:val>
                                        </p:tav>
                                        <p:tav tm="100000">
                                          <p:val>
                                            <p:strVal val="#ppt_w"/>
                                          </p:val>
                                        </p:tav>
                                      </p:tavLst>
                                    </p:anim>
                                    <p:anim calcmode="lin" valueType="num">
                                      <p:cBhvr>
                                        <p:cTn id="44" dur="500" fill="hold"/>
                                        <p:tgtEl>
                                          <p:spTgt spid="33803"/>
                                        </p:tgtEl>
                                        <p:attrNameLst>
                                          <p:attrName>ppt_h</p:attrName>
                                        </p:attrNameLst>
                                      </p:cBhvr>
                                      <p:tavLst>
                                        <p:tav tm="0">
                                          <p:val>
                                            <p:fltVal val="0"/>
                                          </p:val>
                                        </p:tav>
                                        <p:tav tm="100000">
                                          <p:val>
                                            <p:strVal val="#ppt_h"/>
                                          </p:val>
                                        </p:tav>
                                      </p:tavLst>
                                    </p:anim>
                                    <p:animEffect transition="in" filter="fade">
                                      <p:cBhvr>
                                        <p:cTn id="45" dur="500"/>
                                        <p:tgtEl>
                                          <p:spTgt spid="33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3380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角丸四角形 7"/>
          <p:cNvSpPr>
            <a:spLocks noChangeArrowheads="1"/>
          </p:cNvSpPr>
          <p:nvPr/>
        </p:nvSpPr>
        <p:spPr bwMode="auto">
          <a:xfrm>
            <a:off x="474663" y="1916113"/>
            <a:ext cx="7777162" cy="2449512"/>
          </a:xfrm>
          <a:prstGeom prst="roundRect">
            <a:avLst>
              <a:gd name="adj" fmla="val 659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32772" name="コンテンツ プレースホルダー 2"/>
          <p:cNvSpPr>
            <a:spLocks noGrp="1"/>
          </p:cNvSpPr>
          <p:nvPr>
            <p:ph idx="1"/>
          </p:nvPr>
        </p:nvSpPr>
        <p:spPr>
          <a:xfrm>
            <a:off x="522288" y="1916113"/>
            <a:ext cx="7956550" cy="3703637"/>
          </a:xfrm>
          <a:solidFill>
            <a:schemeClr val="accent6">
              <a:lumMod val="20000"/>
              <a:lumOff val="80000"/>
            </a:schemeClr>
          </a:solidFill>
        </p:spPr>
        <p:txBody>
          <a:bodyPr/>
          <a:lstStyle/>
          <a:p>
            <a:pPr>
              <a:lnSpc>
                <a:spcPct val="150000"/>
              </a:lnSpc>
              <a:buClrTx/>
              <a:buSzPct val="150000"/>
              <a:buFont typeface="Wingdings" panose="05000000000000000000" pitchFamily="2" charset="2"/>
              <a:buBlip>
                <a:blip r:embed="rId3"/>
              </a:buBlip>
              <a:defRPr/>
            </a:pPr>
            <a:r>
              <a:rPr lang="ja-JP" altLang="en-US" sz="2800" b="1" dirty="0">
                <a:solidFill>
                  <a:schemeClr val="bg1"/>
                </a:solidFill>
                <a:latin typeface="メイリオ" pitchFamily="50" charset="-128"/>
                <a:ea typeface="メイリオ" pitchFamily="50" charset="-128"/>
                <a:cs typeface="メイリオ" pitchFamily="50" charset="-128"/>
              </a:rPr>
              <a:t> </a:t>
            </a:r>
            <a:r>
              <a:rPr lang="ja-JP" altLang="en-US" sz="2800" b="1" dirty="0">
                <a:latin typeface="メイリオ" pitchFamily="50" charset="-128"/>
                <a:ea typeface="メイリオ" pitchFamily="50" charset="-128"/>
                <a:cs typeface="メイリオ" pitchFamily="50" charset="-128"/>
              </a:rPr>
              <a:t>少子高齢化の時代、</a:t>
            </a:r>
            <a:r>
              <a:rPr lang="ja-JP" altLang="en-US" sz="2800" b="1" dirty="0">
                <a:solidFill>
                  <a:srgbClr val="FF0000"/>
                </a:solidFill>
                <a:latin typeface="メイリオ" pitchFamily="50" charset="-128"/>
                <a:ea typeface="メイリオ" pitchFamily="50" charset="-128"/>
                <a:cs typeface="メイリオ" pitchFamily="50" charset="-128"/>
              </a:rPr>
              <a:t>どうせ</a:t>
            </a:r>
            <a:r>
              <a:rPr lang="ja-JP" altLang="en-US" sz="3600" b="1" dirty="0">
                <a:solidFill>
                  <a:srgbClr val="FF0000"/>
                </a:solidFill>
                <a:latin typeface="メイリオ" pitchFamily="50" charset="-128"/>
                <a:ea typeface="メイリオ" pitchFamily="50" charset="-128"/>
                <a:cs typeface="メイリオ" pitchFamily="50" charset="-128"/>
              </a:rPr>
              <a:t>若者が投票しないなら、</a:t>
            </a:r>
            <a:r>
              <a:rPr lang="ja-JP" altLang="en-US" sz="2800" b="1" dirty="0">
                <a:solidFill>
                  <a:srgbClr val="FF0000"/>
                </a:solidFill>
                <a:latin typeface="メイリオ" pitchFamily="50" charset="-128"/>
                <a:ea typeface="メイリオ" pitchFamily="50" charset="-128"/>
                <a:cs typeface="メイリオ" pitchFamily="50" charset="-128"/>
              </a:rPr>
              <a:t>投票に行く</a:t>
            </a:r>
            <a:r>
              <a:rPr lang="ja-JP" altLang="en-US" sz="4000" b="1" u="sng" dirty="0">
                <a:solidFill>
                  <a:srgbClr val="FF0000"/>
                </a:solidFill>
                <a:latin typeface="メイリオ" pitchFamily="50" charset="-128"/>
                <a:ea typeface="メイリオ" pitchFamily="50" charset="-128"/>
                <a:cs typeface="メイリオ" pitchFamily="50" charset="-128"/>
              </a:rPr>
              <a:t>高齢者の意見を聴こうとする候補者が増える</a:t>
            </a:r>
            <a:r>
              <a:rPr lang="ja-JP" altLang="en-US" sz="2800" b="1" dirty="0">
                <a:latin typeface="メイリオ" pitchFamily="50" charset="-128"/>
                <a:ea typeface="メイリオ" pitchFamily="50" charset="-128"/>
                <a:cs typeface="メイリオ" pitchFamily="50" charset="-128"/>
              </a:rPr>
              <a:t>かもしれない。</a:t>
            </a:r>
            <a:endParaRPr lang="ja-JP" altLang="en-US" sz="2800" dirty="0">
              <a:latin typeface="メイリオ" pitchFamily="50" charset="-128"/>
              <a:ea typeface="メイリオ" pitchFamily="50" charset="-128"/>
              <a:cs typeface="メイリオ" pitchFamily="50" charset="-128"/>
            </a:endParaRPr>
          </a:p>
        </p:txBody>
      </p:sp>
      <p:sp>
        <p:nvSpPr>
          <p:cNvPr id="52228" name="テキスト プレースホルダー 1"/>
          <p:cNvSpPr txBox="1">
            <a:spLocks/>
          </p:cNvSpPr>
          <p:nvPr/>
        </p:nvSpPr>
        <p:spPr bwMode="auto">
          <a:xfrm>
            <a:off x="1411288" y="908050"/>
            <a:ext cx="590391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3600" b="1">
                <a:solidFill>
                  <a:srgbClr val="003399"/>
                </a:solidFill>
              </a:rPr>
              <a:t>若者が投票しないと</a:t>
            </a:r>
          </a:p>
        </p:txBody>
      </p:sp>
      <p:pic>
        <p:nvPicPr>
          <p:cNvPr id="52229" name="Picture 6" descr="C:\Users\2000362fa\Desktop\IMG_11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4554538"/>
            <a:ext cx="2455862"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p:txBody>
          <a:bodyPr/>
          <a:lstStyle/>
          <a:p>
            <a:r>
              <a:rPr lang="ja-JP" altLang="en-US"/>
              <a:t>投票に行くには</a:t>
            </a:r>
          </a:p>
        </p:txBody>
      </p:sp>
      <p:sp>
        <p:nvSpPr>
          <p:cNvPr id="60419" name="コンテンツ プレースホルダー 2"/>
          <p:cNvSpPr>
            <a:spLocks noGrp="1"/>
          </p:cNvSpPr>
          <p:nvPr>
            <p:ph idx="1"/>
          </p:nvPr>
        </p:nvSpPr>
        <p:spPr>
          <a:xfrm>
            <a:off x="687388" y="2101850"/>
            <a:ext cx="8061325" cy="3919538"/>
          </a:xfrm>
        </p:spPr>
        <p:txBody>
          <a:bodyPr/>
          <a:lstStyle/>
          <a:p>
            <a:pPr marL="0" indent="0">
              <a:buFont typeface="Wingdings" panose="05000000000000000000" pitchFamily="2" charset="2"/>
              <a:buNone/>
            </a:pPr>
            <a:r>
              <a:rPr lang="ja-JP" altLang="en-US" sz="4000" b="1"/>
              <a:t>事前に，</a:t>
            </a:r>
            <a:endParaRPr lang="en-US" altLang="ja-JP" sz="4000" b="1"/>
          </a:p>
          <a:p>
            <a:pPr marL="0" indent="0">
              <a:buFont typeface="Wingdings" panose="05000000000000000000" pitchFamily="2" charset="2"/>
              <a:buNone/>
            </a:pPr>
            <a:r>
              <a:rPr lang="ja-JP" altLang="en-US" sz="3600" b="1"/>
              <a:t> </a:t>
            </a:r>
            <a:r>
              <a:rPr lang="ja-JP" altLang="en-US" sz="4000" b="1">
                <a:solidFill>
                  <a:srgbClr val="FF0000"/>
                </a:solidFill>
              </a:rPr>
              <a:t>「投票所入場（整理）券」</a:t>
            </a:r>
            <a:r>
              <a:rPr lang="ja-JP" altLang="en-US" sz="4000" b="1"/>
              <a:t>が</a:t>
            </a:r>
            <a:endParaRPr lang="en-US" altLang="ja-JP" sz="4000" b="1"/>
          </a:p>
          <a:p>
            <a:pPr marL="0" indent="0">
              <a:buFont typeface="Wingdings" panose="05000000000000000000" pitchFamily="2" charset="2"/>
              <a:buNone/>
            </a:pPr>
            <a:r>
              <a:rPr lang="ja-JP" altLang="en-US" sz="4000" b="1"/>
              <a:t>　自宅に届く。</a:t>
            </a:r>
          </a:p>
          <a:p>
            <a:pPr marL="0" indent="0">
              <a:buFont typeface="Wingdings" panose="05000000000000000000" pitchFamily="2" charset="2"/>
              <a:buNone/>
            </a:pPr>
            <a:r>
              <a:rPr lang="ja-JP" altLang="en-US" sz="4000" b="1"/>
              <a:t>⇒これを持って，投票所に行く　</a:t>
            </a:r>
            <a:endParaRPr lang="en-US" altLang="ja-JP" sz="4000" b="1"/>
          </a:p>
          <a:p>
            <a:pPr marL="0" indent="0">
              <a:buFont typeface="Wingdings" panose="05000000000000000000" pitchFamily="2" charset="2"/>
              <a:buNone/>
            </a:pPr>
            <a:r>
              <a:rPr lang="ja-JP" altLang="en-US" sz="4000" b="1"/>
              <a:t>　だけ</a:t>
            </a:r>
          </a:p>
        </p:txBody>
      </p:sp>
      <p:pic>
        <p:nvPicPr>
          <p:cNvPr id="60420" name="図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116013"/>
            <a:ext cx="1584325"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2"/>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フリーフォーム 32"/>
          <p:cNvSpPr>
            <a:spLocks/>
          </p:cNvSpPr>
          <p:nvPr/>
        </p:nvSpPr>
        <p:spPr bwMode="auto">
          <a:xfrm>
            <a:off x="5722938" y="2668588"/>
            <a:ext cx="1768475" cy="3309937"/>
          </a:xfrm>
          <a:custGeom>
            <a:avLst/>
            <a:gdLst>
              <a:gd name="T0" fmla="*/ 1466 w 1837427"/>
              <a:gd name="T1" fmla="*/ 5 h 3916392"/>
              <a:gd name="T2" fmla="*/ 1563 w 1837427"/>
              <a:gd name="T3" fmla="*/ 14 h 3916392"/>
              <a:gd name="T4" fmla="*/ 1647 w 1837427"/>
              <a:gd name="T5" fmla="*/ 24 h 3916392"/>
              <a:gd name="T6" fmla="*/ 1840 w 1837427"/>
              <a:gd name="T7" fmla="*/ 31 h 3916392"/>
              <a:gd name="T8" fmla="*/ 1935 w 1837427"/>
              <a:gd name="T9" fmla="*/ 37 h 3916392"/>
              <a:gd name="T10" fmla="*/ 2012 w 1837427"/>
              <a:gd name="T11" fmla="*/ 44 h 3916392"/>
              <a:gd name="T12" fmla="*/ 1962 w 1837427"/>
              <a:gd name="T13" fmla="*/ 48 h 3916392"/>
              <a:gd name="T14" fmla="*/ 1935 w 1837427"/>
              <a:gd name="T15" fmla="*/ 53 h 3916392"/>
              <a:gd name="T16" fmla="*/ 1801 w 1837427"/>
              <a:gd name="T17" fmla="*/ 57 h 3916392"/>
              <a:gd name="T18" fmla="*/ 1641 w 1837427"/>
              <a:gd name="T19" fmla="*/ 61 h 3916392"/>
              <a:gd name="T20" fmla="*/ 1573 w 1837427"/>
              <a:gd name="T21" fmla="*/ 64 h 3916392"/>
              <a:gd name="T22" fmla="*/ 1667 w 1837427"/>
              <a:gd name="T23" fmla="*/ 68 h 3916392"/>
              <a:gd name="T24" fmla="*/ 1600 w 1837427"/>
              <a:gd name="T25" fmla="*/ 72 h 3916392"/>
              <a:gd name="T26" fmla="*/ 1390 w 1837427"/>
              <a:gd name="T27" fmla="*/ 71 h 3916392"/>
              <a:gd name="T28" fmla="*/ 1246 w 1837427"/>
              <a:gd name="T29" fmla="*/ 73 h 3916392"/>
              <a:gd name="T30" fmla="*/ 1240 w 1837427"/>
              <a:gd name="T31" fmla="*/ 82 h 3916392"/>
              <a:gd name="T32" fmla="*/ 1316 w 1837427"/>
              <a:gd name="T33" fmla="*/ 94 h 3916392"/>
              <a:gd name="T34" fmla="*/ 1209 w 1837427"/>
              <a:gd name="T35" fmla="*/ 101 h 3916392"/>
              <a:gd name="T36" fmla="*/ 897 w 1837427"/>
              <a:gd name="T37" fmla="*/ 104 h 3916392"/>
              <a:gd name="T38" fmla="*/ 698 w 1837427"/>
              <a:gd name="T39" fmla="*/ 99 h 3916392"/>
              <a:gd name="T40" fmla="*/ 276 w 1837427"/>
              <a:gd name="T41" fmla="*/ 99 h 3916392"/>
              <a:gd name="T42" fmla="*/ 13 w 1837427"/>
              <a:gd name="T43" fmla="*/ 100 h 3916392"/>
              <a:gd name="T44" fmla="*/ 30 w 1837427"/>
              <a:gd name="T45" fmla="*/ 96 h 3916392"/>
              <a:gd name="T46" fmla="*/ 48 w 1837427"/>
              <a:gd name="T47" fmla="*/ 93 h 3916392"/>
              <a:gd name="T48" fmla="*/ 95 w 1837427"/>
              <a:gd name="T49" fmla="*/ 89 h 3916392"/>
              <a:gd name="T50" fmla="*/ 353 w 1837427"/>
              <a:gd name="T51" fmla="*/ 86 h 3916392"/>
              <a:gd name="T52" fmla="*/ 392 w 1837427"/>
              <a:gd name="T53" fmla="*/ 81 h 3916392"/>
              <a:gd name="T54" fmla="*/ 363 w 1837427"/>
              <a:gd name="T55" fmla="*/ 74 h 3916392"/>
              <a:gd name="T56" fmla="*/ 515 w 1837427"/>
              <a:gd name="T57" fmla="*/ 72 h 3916392"/>
              <a:gd name="T58" fmla="*/ 382 w 1837427"/>
              <a:gd name="T59" fmla="*/ 68 h 3916392"/>
              <a:gd name="T60" fmla="*/ 411 w 1837427"/>
              <a:gd name="T61" fmla="*/ 61 h 3916392"/>
              <a:gd name="T62" fmla="*/ 535 w 1837427"/>
              <a:gd name="T63" fmla="*/ 52 h 3916392"/>
              <a:gd name="T64" fmla="*/ 629 w 1837427"/>
              <a:gd name="T65" fmla="*/ 41 h 3916392"/>
              <a:gd name="T66" fmla="*/ 506 w 1837427"/>
              <a:gd name="T67" fmla="*/ 37 h 3916392"/>
              <a:gd name="T68" fmla="*/ 382 w 1837427"/>
              <a:gd name="T69" fmla="*/ 35 h 3916392"/>
              <a:gd name="T70" fmla="*/ 602 w 1837427"/>
              <a:gd name="T71" fmla="*/ 30 h 3916392"/>
              <a:gd name="T72" fmla="*/ 525 w 1837427"/>
              <a:gd name="T73" fmla="*/ 22 h 3916392"/>
              <a:gd name="T74" fmla="*/ 581 w 1837427"/>
              <a:gd name="T75" fmla="*/ 17 h 3916392"/>
              <a:gd name="T76" fmla="*/ 773 w 1837427"/>
              <a:gd name="T77" fmla="*/ 14 h 3916392"/>
              <a:gd name="T78" fmla="*/ 831 w 1837427"/>
              <a:gd name="T79" fmla="*/ 8 h 3916392"/>
              <a:gd name="T80" fmla="*/ 953 w 1837427"/>
              <a:gd name="T81" fmla="*/ 7 h 3916392"/>
              <a:gd name="T82" fmla="*/ 1039 w 1837427"/>
              <a:gd name="T83" fmla="*/ 14 h 3916392"/>
              <a:gd name="T84" fmla="*/ 1209 w 1837427"/>
              <a:gd name="T85" fmla="*/ 12 h 3916392"/>
              <a:gd name="T86" fmla="*/ 1429 w 1837427"/>
              <a:gd name="T87" fmla="*/ 9 h 3916392"/>
              <a:gd name="T88" fmla="*/ 1305 w 1837427"/>
              <a:gd name="T89" fmla="*/ 8 h 3916392"/>
              <a:gd name="T90" fmla="*/ 1115 w 1837427"/>
              <a:gd name="T91" fmla="*/ 9 h 3916392"/>
              <a:gd name="T92" fmla="*/ 1180 w 1837427"/>
              <a:gd name="T93" fmla="*/ 0 h 39163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37427"/>
              <a:gd name="T142" fmla="*/ 0 h 3916392"/>
              <a:gd name="T143" fmla="*/ 1837427 w 1837427"/>
              <a:gd name="T144" fmla="*/ 3916392 h 39163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37427" h="3916392">
                <a:moveTo>
                  <a:pt x="1130061" y="8626"/>
                </a:moveTo>
                <a:lnTo>
                  <a:pt x="1285336" y="94890"/>
                </a:lnTo>
                <a:lnTo>
                  <a:pt x="1328468" y="172528"/>
                </a:lnTo>
                <a:lnTo>
                  <a:pt x="1440612" y="86264"/>
                </a:lnTo>
                <a:lnTo>
                  <a:pt x="1397480" y="310551"/>
                </a:lnTo>
                <a:lnTo>
                  <a:pt x="1414732" y="543464"/>
                </a:lnTo>
                <a:lnTo>
                  <a:pt x="1397480" y="603849"/>
                </a:lnTo>
                <a:lnTo>
                  <a:pt x="1475117" y="810883"/>
                </a:lnTo>
                <a:lnTo>
                  <a:pt x="1492370" y="897147"/>
                </a:lnTo>
                <a:lnTo>
                  <a:pt x="1570008" y="879894"/>
                </a:lnTo>
                <a:lnTo>
                  <a:pt x="1673525" y="1086928"/>
                </a:lnTo>
                <a:lnTo>
                  <a:pt x="1664898" y="1173192"/>
                </a:lnTo>
                <a:lnTo>
                  <a:pt x="1716657" y="1233577"/>
                </a:lnTo>
                <a:lnTo>
                  <a:pt x="1725283" y="1311215"/>
                </a:lnTo>
                <a:lnTo>
                  <a:pt x="1751163" y="1406105"/>
                </a:lnTo>
                <a:lnTo>
                  <a:pt x="1785668" y="1509622"/>
                </a:lnTo>
                <a:lnTo>
                  <a:pt x="1811547" y="1578634"/>
                </a:lnTo>
                <a:lnTo>
                  <a:pt x="1820174" y="1664898"/>
                </a:lnTo>
                <a:lnTo>
                  <a:pt x="1811547" y="1708030"/>
                </a:lnTo>
                <a:lnTo>
                  <a:pt x="1837427" y="1785668"/>
                </a:lnTo>
                <a:lnTo>
                  <a:pt x="1777042" y="1811547"/>
                </a:lnTo>
                <a:lnTo>
                  <a:pt x="1768415" y="1854679"/>
                </a:lnTo>
                <a:lnTo>
                  <a:pt x="1733910" y="1915064"/>
                </a:lnTo>
                <a:lnTo>
                  <a:pt x="1751163" y="1992702"/>
                </a:lnTo>
                <a:lnTo>
                  <a:pt x="1690778" y="2053087"/>
                </a:lnTo>
                <a:lnTo>
                  <a:pt x="1708030" y="2113471"/>
                </a:lnTo>
                <a:lnTo>
                  <a:pt x="1630393" y="2139351"/>
                </a:lnTo>
                <a:lnTo>
                  <a:pt x="1561381" y="2139351"/>
                </a:lnTo>
                <a:lnTo>
                  <a:pt x="1621766" y="2242868"/>
                </a:lnTo>
                <a:lnTo>
                  <a:pt x="1483744" y="2294626"/>
                </a:lnTo>
                <a:lnTo>
                  <a:pt x="1483744" y="2355011"/>
                </a:lnTo>
                <a:lnTo>
                  <a:pt x="1535502" y="2372264"/>
                </a:lnTo>
                <a:lnTo>
                  <a:pt x="1423359" y="2415396"/>
                </a:lnTo>
                <a:lnTo>
                  <a:pt x="1500997" y="2432649"/>
                </a:lnTo>
                <a:lnTo>
                  <a:pt x="1457864" y="2493034"/>
                </a:lnTo>
                <a:lnTo>
                  <a:pt x="1509623" y="2579298"/>
                </a:lnTo>
                <a:lnTo>
                  <a:pt x="1509623" y="2700068"/>
                </a:lnTo>
                <a:lnTo>
                  <a:pt x="1509623" y="2760453"/>
                </a:lnTo>
                <a:lnTo>
                  <a:pt x="1449238" y="2682815"/>
                </a:lnTo>
                <a:lnTo>
                  <a:pt x="1423359" y="2596551"/>
                </a:lnTo>
                <a:lnTo>
                  <a:pt x="1293963" y="2656936"/>
                </a:lnTo>
                <a:lnTo>
                  <a:pt x="1259457" y="2665562"/>
                </a:lnTo>
                <a:lnTo>
                  <a:pt x="1242204" y="2639683"/>
                </a:lnTo>
                <a:lnTo>
                  <a:pt x="1207698" y="2725947"/>
                </a:lnTo>
                <a:lnTo>
                  <a:pt x="1130061" y="2760453"/>
                </a:lnTo>
                <a:lnTo>
                  <a:pt x="1112808" y="2881222"/>
                </a:lnTo>
                <a:lnTo>
                  <a:pt x="1104181" y="3001992"/>
                </a:lnTo>
                <a:lnTo>
                  <a:pt x="1121434" y="3088256"/>
                </a:lnTo>
                <a:lnTo>
                  <a:pt x="1181819" y="3183147"/>
                </a:lnTo>
                <a:lnTo>
                  <a:pt x="1181819" y="3269411"/>
                </a:lnTo>
                <a:lnTo>
                  <a:pt x="1190446" y="3493698"/>
                </a:lnTo>
                <a:lnTo>
                  <a:pt x="1155940" y="3674853"/>
                </a:lnTo>
                <a:lnTo>
                  <a:pt x="1130061" y="3786996"/>
                </a:lnTo>
                <a:lnTo>
                  <a:pt x="1095555" y="3821502"/>
                </a:lnTo>
                <a:lnTo>
                  <a:pt x="1009291" y="3881887"/>
                </a:lnTo>
                <a:lnTo>
                  <a:pt x="905774" y="3812875"/>
                </a:lnTo>
                <a:lnTo>
                  <a:pt x="810883" y="3916392"/>
                </a:lnTo>
                <a:lnTo>
                  <a:pt x="724619" y="3838754"/>
                </a:lnTo>
                <a:lnTo>
                  <a:pt x="672861" y="3812875"/>
                </a:lnTo>
                <a:lnTo>
                  <a:pt x="629729" y="3726611"/>
                </a:lnTo>
                <a:lnTo>
                  <a:pt x="552091" y="3640347"/>
                </a:lnTo>
                <a:lnTo>
                  <a:pt x="457200" y="3648973"/>
                </a:lnTo>
                <a:lnTo>
                  <a:pt x="250166" y="3735237"/>
                </a:lnTo>
                <a:lnTo>
                  <a:pt x="146649" y="3795622"/>
                </a:lnTo>
                <a:lnTo>
                  <a:pt x="112144" y="3804249"/>
                </a:lnTo>
                <a:lnTo>
                  <a:pt x="8627" y="3786996"/>
                </a:lnTo>
                <a:lnTo>
                  <a:pt x="34506" y="3674853"/>
                </a:lnTo>
                <a:lnTo>
                  <a:pt x="69012" y="3640347"/>
                </a:lnTo>
                <a:lnTo>
                  <a:pt x="25880" y="3588588"/>
                </a:lnTo>
                <a:lnTo>
                  <a:pt x="0" y="3571336"/>
                </a:lnTo>
                <a:lnTo>
                  <a:pt x="17253" y="3502324"/>
                </a:lnTo>
                <a:lnTo>
                  <a:pt x="43132" y="3485071"/>
                </a:lnTo>
                <a:lnTo>
                  <a:pt x="25880" y="3424687"/>
                </a:lnTo>
                <a:lnTo>
                  <a:pt x="8627" y="3372928"/>
                </a:lnTo>
                <a:lnTo>
                  <a:pt x="86264" y="3355675"/>
                </a:lnTo>
                <a:lnTo>
                  <a:pt x="138023" y="3329796"/>
                </a:lnTo>
                <a:lnTo>
                  <a:pt x="215661" y="3338422"/>
                </a:lnTo>
                <a:lnTo>
                  <a:pt x="319178" y="3252158"/>
                </a:lnTo>
                <a:lnTo>
                  <a:pt x="267419" y="3209026"/>
                </a:lnTo>
                <a:lnTo>
                  <a:pt x="336430" y="3096883"/>
                </a:lnTo>
                <a:lnTo>
                  <a:pt x="353683" y="3062377"/>
                </a:lnTo>
                <a:lnTo>
                  <a:pt x="319178" y="3001992"/>
                </a:lnTo>
                <a:lnTo>
                  <a:pt x="310551" y="2924354"/>
                </a:lnTo>
                <a:lnTo>
                  <a:pt x="327804" y="2820837"/>
                </a:lnTo>
                <a:lnTo>
                  <a:pt x="327804" y="2777705"/>
                </a:lnTo>
                <a:lnTo>
                  <a:pt x="396815" y="2769079"/>
                </a:lnTo>
                <a:lnTo>
                  <a:pt x="465827" y="2725947"/>
                </a:lnTo>
                <a:lnTo>
                  <a:pt x="405442" y="2648309"/>
                </a:lnTo>
                <a:lnTo>
                  <a:pt x="345057" y="2639683"/>
                </a:lnTo>
                <a:lnTo>
                  <a:pt x="345057" y="2579298"/>
                </a:lnTo>
                <a:lnTo>
                  <a:pt x="345057" y="2536166"/>
                </a:lnTo>
                <a:lnTo>
                  <a:pt x="215661" y="2493034"/>
                </a:lnTo>
                <a:lnTo>
                  <a:pt x="370936" y="2286000"/>
                </a:lnTo>
                <a:lnTo>
                  <a:pt x="414068" y="2165230"/>
                </a:lnTo>
                <a:lnTo>
                  <a:pt x="439947" y="2078966"/>
                </a:lnTo>
                <a:lnTo>
                  <a:pt x="483080" y="1940943"/>
                </a:lnTo>
                <a:lnTo>
                  <a:pt x="517585" y="1837426"/>
                </a:lnTo>
                <a:lnTo>
                  <a:pt x="552091" y="1716656"/>
                </a:lnTo>
                <a:lnTo>
                  <a:pt x="569344" y="1570007"/>
                </a:lnTo>
                <a:lnTo>
                  <a:pt x="569344" y="1457864"/>
                </a:lnTo>
                <a:lnTo>
                  <a:pt x="569344" y="1406105"/>
                </a:lnTo>
                <a:lnTo>
                  <a:pt x="457200" y="1380226"/>
                </a:lnTo>
                <a:lnTo>
                  <a:pt x="405442" y="1423358"/>
                </a:lnTo>
                <a:lnTo>
                  <a:pt x="370936" y="1414732"/>
                </a:lnTo>
                <a:lnTo>
                  <a:pt x="345057" y="1337094"/>
                </a:lnTo>
                <a:lnTo>
                  <a:pt x="345057" y="1293962"/>
                </a:lnTo>
                <a:lnTo>
                  <a:pt x="465827" y="1285336"/>
                </a:lnTo>
                <a:lnTo>
                  <a:pt x="543464" y="1112807"/>
                </a:lnTo>
                <a:lnTo>
                  <a:pt x="552091" y="1017917"/>
                </a:lnTo>
                <a:lnTo>
                  <a:pt x="491706" y="948905"/>
                </a:lnTo>
                <a:lnTo>
                  <a:pt x="474453" y="836762"/>
                </a:lnTo>
                <a:lnTo>
                  <a:pt x="431321" y="793630"/>
                </a:lnTo>
                <a:lnTo>
                  <a:pt x="500332" y="733245"/>
                </a:lnTo>
                <a:lnTo>
                  <a:pt x="526212" y="629728"/>
                </a:lnTo>
                <a:lnTo>
                  <a:pt x="612476" y="681487"/>
                </a:lnTo>
                <a:lnTo>
                  <a:pt x="681487" y="638354"/>
                </a:lnTo>
                <a:lnTo>
                  <a:pt x="698740" y="517585"/>
                </a:lnTo>
                <a:lnTo>
                  <a:pt x="759125" y="396815"/>
                </a:lnTo>
                <a:lnTo>
                  <a:pt x="672861" y="327803"/>
                </a:lnTo>
                <a:lnTo>
                  <a:pt x="750498" y="310551"/>
                </a:lnTo>
                <a:lnTo>
                  <a:pt x="750498" y="232913"/>
                </a:lnTo>
                <a:lnTo>
                  <a:pt x="819510" y="284671"/>
                </a:lnTo>
                <a:lnTo>
                  <a:pt x="862642" y="267419"/>
                </a:lnTo>
                <a:lnTo>
                  <a:pt x="923027" y="293298"/>
                </a:lnTo>
                <a:lnTo>
                  <a:pt x="923027" y="396815"/>
                </a:lnTo>
                <a:lnTo>
                  <a:pt x="940280" y="517585"/>
                </a:lnTo>
                <a:lnTo>
                  <a:pt x="948906" y="569343"/>
                </a:lnTo>
                <a:lnTo>
                  <a:pt x="974785" y="638354"/>
                </a:lnTo>
                <a:lnTo>
                  <a:pt x="1095555" y="448573"/>
                </a:lnTo>
                <a:lnTo>
                  <a:pt x="1224951" y="586596"/>
                </a:lnTo>
                <a:lnTo>
                  <a:pt x="1268083" y="500332"/>
                </a:lnTo>
                <a:lnTo>
                  <a:pt x="1293963" y="345056"/>
                </a:lnTo>
                <a:lnTo>
                  <a:pt x="1319842" y="301924"/>
                </a:lnTo>
                <a:lnTo>
                  <a:pt x="1285336" y="232913"/>
                </a:lnTo>
                <a:lnTo>
                  <a:pt x="1181819" y="301924"/>
                </a:lnTo>
                <a:lnTo>
                  <a:pt x="1155940" y="301924"/>
                </a:lnTo>
                <a:lnTo>
                  <a:pt x="1052423" y="353683"/>
                </a:lnTo>
                <a:lnTo>
                  <a:pt x="1009291" y="336430"/>
                </a:lnTo>
                <a:lnTo>
                  <a:pt x="1017917" y="241539"/>
                </a:lnTo>
                <a:lnTo>
                  <a:pt x="1052423" y="146649"/>
                </a:lnTo>
                <a:lnTo>
                  <a:pt x="1069676" y="0"/>
                </a:lnTo>
                <a:lnTo>
                  <a:pt x="1130061" y="8626"/>
                </a:lnTo>
                <a:close/>
              </a:path>
            </a:pathLst>
          </a:custGeom>
          <a:solidFill>
            <a:srgbClr val="92D050">
              <a:alpha val="63136"/>
            </a:srgbClr>
          </a:solidFill>
          <a:ln w="9525" cap="flat" cmpd="sng">
            <a:solidFill>
              <a:srgbClr val="000000">
                <a:alpha val="50195"/>
              </a:srgbClr>
            </a:solidFill>
            <a:miter lim="800000"/>
            <a:headEnd/>
            <a:tailEnd/>
          </a:ln>
        </p:spPr>
        <p:txBody>
          <a:bodyPr/>
          <a:lstStyle/>
          <a:p>
            <a:endParaRPr lang="ja-JP" altLang="en-US"/>
          </a:p>
        </p:txBody>
      </p:sp>
      <p:pic>
        <p:nvPicPr>
          <p:cNvPr id="25603" name="Picture 67"/>
          <p:cNvPicPr>
            <a:picLocks noChangeAspect="1" noChangeArrowheads="1"/>
          </p:cNvPicPr>
          <p:nvPr/>
        </p:nvPicPr>
        <p:blipFill>
          <a:blip r:embed="rId3">
            <a:lum bright="26000"/>
            <a:extLst>
              <a:ext uri="{28A0092B-C50C-407E-A947-70E740481C1C}">
                <a14:useLocalDpi xmlns:a14="http://schemas.microsoft.com/office/drawing/2010/main" val="0"/>
              </a:ext>
            </a:extLst>
          </a:blip>
          <a:srcRect/>
          <a:stretch>
            <a:fillRect/>
          </a:stretch>
        </p:blipFill>
        <p:spPr bwMode="auto">
          <a:xfrm>
            <a:off x="895350" y="2884488"/>
            <a:ext cx="3249613"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4" name="タイトル 1"/>
          <p:cNvSpPr>
            <a:spLocks noGrp="1"/>
          </p:cNvSpPr>
          <p:nvPr>
            <p:ph type="title"/>
          </p:nvPr>
        </p:nvSpPr>
        <p:spPr/>
        <p:txBody>
          <a:bodyPr/>
          <a:lstStyle/>
          <a:p>
            <a:r>
              <a:rPr lang="ja-JP" altLang="en-US" sz="4000"/>
              <a:t>衆議院議員総選挙（宮城県）</a:t>
            </a:r>
          </a:p>
        </p:txBody>
      </p:sp>
      <p:sp>
        <p:nvSpPr>
          <p:cNvPr id="21" name="コンテンツ プレースホルダー 2"/>
          <p:cNvSpPr txBox="1">
            <a:spLocks/>
          </p:cNvSpPr>
          <p:nvPr/>
        </p:nvSpPr>
        <p:spPr bwMode="auto">
          <a:xfrm>
            <a:off x="405606" y="3701557"/>
            <a:ext cx="4248150" cy="74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a:buFont typeface="Wingdings" pitchFamily="2" charset="2"/>
              <a:buChar char="p"/>
              <a:defRPr/>
            </a:pPr>
            <a:r>
              <a:rPr lang="ja-JP" altLang="en-US" b="1" kern="0" dirty="0">
                <a:latin typeface="メイリオ" pitchFamily="50" charset="-128"/>
                <a:ea typeface="メイリオ" pitchFamily="50" charset="-128"/>
                <a:cs typeface="メイリオ" pitchFamily="50" charset="-128"/>
              </a:rPr>
              <a:t>定数各区１人</a:t>
            </a:r>
            <a:endParaRPr lang="en-US" altLang="ja-JP" b="1" kern="0" dirty="0">
              <a:latin typeface="メイリオ" pitchFamily="50" charset="-128"/>
              <a:ea typeface="メイリオ" pitchFamily="50" charset="-128"/>
              <a:cs typeface="メイリオ" pitchFamily="50" charset="-128"/>
            </a:endParaRPr>
          </a:p>
        </p:txBody>
      </p:sp>
      <p:sp>
        <p:nvSpPr>
          <p:cNvPr id="24" name="コンテンツ プレースホルダー 2"/>
          <p:cNvSpPr txBox="1">
            <a:spLocks/>
          </p:cNvSpPr>
          <p:nvPr/>
        </p:nvSpPr>
        <p:spPr bwMode="auto">
          <a:xfrm>
            <a:off x="5171281" y="2881779"/>
            <a:ext cx="3551238" cy="72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a:buFont typeface="Wingdings" pitchFamily="2" charset="2"/>
              <a:buChar char="p"/>
              <a:defRPr/>
            </a:pPr>
            <a:r>
              <a:rPr lang="ja-JP" altLang="en-US" b="1" kern="0" dirty="0">
                <a:latin typeface="メイリオ" pitchFamily="50" charset="-128"/>
                <a:ea typeface="メイリオ" pitchFamily="50" charset="-128"/>
                <a:cs typeface="メイリオ" pitchFamily="50" charset="-128"/>
              </a:rPr>
              <a:t>東北ブロック</a:t>
            </a:r>
            <a:endParaRPr lang="en-US" altLang="ja-JP" b="1" kern="0" dirty="0">
              <a:latin typeface="メイリオ" pitchFamily="50" charset="-128"/>
              <a:ea typeface="メイリオ" pitchFamily="50" charset="-128"/>
              <a:cs typeface="メイリオ" pitchFamily="50" charset="-128"/>
            </a:endParaRPr>
          </a:p>
        </p:txBody>
      </p:sp>
      <p:sp>
        <p:nvSpPr>
          <p:cNvPr id="25" name="コンテンツ プレースホルダー 2"/>
          <p:cNvSpPr txBox="1">
            <a:spLocks/>
          </p:cNvSpPr>
          <p:nvPr/>
        </p:nvSpPr>
        <p:spPr bwMode="auto">
          <a:xfrm>
            <a:off x="327844" y="2792412"/>
            <a:ext cx="4748212" cy="117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a:buFont typeface="Wingdings" pitchFamily="2" charset="2"/>
              <a:buChar char="p"/>
              <a:defRPr/>
            </a:pPr>
            <a:r>
              <a:rPr lang="ja-JP" altLang="en-US" b="1" kern="0" dirty="0">
                <a:latin typeface="メイリオ" pitchFamily="50" charset="-128"/>
                <a:ea typeface="メイリオ" pitchFamily="50" charset="-128"/>
                <a:cs typeface="メイリオ" pitchFamily="50" charset="-128"/>
              </a:rPr>
              <a:t>宮城県で５つの区</a:t>
            </a:r>
            <a:endParaRPr lang="en-US" altLang="ja-JP" b="1" kern="0" dirty="0">
              <a:latin typeface="メイリオ" pitchFamily="50" charset="-128"/>
              <a:ea typeface="メイリオ" pitchFamily="50" charset="-128"/>
              <a:cs typeface="メイリオ" pitchFamily="50" charset="-128"/>
            </a:endParaRPr>
          </a:p>
        </p:txBody>
      </p:sp>
      <p:sp>
        <p:nvSpPr>
          <p:cNvPr id="26" name="コンテンツ プレースホルダー 2"/>
          <p:cNvSpPr txBox="1">
            <a:spLocks/>
          </p:cNvSpPr>
          <p:nvPr/>
        </p:nvSpPr>
        <p:spPr bwMode="auto">
          <a:xfrm>
            <a:off x="5143500" y="3701557"/>
            <a:ext cx="3606800" cy="1306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a:buFont typeface="Wingdings" pitchFamily="2" charset="2"/>
              <a:buChar char="p"/>
              <a:defRPr/>
            </a:pPr>
            <a:r>
              <a:rPr lang="ja-JP" altLang="en-US" b="1" kern="0" dirty="0">
                <a:latin typeface="メイリオ" pitchFamily="50" charset="-128"/>
                <a:ea typeface="メイリオ" pitchFamily="50" charset="-128"/>
                <a:cs typeface="メイリオ" pitchFamily="50" charset="-128"/>
              </a:rPr>
              <a:t>定数１２人</a:t>
            </a:r>
            <a:endParaRPr lang="en-US" altLang="ja-JP" b="1" kern="0" dirty="0">
              <a:latin typeface="メイリオ" pitchFamily="50" charset="-128"/>
              <a:ea typeface="メイリオ" pitchFamily="50" charset="-128"/>
              <a:cs typeface="メイリオ" pitchFamily="50" charset="-128"/>
            </a:endParaRPr>
          </a:p>
        </p:txBody>
      </p:sp>
      <p:sp>
        <p:nvSpPr>
          <p:cNvPr id="25609" name="角丸四角形 1"/>
          <p:cNvSpPr>
            <a:spLocks noChangeArrowheads="1"/>
          </p:cNvSpPr>
          <p:nvPr/>
        </p:nvSpPr>
        <p:spPr bwMode="auto">
          <a:xfrm>
            <a:off x="971550" y="2019300"/>
            <a:ext cx="2424113" cy="503238"/>
          </a:xfrm>
          <a:prstGeom prst="roundRect">
            <a:avLst>
              <a:gd name="adj" fmla="val 10324"/>
            </a:avLst>
          </a:prstGeom>
          <a:solidFill>
            <a:srgbClr val="00B050"/>
          </a:solidFill>
          <a:ln>
            <a:noFill/>
          </a:ln>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b="1">
                <a:solidFill>
                  <a:schemeClr val="bg1"/>
                </a:solidFill>
                <a:latin typeface="メイリオ" panose="020B0604030504040204" pitchFamily="50" charset="-128"/>
                <a:ea typeface="メイリオ" panose="020B0604030504040204" pitchFamily="50" charset="-128"/>
              </a:rPr>
              <a:t>小選挙区</a:t>
            </a:r>
          </a:p>
        </p:txBody>
      </p:sp>
      <p:sp>
        <p:nvSpPr>
          <p:cNvPr id="25610" name="角丸四角形 1"/>
          <p:cNvSpPr>
            <a:spLocks noChangeArrowheads="1"/>
          </p:cNvSpPr>
          <p:nvPr/>
        </p:nvSpPr>
        <p:spPr bwMode="auto">
          <a:xfrm>
            <a:off x="5329238" y="1951038"/>
            <a:ext cx="2555875" cy="504825"/>
          </a:xfrm>
          <a:prstGeom prst="roundRect">
            <a:avLst>
              <a:gd name="adj" fmla="val 10324"/>
            </a:avLst>
          </a:prstGeom>
          <a:solidFill>
            <a:srgbClr val="FF0000"/>
          </a:solidFill>
          <a:ln>
            <a:noFill/>
          </a:ln>
          <a:extLst>
            <a:ext uri="{91240B29-F687-4F45-9708-019B960494DF}">
              <a14:hiddenLine xmlns:a14="http://schemas.microsoft.com/office/drawing/2010/main" w="101600"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b="1">
                <a:solidFill>
                  <a:schemeClr val="bg1"/>
                </a:solidFill>
                <a:latin typeface="メイリオ" panose="020B0604030504040204" pitchFamily="50" charset="-128"/>
                <a:ea typeface="メイリオ" panose="020B0604030504040204" pitchFamily="50" charset="-128"/>
              </a:rPr>
              <a:t>比例代表</a:t>
            </a:r>
            <a:endParaRPr lang="ja-JP" altLang="en-US" sz="2800" b="1">
              <a:solidFill>
                <a:schemeClr val="bg1"/>
              </a:solidFill>
              <a:latin typeface="メイリオ" panose="020B0604030504040204" pitchFamily="50" charset="-128"/>
              <a:ea typeface="メイリオ" panose="020B0604030504040204" pitchFamily="50" charset="-128"/>
            </a:endParaRPr>
          </a:p>
        </p:txBody>
      </p:sp>
      <p:sp>
        <p:nvSpPr>
          <p:cNvPr id="11" name="角丸四角形 1"/>
          <p:cNvSpPr>
            <a:spLocks noChangeArrowheads="1"/>
          </p:cNvSpPr>
          <p:nvPr/>
        </p:nvSpPr>
        <p:spPr bwMode="auto">
          <a:xfrm>
            <a:off x="331788" y="5229225"/>
            <a:ext cx="4375150" cy="749300"/>
          </a:xfrm>
          <a:prstGeom prst="roundRect">
            <a:avLst>
              <a:gd name="adj" fmla="val 1032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4800" b="1" dirty="0">
                <a:solidFill>
                  <a:srgbClr val="00B050"/>
                </a:solidFill>
                <a:latin typeface="メイリオ" panose="020B0604030504040204" pitchFamily="50" charset="-128"/>
                <a:ea typeface="メイリオ" panose="020B0604030504040204" pitchFamily="50" charset="-128"/>
              </a:rPr>
              <a:t>候補者</a:t>
            </a:r>
            <a:r>
              <a:rPr lang="ja-JP" altLang="en-US" sz="4800" b="1" dirty="0">
                <a:solidFill>
                  <a:srgbClr val="FF0000"/>
                </a:solidFill>
                <a:latin typeface="メイリオ" panose="020B0604030504040204" pitchFamily="50" charset="-128"/>
                <a:ea typeface="メイリオ" panose="020B0604030504040204" pitchFamily="50" charset="-128"/>
              </a:rPr>
              <a:t> </a:t>
            </a:r>
            <a:r>
              <a:rPr lang="ja-JP" altLang="en-US" sz="1800" b="1" dirty="0">
                <a:latin typeface="メイリオ" panose="020B0604030504040204" pitchFamily="50" charset="-128"/>
                <a:ea typeface="メイリオ" panose="020B0604030504040204" pitchFamily="50" charset="-128"/>
              </a:rPr>
              <a:t>に投票</a:t>
            </a:r>
          </a:p>
          <a:p>
            <a:pPr algn="ctr" eaLnBrk="1" hangingPunct="1">
              <a:buClr>
                <a:schemeClr val="bg1"/>
              </a:buClr>
              <a:buSzPct val="100000"/>
              <a:buFont typeface="Wingdings" panose="05000000000000000000" pitchFamily="2" charset="2"/>
              <a:buNone/>
            </a:pPr>
            <a:endParaRPr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12" name="角丸四角形 1"/>
          <p:cNvSpPr>
            <a:spLocks noChangeArrowheads="1"/>
          </p:cNvSpPr>
          <p:nvPr/>
        </p:nvSpPr>
        <p:spPr bwMode="auto">
          <a:xfrm>
            <a:off x="4743450" y="5238750"/>
            <a:ext cx="4375150" cy="749300"/>
          </a:xfrm>
          <a:prstGeom prst="roundRect">
            <a:avLst>
              <a:gd name="adj" fmla="val 1032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4800" b="1" dirty="0">
                <a:solidFill>
                  <a:srgbClr val="FF0000"/>
                </a:solidFill>
                <a:latin typeface="メイリオ" panose="020B0604030504040204" pitchFamily="50" charset="-128"/>
                <a:ea typeface="メイリオ" panose="020B0604030504040204" pitchFamily="50" charset="-128"/>
              </a:rPr>
              <a:t>政党等 </a:t>
            </a:r>
            <a:r>
              <a:rPr lang="ja-JP" altLang="en-US" sz="1800" b="1" dirty="0">
                <a:latin typeface="メイリオ" panose="020B0604030504040204" pitchFamily="50" charset="-128"/>
                <a:ea typeface="メイリオ" panose="020B0604030504040204" pitchFamily="50" charset="-128"/>
              </a:rPr>
              <a:t>に投票</a:t>
            </a:r>
          </a:p>
          <a:p>
            <a:pPr algn="ctr" eaLnBrk="1" hangingPunct="1">
              <a:buClr>
                <a:schemeClr val="bg1"/>
              </a:buClr>
              <a:buSzPct val="100000"/>
              <a:buFont typeface="Wingdings" panose="05000000000000000000" pitchFamily="2" charset="2"/>
              <a:buNone/>
            </a:pPr>
            <a:endParaRPr lang="ja-JP" altLang="en-US" sz="2800" b="1" dirty="0">
              <a:solidFill>
                <a:schemeClr val="bg1"/>
              </a:solidFill>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80">
                                          <p:stCondLst>
                                            <p:cond delay="0"/>
                                          </p:stCondLst>
                                        </p:cTn>
                                        <p:tgtEl>
                                          <p:spTgt spid="11"/>
                                        </p:tgtEl>
                                      </p:cBhvr>
                                    </p:animEffect>
                                    <p:anim calcmode="lin" valueType="num">
                                      <p:cBhvr>
                                        <p:cTn id="2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3" dur="26">
                                          <p:stCondLst>
                                            <p:cond delay="650"/>
                                          </p:stCondLst>
                                        </p:cTn>
                                        <p:tgtEl>
                                          <p:spTgt spid="11"/>
                                        </p:tgtEl>
                                      </p:cBhvr>
                                      <p:to x="100000" y="60000"/>
                                    </p:animScale>
                                    <p:animScale>
                                      <p:cBhvr>
                                        <p:cTn id="34" dur="166" decel="50000">
                                          <p:stCondLst>
                                            <p:cond delay="676"/>
                                          </p:stCondLst>
                                        </p:cTn>
                                        <p:tgtEl>
                                          <p:spTgt spid="11"/>
                                        </p:tgtEl>
                                      </p:cBhvr>
                                      <p:to x="100000" y="100000"/>
                                    </p:animScale>
                                    <p:animScale>
                                      <p:cBhvr>
                                        <p:cTn id="35" dur="26">
                                          <p:stCondLst>
                                            <p:cond delay="1312"/>
                                          </p:stCondLst>
                                        </p:cTn>
                                        <p:tgtEl>
                                          <p:spTgt spid="11"/>
                                        </p:tgtEl>
                                      </p:cBhvr>
                                      <p:to x="100000" y="80000"/>
                                    </p:animScale>
                                    <p:animScale>
                                      <p:cBhvr>
                                        <p:cTn id="36" dur="166" decel="50000">
                                          <p:stCondLst>
                                            <p:cond delay="1338"/>
                                          </p:stCondLst>
                                        </p:cTn>
                                        <p:tgtEl>
                                          <p:spTgt spid="11"/>
                                        </p:tgtEl>
                                      </p:cBhvr>
                                      <p:to x="100000" y="100000"/>
                                    </p:animScale>
                                    <p:animScale>
                                      <p:cBhvr>
                                        <p:cTn id="37" dur="26">
                                          <p:stCondLst>
                                            <p:cond delay="1642"/>
                                          </p:stCondLst>
                                        </p:cTn>
                                        <p:tgtEl>
                                          <p:spTgt spid="11"/>
                                        </p:tgtEl>
                                      </p:cBhvr>
                                      <p:to x="100000" y="90000"/>
                                    </p:animScale>
                                    <p:animScale>
                                      <p:cBhvr>
                                        <p:cTn id="38" dur="166" decel="50000">
                                          <p:stCondLst>
                                            <p:cond delay="1668"/>
                                          </p:stCondLst>
                                        </p:cTn>
                                        <p:tgtEl>
                                          <p:spTgt spid="11"/>
                                        </p:tgtEl>
                                      </p:cBhvr>
                                      <p:to x="100000" y="100000"/>
                                    </p:animScale>
                                    <p:animScale>
                                      <p:cBhvr>
                                        <p:cTn id="39" dur="26">
                                          <p:stCondLst>
                                            <p:cond delay="1808"/>
                                          </p:stCondLst>
                                        </p:cTn>
                                        <p:tgtEl>
                                          <p:spTgt spid="11"/>
                                        </p:tgtEl>
                                      </p:cBhvr>
                                      <p:to x="100000" y="95000"/>
                                    </p:animScale>
                                    <p:animScale>
                                      <p:cBhvr>
                                        <p:cTn id="40" dur="166" decel="50000">
                                          <p:stCondLst>
                                            <p:cond delay="1834"/>
                                          </p:stCondLst>
                                        </p:cTn>
                                        <p:tgtEl>
                                          <p:spTgt spid="11"/>
                                        </p:tgtEl>
                                      </p:cBhvr>
                                      <p:to x="100000" y="100000"/>
                                    </p:animScale>
                                  </p:childTnLst>
                                </p:cTn>
                              </p:par>
                            </p:childTnLst>
                          </p:cTn>
                        </p:par>
                      </p:childTnLst>
                    </p:cTn>
                  </p:par>
                  <p:par>
                    <p:cTn id="41" fill="hold" nodeType="clickPar">
                      <p:stCondLst>
                        <p:cond delay="indefinite"/>
                      </p:stCondLst>
                      <p:childTnLst>
                        <p:par>
                          <p:cTn id="42" fill="hold" nodeType="withGroup">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80">
                                          <p:stCondLst>
                                            <p:cond delay="0"/>
                                          </p:stCondLst>
                                        </p:cTn>
                                        <p:tgtEl>
                                          <p:spTgt spid="12"/>
                                        </p:tgtEl>
                                      </p:cBhvr>
                                    </p:animEffect>
                                    <p:anim calcmode="lin" valueType="num">
                                      <p:cBhvr>
                                        <p:cTn id="4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1" dur="26">
                                          <p:stCondLst>
                                            <p:cond delay="650"/>
                                          </p:stCondLst>
                                        </p:cTn>
                                        <p:tgtEl>
                                          <p:spTgt spid="12"/>
                                        </p:tgtEl>
                                      </p:cBhvr>
                                      <p:to x="100000" y="60000"/>
                                    </p:animScale>
                                    <p:animScale>
                                      <p:cBhvr>
                                        <p:cTn id="52" dur="166" decel="50000">
                                          <p:stCondLst>
                                            <p:cond delay="676"/>
                                          </p:stCondLst>
                                        </p:cTn>
                                        <p:tgtEl>
                                          <p:spTgt spid="12"/>
                                        </p:tgtEl>
                                      </p:cBhvr>
                                      <p:to x="100000" y="100000"/>
                                    </p:animScale>
                                    <p:animScale>
                                      <p:cBhvr>
                                        <p:cTn id="53" dur="26">
                                          <p:stCondLst>
                                            <p:cond delay="1312"/>
                                          </p:stCondLst>
                                        </p:cTn>
                                        <p:tgtEl>
                                          <p:spTgt spid="12"/>
                                        </p:tgtEl>
                                      </p:cBhvr>
                                      <p:to x="100000" y="80000"/>
                                    </p:animScale>
                                    <p:animScale>
                                      <p:cBhvr>
                                        <p:cTn id="54" dur="166" decel="50000">
                                          <p:stCondLst>
                                            <p:cond delay="1338"/>
                                          </p:stCondLst>
                                        </p:cTn>
                                        <p:tgtEl>
                                          <p:spTgt spid="12"/>
                                        </p:tgtEl>
                                      </p:cBhvr>
                                      <p:to x="100000" y="100000"/>
                                    </p:animScale>
                                    <p:animScale>
                                      <p:cBhvr>
                                        <p:cTn id="55" dur="26">
                                          <p:stCondLst>
                                            <p:cond delay="1642"/>
                                          </p:stCondLst>
                                        </p:cTn>
                                        <p:tgtEl>
                                          <p:spTgt spid="12"/>
                                        </p:tgtEl>
                                      </p:cBhvr>
                                      <p:to x="100000" y="90000"/>
                                    </p:animScale>
                                    <p:animScale>
                                      <p:cBhvr>
                                        <p:cTn id="56" dur="166" decel="50000">
                                          <p:stCondLst>
                                            <p:cond delay="1668"/>
                                          </p:stCondLst>
                                        </p:cTn>
                                        <p:tgtEl>
                                          <p:spTgt spid="12"/>
                                        </p:tgtEl>
                                      </p:cBhvr>
                                      <p:to x="100000" y="100000"/>
                                    </p:animScale>
                                    <p:animScale>
                                      <p:cBhvr>
                                        <p:cTn id="57" dur="26">
                                          <p:stCondLst>
                                            <p:cond delay="1808"/>
                                          </p:stCondLst>
                                        </p:cTn>
                                        <p:tgtEl>
                                          <p:spTgt spid="12"/>
                                        </p:tgtEl>
                                      </p:cBhvr>
                                      <p:to x="100000" y="95000"/>
                                    </p:animScale>
                                    <p:animScale>
                                      <p:cBhvr>
                                        <p:cTn id="58"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P spid="26"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タイトル 1"/>
          <p:cNvSpPr>
            <a:spLocks noGrp="1"/>
          </p:cNvSpPr>
          <p:nvPr>
            <p:ph type="title"/>
          </p:nvPr>
        </p:nvSpPr>
        <p:spPr/>
        <p:txBody>
          <a:bodyPr/>
          <a:lstStyle/>
          <a:p>
            <a:r>
              <a:rPr lang="ja-JP" altLang="en-US"/>
              <a:t>投票に行くには</a:t>
            </a:r>
          </a:p>
        </p:txBody>
      </p:sp>
      <p:sp>
        <p:nvSpPr>
          <p:cNvPr id="62467" name="コンテンツ プレースホルダー 2"/>
          <p:cNvSpPr>
            <a:spLocks noGrp="1"/>
          </p:cNvSpPr>
          <p:nvPr>
            <p:ph idx="1"/>
          </p:nvPr>
        </p:nvSpPr>
        <p:spPr>
          <a:xfrm>
            <a:off x="687388" y="1916113"/>
            <a:ext cx="8061325" cy="2520950"/>
          </a:xfrm>
        </p:spPr>
        <p:txBody>
          <a:bodyPr/>
          <a:lstStyle/>
          <a:p>
            <a:pPr marL="0" indent="0">
              <a:buFont typeface="Wingdings" panose="05000000000000000000" pitchFamily="2" charset="2"/>
              <a:buNone/>
            </a:pPr>
            <a:r>
              <a:rPr lang="ja-JP" altLang="en-US" sz="4400" b="1"/>
              <a:t>せっかく投票所に来たけど，</a:t>
            </a:r>
            <a:endParaRPr lang="en-US" altLang="ja-JP" sz="4400" b="1"/>
          </a:p>
          <a:p>
            <a:pPr marL="0" indent="0">
              <a:buFont typeface="Wingdings" panose="05000000000000000000" pitchFamily="2" charset="2"/>
              <a:buNone/>
            </a:pPr>
            <a:r>
              <a:rPr lang="ja-JP" altLang="en-US" sz="4400" b="1"/>
              <a:t>「投票所入場（整理）券」を</a:t>
            </a:r>
            <a:endParaRPr lang="en-US" altLang="ja-JP" sz="4400" b="1"/>
          </a:p>
          <a:p>
            <a:pPr marL="0" indent="0">
              <a:buFont typeface="Wingdings" panose="05000000000000000000" pitchFamily="2" charset="2"/>
              <a:buNone/>
            </a:pPr>
            <a:r>
              <a:rPr lang="ja-JP" altLang="en-US" sz="4400" b="1"/>
              <a:t>　 忘れてしまった時は・・・　</a:t>
            </a:r>
            <a:r>
              <a:rPr lang="ja-JP" altLang="en-US" b="1">
                <a:solidFill>
                  <a:schemeClr val="tx2"/>
                </a:solidFill>
              </a:rPr>
              <a:t>　　　　　　　</a:t>
            </a:r>
          </a:p>
        </p:txBody>
      </p:sp>
      <p:sp>
        <p:nvSpPr>
          <p:cNvPr id="6" name="角丸四角形 1"/>
          <p:cNvSpPr>
            <a:spLocks noChangeArrowheads="1"/>
          </p:cNvSpPr>
          <p:nvPr/>
        </p:nvSpPr>
        <p:spPr bwMode="auto">
          <a:xfrm>
            <a:off x="971550" y="4589463"/>
            <a:ext cx="7416800" cy="1431925"/>
          </a:xfrm>
          <a:prstGeom prst="roundRect">
            <a:avLst>
              <a:gd name="adj" fmla="val 10907"/>
            </a:avLst>
          </a:prstGeom>
          <a:solidFill>
            <a:srgbClr val="FFFF00"/>
          </a:solidFill>
          <a:ln w="63500" algn="ctr">
            <a:solidFill>
              <a:srgbClr val="FF0000"/>
            </a:solidFill>
            <a:round/>
            <a:headEnd/>
            <a:tailEnd/>
          </a:ln>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4800">
                <a:solidFill>
                  <a:srgbClr val="FF0000"/>
                </a:solidFill>
                <a:latin typeface="Tahoma" panose="020B0604030504040204" pitchFamily="34" charset="0"/>
                <a:ea typeface="ＭＳ Ｐゴシック" panose="020B0600070205080204" pitchFamily="50" charset="-128"/>
              </a:rPr>
              <a:t>⇒　なくても投票できます</a:t>
            </a:r>
            <a:endParaRPr lang="en-US" altLang="ja-JP" sz="4800">
              <a:solidFill>
                <a:srgbClr val="FF0000"/>
              </a:solidFill>
              <a:latin typeface="Tahoma" panose="020B0604030504040204" pitchFamily="34" charset="0"/>
              <a:ea typeface="ＭＳ Ｐゴシック" panose="020B0600070205080204" pitchFamily="50" charset="-128"/>
            </a:endParaRPr>
          </a:p>
          <a:p>
            <a:pPr algn="ctr" eaLnBrk="1" hangingPunct="1">
              <a:buClr>
                <a:schemeClr val="bg1"/>
              </a:buClr>
              <a:buSzPct val="100000"/>
              <a:buFont typeface="Wingdings" panose="05000000000000000000" pitchFamily="2" charset="2"/>
              <a:buNone/>
            </a:pPr>
            <a:r>
              <a:rPr lang="ja-JP" altLang="en-US" sz="2400">
                <a:latin typeface="Tahoma" panose="020B0604030504040204" pitchFamily="34" charset="0"/>
                <a:ea typeface="ＭＳ Ｐゴシック" panose="020B0600070205080204" pitchFamily="50" charset="-128"/>
              </a:rPr>
              <a:t>　　　　</a:t>
            </a:r>
            <a:r>
              <a:rPr lang="ja-JP" altLang="en-US" sz="2400">
                <a:solidFill>
                  <a:srgbClr val="FF0000"/>
                </a:solidFill>
                <a:latin typeface="Tahoma" panose="020B0604030504040204" pitchFamily="34" charset="0"/>
                <a:ea typeface="ＭＳ Ｐゴシック" panose="020B0600070205080204" pitchFamily="50" charset="-128"/>
              </a:rPr>
              <a:t>　（ただし，本人確認が必要な場合あり）</a:t>
            </a:r>
          </a:p>
        </p:txBody>
      </p:sp>
    </p:spTree>
    <p:extLst>
      <p:ext uri="{BB962C8B-B14F-4D97-AF65-F5344CB8AC3E}">
        <p14:creationId xmlns:p14="http://schemas.microsoft.com/office/powerpoint/2010/main" val="3178636463"/>
      </p:ext>
    </p:extLst>
  </p:cSld>
  <p:clrMapOvr>
    <a:masterClrMapping/>
  </p:clrMapOvr>
  <p:transition spd="slow" advTm="2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476375" y="896938"/>
            <a:ext cx="7572375" cy="647700"/>
          </a:xfrm>
        </p:spPr>
        <p:txBody>
          <a:bodyPr anchor="ctr"/>
          <a:lstStyle/>
          <a:p>
            <a:pPr eaLnBrk="1" hangingPunct="1"/>
            <a:r>
              <a:rPr lang="ja-JP" altLang="en-US">
                <a:ea typeface="メイリオ" panose="020B0604030504040204" pitchFamily="50" charset="-128"/>
              </a:rPr>
              <a:t>投票方法</a:t>
            </a:r>
            <a:endParaRPr lang="ja-JP" altLang="ja-JP">
              <a:ea typeface="メイリオ" panose="020B0604030504040204" pitchFamily="50" charset="-128"/>
            </a:endParaRPr>
          </a:p>
        </p:txBody>
      </p:sp>
      <p:sp>
        <p:nvSpPr>
          <p:cNvPr id="4" name="角丸四角形 3"/>
          <p:cNvSpPr/>
          <p:nvPr/>
        </p:nvSpPr>
        <p:spPr bwMode="auto">
          <a:xfrm>
            <a:off x="2916238" y="1963738"/>
            <a:ext cx="1368425" cy="574675"/>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lgn="ctr" eaLnBrk="1" hangingPunct="1">
              <a:spcBef>
                <a:spcPct val="20000"/>
              </a:spcBef>
              <a:buClr>
                <a:schemeClr val="bg1"/>
              </a:buClr>
              <a:buSzPct val="100000"/>
              <a:buFont typeface="Wingdings" panose="05000000000000000000" pitchFamily="2" charset="2"/>
              <a:buNone/>
              <a:defRPr/>
            </a:pPr>
            <a:endParaRPr lang="ja-JP" altLang="en-US" sz="2000"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5" name="角丸四角形 4"/>
          <p:cNvSpPr/>
          <p:nvPr/>
        </p:nvSpPr>
        <p:spPr bwMode="auto">
          <a:xfrm>
            <a:off x="4500563" y="1971675"/>
            <a:ext cx="1439862" cy="501650"/>
          </a:xfrm>
          <a:prstGeom prst="roundRect">
            <a:avLst>
              <a:gd name="adj" fmla="val 343"/>
            </a:avLst>
          </a:prstGeom>
          <a:solidFill>
            <a:schemeClr val="bg1"/>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lgn="ctr" eaLnBrk="1" hangingPunct="1">
              <a:spcBef>
                <a:spcPct val="20000"/>
              </a:spcBef>
              <a:buClr>
                <a:schemeClr val="bg1"/>
              </a:buClr>
              <a:buSzPct val="100000"/>
              <a:buFont typeface="Wingdings" panose="05000000000000000000" pitchFamily="2" charset="2"/>
              <a:buNone/>
              <a:defRPr/>
            </a:pPr>
            <a:r>
              <a:rPr lang="ja-JP" altLang="en-US" sz="1800" dirty="0">
                <a:solidFill>
                  <a:schemeClr val="tx1"/>
                </a:solidFill>
                <a:latin typeface="HG創英角ｺﾞｼｯｸUB" panose="020B0909000000000000" pitchFamily="49" charset="-128"/>
                <a:ea typeface="HG創英角ｺﾞｼｯｸUB" panose="020B0909000000000000" pitchFamily="49" charset="-128"/>
              </a:rPr>
              <a:t>②本人確認</a:t>
            </a:r>
          </a:p>
        </p:txBody>
      </p:sp>
      <p:sp>
        <p:nvSpPr>
          <p:cNvPr id="6" name="角丸四角形 5"/>
          <p:cNvSpPr/>
          <p:nvPr/>
        </p:nvSpPr>
        <p:spPr bwMode="auto">
          <a:xfrm>
            <a:off x="6132513" y="1985963"/>
            <a:ext cx="1247775" cy="498475"/>
          </a:xfrm>
          <a:prstGeom prst="roundRect">
            <a:avLst>
              <a:gd name="adj" fmla="val 0"/>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lgn="ctr" eaLnBrk="1" hangingPunct="1">
              <a:spcBef>
                <a:spcPct val="20000"/>
              </a:spcBef>
              <a:buClr>
                <a:schemeClr val="bg1"/>
              </a:buClr>
              <a:buSzPct val="100000"/>
              <a:buFont typeface="Wingdings" panose="05000000000000000000" pitchFamily="2" charset="2"/>
              <a:buNone/>
              <a:defRPr/>
            </a:pPr>
            <a:r>
              <a:rPr lang="ja-JP" altLang="en-US" sz="1800" dirty="0">
                <a:solidFill>
                  <a:schemeClr val="tx1"/>
                </a:solidFill>
                <a:latin typeface="HG創英角ｺﾞｼｯｸUB" panose="020B0909000000000000" pitchFamily="49" charset="-128"/>
                <a:ea typeface="HG創英角ｺﾞｼｯｸUB" panose="020B0909000000000000" pitchFamily="49" charset="-128"/>
              </a:rPr>
              <a:t>①受　付</a:t>
            </a:r>
          </a:p>
        </p:txBody>
      </p:sp>
      <p:sp>
        <p:nvSpPr>
          <p:cNvPr id="7" name="角丸四角形 6"/>
          <p:cNvSpPr/>
          <p:nvPr/>
        </p:nvSpPr>
        <p:spPr bwMode="auto">
          <a:xfrm>
            <a:off x="2500313" y="5026025"/>
            <a:ext cx="1350962" cy="430213"/>
          </a:xfrm>
          <a:prstGeom prst="roundRect">
            <a:avLst/>
          </a:prstGeom>
          <a:solidFill>
            <a:schemeClr val="bg1"/>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lgn="ctr" eaLnBrk="1" hangingPunct="1">
              <a:spcBef>
                <a:spcPct val="20000"/>
              </a:spcBef>
              <a:buClr>
                <a:schemeClr val="bg1"/>
              </a:buClr>
              <a:buSzPct val="100000"/>
              <a:buFont typeface="Wingdings" panose="05000000000000000000" pitchFamily="2" charset="2"/>
              <a:buNone/>
              <a:defRPr/>
            </a:pPr>
            <a:r>
              <a:rPr lang="ja-JP" altLang="en-US" sz="1800" dirty="0">
                <a:solidFill>
                  <a:schemeClr val="tx1"/>
                </a:solidFill>
                <a:latin typeface="HG創英角ｺﾞｼｯｸUB" panose="020B0909000000000000" pitchFamily="49" charset="-128"/>
                <a:ea typeface="HG創英角ｺﾞｼｯｸUB" panose="020B0909000000000000" pitchFamily="49" charset="-128"/>
              </a:rPr>
              <a:t>⑤投　票</a:t>
            </a:r>
          </a:p>
        </p:txBody>
      </p:sp>
      <p:sp>
        <p:nvSpPr>
          <p:cNvPr id="8" name="角丸四角形 7"/>
          <p:cNvSpPr/>
          <p:nvPr/>
        </p:nvSpPr>
        <p:spPr bwMode="auto">
          <a:xfrm>
            <a:off x="1274763" y="2836863"/>
            <a:ext cx="1474787" cy="504825"/>
          </a:xfrm>
          <a:prstGeom prst="roundRect">
            <a:avLst>
              <a:gd name="adj" fmla="val 1288"/>
            </a:avLst>
          </a:prstGeom>
          <a:solidFill>
            <a:schemeClr val="bg1"/>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lgn="ctr" eaLnBrk="1" hangingPunct="1">
              <a:spcBef>
                <a:spcPct val="20000"/>
              </a:spcBef>
              <a:buClr>
                <a:schemeClr val="bg1"/>
              </a:buClr>
              <a:buSzPct val="100000"/>
              <a:buFont typeface="Wingdings" panose="05000000000000000000" pitchFamily="2" charset="2"/>
              <a:buNone/>
              <a:defRPr/>
            </a:pPr>
            <a:r>
              <a:rPr lang="ja-JP" altLang="en-US" sz="1800" dirty="0">
                <a:solidFill>
                  <a:schemeClr val="tx1"/>
                </a:solidFill>
                <a:latin typeface="HG創英角ｺﾞｼｯｸUB" panose="020B0909000000000000" pitchFamily="49" charset="-128"/>
                <a:ea typeface="HG創英角ｺﾞｼｯｸUB" panose="020B0909000000000000" pitchFamily="49" charset="-128"/>
              </a:rPr>
              <a:t>④記　入</a:t>
            </a:r>
          </a:p>
        </p:txBody>
      </p:sp>
      <p:sp>
        <p:nvSpPr>
          <p:cNvPr id="9" name="角丸四角形 8"/>
          <p:cNvSpPr/>
          <p:nvPr/>
        </p:nvSpPr>
        <p:spPr bwMode="auto">
          <a:xfrm>
            <a:off x="2916238" y="1985963"/>
            <a:ext cx="1439862" cy="501650"/>
          </a:xfrm>
          <a:prstGeom prst="roundRect">
            <a:avLst/>
          </a:prstGeom>
          <a:solidFill>
            <a:schemeClr val="bg1"/>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lgn="ctr" eaLnBrk="1" hangingPunct="1">
              <a:spcBef>
                <a:spcPct val="20000"/>
              </a:spcBef>
              <a:buClr>
                <a:schemeClr val="bg1"/>
              </a:buClr>
              <a:buSzPct val="100000"/>
              <a:buFont typeface="Wingdings" panose="05000000000000000000" pitchFamily="2" charset="2"/>
              <a:buNone/>
              <a:defRPr/>
            </a:pPr>
            <a:r>
              <a:rPr lang="ja-JP" altLang="en-US" sz="1800" dirty="0">
                <a:solidFill>
                  <a:schemeClr val="tx1"/>
                </a:solidFill>
                <a:latin typeface="HG創英角ｺﾞｼｯｸUB" panose="020B0909000000000000" pitchFamily="49" charset="-128"/>
                <a:ea typeface="HG創英角ｺﾞｼｯｸUB" panose="020B0909000000000000" pitchFamily="49" charset="-128"/>
              </a:rPr>
              <a:t>③交　付</a:t>
            </a:r>
          </a:p>
        </p:txBody>
      </p:sp>
      <p:pic>
        <p:nvPicPr>
          <p:cNvPr id="64521"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00113" y="1963738"/>
            <a:ext cx="6613525" cy="4144962"/>
          </a:xfrm>
        </p:spPr>
      </p:pic>
      <p:sp>
        <p:nvSpPr>
          <p:cNvPr id="45066" name="角丸四角形吹き出し 4"/>
          <p:cNvSpPr>
            <a:spLocks noChangeArrowheads="1"/>
          </p:cNvSpPr>
          <p:nvPr/>
        </p:nvSpPr>
        <p:spPr bwMode="auto">
          <a:xfrm>
            <a:off x="6510338" y="1985963"/>
            <a:ext cx="1524000" cy="576262"/>
          </a:xfrm>
          <a:prstGeom prst="wedgeRoundRectCallout">
            <a:avLst>
              <a:gd name="adj1" fmla="val -113673"/>
              <a:gd name="adj2" fmla="val 34249"/>
              <a:gd name="adj3" fmla="val 16667"/>
            </a:avLst>
          </a:prstGeom>
          <a:solidFill>
            <a:schemeClr val="accent2">
              <a:lumMod val="40000"/>
              <a:lumOff val="60000"/>
            </a:schemeClr>
          </a:solidFill>
          <a:ln w="9525" algn="ctr">
            <a:solidFill>
              <a:schemeClr val="tx2"/>
            </a:solidFill>
            <a:round/>
            <a:headEnd/>
            <a:tailEnd/>
          </a:ln>
        </p:spPr>
        <p:txBody>
          <a:bodyPr/>
          <a:lstStyle/>
          <a:p>
            <a:pPr eaLnBrk="1" hangingPunct="1">
              <a:spcBef>
                <a:spcPct val="20000"/>
              </a:spcBef>
              <a:buClr>
                <a:schemeClr val="bg1"/>
              </a:buClr>
              <a:buSzPct val="100000"/>
              <a:buFont typeface="Wingdings" panose="05000000000000000000" pitchFamily="2" charset="2"/>
              <a:buNone/>
              <a:defRPr/>
            </a:pPr>
            <a:r>
              <a:rPr lang="ja-JP" altLang="en-US" b="1" dirty="0">
                <a:ea typeface="ＭＳ Ｐゴシック" charset="-128"/>
              </a:rPr>
              <a:t>①受付</a:t>
            </a:r>
          </a:p>
        </p:txBody>
      </p:sp>
      <p:sp>
        <p:nvSpPr>
          <p:cNvPr id="12" name="角丸四角形吹き出し 4"/>
          <p:cNvSpPr>
            <a:spLocks noChangeArrowheads="1"/>
          </p:cNvSpPr>
          <p:nvPr/>
        </p:nvSpPr>
        <p:spPr bwMode="auto">
          <a:xfrm>
            <a:off x="4500563" y="1133475"/>
            <a:ext cx="1936750" cy="576263"/>
          </a:xfrm>
          <a:prstGeom prst="wedgeRoundRectCallout">
            <a:avLst>
              <a:gd name="adj1" fmla="val -61882"/>
              <a:gd name="adj2" fmla="val 112941"/>
              <a:gd name="adj3" fmla="val 16667"/>
            </a:avLst>
          </a:prstGeom>
          <a:solidFill>
            <a:schemeClr val="accent2">
              <a:lumMod val="40000"/>
              <a:lumOff val="60000"/>
            </a:schemeClr>
          </a:solidFill>
          <a:ln w="9525" algn="ctr">
            <a:solidFill>
              <a:schemeClr val="tx2"/>
            </a:solidFill>
            <a:round/>
            <a:headEnd/>
            <a:tailEnd/>
          </a:ln>
        </p:spPr>
        <p:txBody>
          <a:bodyPr/>
          <a:lstStyle/>
          <a:p>
            <a:pPr eaLnBrk="1" hangingPunct="1">
              <a:spcBef>
                <a:spcPct val="20000"/>
              </a:spcBef>
              <a:buClr>
                <a:schemeClr val="bg1"/>
              </a:buClr>
              <a:buSzPct val="100000"/>
              <a:buFont typeface="Wingdings" panose="05000000000000000000" pitchFamily="2" charset="2"/>
              <a:buNone/>
              <a:defRPr/>
            </a:pPr>
            <a:r>
              <a:rPr lang="ja-JP" altLang="en-US" b="1" dirty="0">
                <a:ea typeface="ＭＳ Ｐゴシック" charset="-128"/>
              </a:rPr>
              <a:t>②本人確認</a:t>
            </a:r>
          </a:p>
        </p:txBody>
      </p:sp>
      <p:sp>
        <p:nvSpPr>
          <p:cNvPr id="13" name="角丸四角形吹き出し 4"/>
          <p:cNvSpPr>
            <a:spLocks noChangeArrowheads="1"/>
          </p:cNvSpPr>
          <p:nvPr/>
        </p:nvSpPr>
        <p:spPr bwMode="auto">
          <a:xfrm>
            <a:off x="395288" y="1697038"/>
            <a:ext cx="2781300" cy="577850"/>
          </a:xfrm>
          <a:prstGeom prst="wedgeRoundRectCallout">
            <a:avLst>
              <a:gd name="adj1" fmla="val 41963"/>
              <a:gd name="adj2" fmla="val 73810"/>
              <a:gd name="adj3" fmla="val 16667"/>
            </a:avLst>
          </a:prstGeom>
          <a:solidFill>
            <a:schemeClr val="accent2">
              <a:lumMod val="40000"/>
              <a:lumOff val="60000"/>
            </a:schemeClr>
          </a:solidFill>
          <a:ln w="9525" algn="ctr">
            <a:solidFill>
              <a:schemeClr val="tx2"/>
            </a:solidFill>
            <a:round/>
            <a:headEnd/>
            <a:tailEnd/>
          </a:ln>
        </p:spPr>
        <p:txBody>
          <a:bodyPr/>
          <a:lstStyle/>
          <a:p>
            <a:pPr eaLnBrk="1" hangingPunct="1">
              <a:spcBef>
                <a:spcPct val="20000"/>
              </a:spcBef>
              <a:buClr>
                <a:schemeClr val="bg1"/>
              </a:buClr>
              <a:buSzPct val="100000"/>
              <a:buFont typeface="Wingdings" panose="05000000000000000000" pitchFamily="2" charset="2"/>
              <a:buNone/>
              <a:defRPr/>
            </a:pPr>
            <a:r>
              <a:rPr lang="ja-JP" altLang="en-US" b="1" dirty="0">
                <a:ea typeface="ＭＳ Ｐゴシック" charset="-128"/>
              </a:rPr>
              <a:t>③投票用紙の交付</a:t>
            </a:r>
          </a:p>
        </p:txBody>
      </p:sp>
      <p:sp>
        <p:nvSpPr>
          <p:cNvPr id="14" name="角丸四角形吹き出し 4"/>
          <p:cNvSpPr>
            <a:spLocks noChangeArrowheads="1"/>
          </p:cNvSpPr>
          <p:nvPr/>
        </p:nvSpPr>
        <p:spPr bwMode="auto">
          <a:xfrm>
            <a:off x="446088" y="2513013"/>
            <a:ext cx="1657350" cy="444500"/>
          </a:xfrm>
          <a:prstGeom prst="wedgeRoundRectCallout">
            <a:avLst>
              <a:gd name="adj1" fmla="val 40795"/>
              <a:gd name="adj2" fmla="val 96639"/>
              <a:gd name="adj3" fmla="val 16667"/>
            </a:avLst>
          </a:prstGeom>
          <a:solidFill>
            <a:schemeClr val="accent2">
              <a:lumMod val="40000"/>
              <a:lumOff val="60000"/>
            </a:schemeClr>
          </a:solidFill>
          <a:ln w="9525" algn="ctr">
            <a:solidFill>
              <a:schemeClr val="tx2"/>
            </a:solidFill>
            <a:round/>
            <a:headEnd/>
            <a:tailEnd/>
          </a:ln>
        </p:spPr>
        <p:txBody>
          <a:bodyPr/>
          <a:lstStyle/>
          <a:p>
            <a:pPr eaLnBrk="1" hangingPunct="1">
              <a:spcBef>
                <a:spcPct val="20000"/>
              </a:spcBef>
              <a:buClr>
                <a:schemeClr val="bg1"/>
              </a:buClr>
              <a:buSzPct val="100000"/>
              <a:buFont typeface="Wingdings" panose="05000000000000000000" pitchFamily="2" charset="2"/>
              <a:buNone/>
              <a:defRPr/>
            </a:pPr>
            <a:r>
              <a:rPr lang="ja-JP" altLang="en-US" b="1" dirty="0">
                <a:ea typeface="ＭＳ Ｐゴシック" charset="-128"/>
              </a:rPr>
              <a:t>④記入</a:t>
            </a:r>
          </a:p>
        </p:txBody>
      </p:sp>
      <p:sp>
        <p:nvSpPr>
          <p:cNvPr id="15" name="角丸四角形吹き出し 4"/>
          <p:cNvSpPr>
            <a:spLocks noChangeArrowheads="1"/>
          </p:cNvSpPr>
          <p:nvPr/>
        </p:nvSpPr>
        <p:spPr bwMode="auto">
          <a:xfrm>
            <a:off x="3832225" y="3933825"/>
            <a:ext cx="1611313" cy="576263"/>
          </a:xfrm>
          <a:prstGeom prst="wedgeRoundRectCallout">
            <a:avLst>
              <a:gd name="adj1" fmla="val -49908"/>
              <a:gd name="adj2" fmla="val 81366"/>
              <a:gd name="adj3" fmla="val 16667"/>
            </a:avLst>
          </a:prstGeom>
          <a:solidFill>
            <a:schemeClr val="accent2">
              <a:lumMod val="40000"/>
              <a:lumOff val="60000"/>
            </a:schemeClr>
          </a:solidFill>
          <a:ln w="9525" algn="ctr">
            <a:solidFill>
              <a:schemeClr val="tx2"/>
            </a:solidFill>
            <a:round/>
            <a:headEnd/>
            <a:tailEnd/>
          </a:ln>
        </p:spPr>
        <p:txBody>
          <a:bodyPr anchor="ctr"/>
          <a:lstStyle/>
          <a:p>
            <a:pPr eaLnBrk="1" hangingPunct="1">
              <a:spcBef>
                <a:spcPct val="20000"/>
              </a:spcBef>
              <a:buClr>
                <a:schemeClr val="bg1"/>
              </a:buClr>
              <a:buSzPct val="100000"/>
              <a:buFont typeface="Wingdings" panose="05000000000000000000" pitchFamily="2" charset="2"/>
              <a:buNone/>
              <a:defRPr/>
            </a:pPr>
            <a:r>
              <a:rPr lang="ja-JP" altLang="en-US" b="1" dirty="0">
                <a:ea typeface="ＭＳ Ｐゴシック" charset="-128"/>
              </a:rPr>
              <a:t>⑤投票</a:t>
            </a:r>
          </a:p>
        </p:txBody>
      </p:sp>
      <p:sp>
        <p:nvSpPr>
          <p:cNvPr id="64527" name="線吹き出し 2 2"/>
          <p:cNvSpPr>
            <a:spLocks/>
          </p:cNvSpPr>
          <p:nvPr/>
        </p:nvSpPr>
        <p:spPr bwMode="auto">
          <a:xfrm>
            <a:off x="7208838" y="2957513"/>
            <a:ext cx="1582737" cy="433387"/>
          </a:xfrm>
          <a:prstGeom prst="callout2">
            <a:avLst>
              <a:gd name="adj1" fmla="val 18750"/>
              <a:gd name="adj2" fmla="val -8333"/>
              <a:gd name="adj3" fmla="val 18750"/>
              <a:gd name="adj4" fmla="val -16667"/>
              <a:gd name="adj5" fmla="val 213282"/>
              <a:gd name="adj6" fmla="val -21931"/>
            </a:avLst>
          </a:prstGeom>
          <a:solidFill>
            <a:srgbClr val="CCFFFF"/>
          </a:solidFill>
          <a:ln w="25400" algn="ctr">
            <a:solidFill>
              <a:schemeClr val="tx2"/>
            </a:solidFill>
            <a:round/>
            <a:headEnd/>
            <a:tailEnd type="arrow" w="med" len="med"/>
          </a:ln>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2000" b="1">
                <a:latin typeface="Tahoma" panose="020B0604030504040204" pitchFamily="34" charset="0"/>
                <a:ea typeface="ＭＳ Ｐゴシック" panose="020B0600070205080204" pitchFamily="50" charset="-128"/>
              </a:rPr>
              <a:t>投票立会人</a:t>
            </a:r>
          </a:p>
        </p:txBody>
      </p:sp>
      <p:sp>
        <p:nvSpPr>
          <p:cNvPr id="64528" name="線吹き出し 2 17"/>
          <p:cNvSpPr>
            <a:spLocks/>
          </p:cNvSpPr>
          <p:nvPr/>
        </p:nvSpPr>
        <p:spPr bwMode="auto">
          <a:xfrm>
            <a:off x="7370763" y="3917950"/>
            <a:ext cx="1584325" cy="431800"/>
          </a:xfrm>
          <a:prstGeom prst="callout2">
            <a:avLst>
              <a:gd name="adj1" fmla="val 18750"/>
              <a:gd name="adj2" fmla="val -8333"/>
              <a:gd name="adj3" fmla="val 18750"/>
              <a:gd name="adj4" fmla="val -16667"/>
              <a:gd name="adj5" fmla="val 136014"/>
              <a:gd name="adj6" fmla="val -21014"/>
            </a:avLst>
          </a:prstGeom>
          <a:solidFill>
            <a:srgbClr val="CCFFFF"/>
          </a:solidFill>
          <a:ln w="25400" algn="ctr">
            <a:solidFill>
              <a:schemeClr val="tx2"/>
            </a:solidFill>
            <a:round/>
            <a:headEnd/>
            <a:tailEnd type="arrow" w="med" len="med"/>
          </a:ln>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2000" b="1">
                <a:latin typeface="Tahoma" panose="020B0604030504040204" pitchFamily="34" charset="0"/>
                <a:ea typeface="ＭＳ Ｐゴシック" panose="020B0600070205080204" pitchFamily="50" charset="-128"/>
              </a:rPr>
              <a:t>投票管理者</a:t>
            </a:r>
          </a:p>
        </p:txBody>
      </p:sp>
    </p:spTree>
  </p:cSld>
  <p:clrMapOvr>
    <a:masterClrMapping/>
  </p:clrMapOvr>
  <p:transition spd="slow" advTm="109469"/>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908720"/>
            <a:ext cx="3360444" cy="5219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5779" name="タイトル 1"/>
          <p:cNvSpPr>
            <a:spLocks noGrp="1"/>
          </p:cNvSpPr>
          <p:nvPr>
            <p:ph type="title"/>
          </p:nvPr>
        </p:nvSpPr>
        <p:spPr>
          <a:xfrm>
            <a:off x="1371600" y="762000"/>
            <a:ext cx="3200400" cy="838200"/>
          </a:xfrm>
        </p:spPr>
        <p:txBody>
          <a:bodyPr/>
          <a:lstStyle/>
          <a:p>
            <a:pPr eaLnBrk="1" hangingPunct="1"/>
            <a:r>
              <a:rPr lang="ja-JP" altLang="en-US"/>
              <a:t>投票用紙</a:t>
            </a:r>
          </a:p>
        </p:txBody>
      </p:sp>
      <p:sp>
        <p:nvSpPr>
          <p:cNvPr id="7" name="角丸四角形 6"/>
          <p:cNvSpPr/>
          <p:nvPr/>
        </p:nvSpPr>
        <p:spPr bwMode="auto">
          <a:xfrm>
            <a:off x="4605338" y="1758950"/>
            <a:ext cx="1008062" cy="3038202"/>
          </a:xfrm>
          <a:prstGeom prst="roundRect">
            <a:avLst>
              <a:gd name="adj" fmla="val 0"/>
            </a:avLst>
          </a:prstGeom>
          <a:noFill/>
          <a:ln w="1905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eaVert" anchor="ctr"/>
          <a:lstStyle/>
          <a:p>
            <a:pPr algn="ctr" eaLnBrk="1" hangingPunct="1">
              <a:spcBef>
                <a:spcPct val="20000"/>
              </a:spcBef>
              <a:buClr>
                <a:schemeClr val="bg1"/>
              </a:buClr>
              <a:buSzPct val="100000"/>
              <a:buFont typeface="Wingdings" panose="05000000000000000000" pitchFamily="2" charset="2"/>
              <a:buNone/>
              <a:defRPr/>
            </a:pPr>
            <a:r>
              <a:rPr lang="ja-JP" altLang="en-US" sz="2000" b="1" dirty="0">
                <a:solidFill>
                  <a:srgbClr val="FF0000"/>
                </a:solidFill>
                <a:latin typeface="ＤＦ平成ゴシック体W5" pitchFamily="49" charset="-128"/>
                <a:ea typeface="ＤＦ平成ゴシック体W5" pitchFamily="49" charset="-128"/>
              </a:rPr>
              <a:t>投票したい人の名前等</a:t>
            </a:r>
          </a:p>
        </p:txBody>
      </p:sp>
    </p:spTree>
    <p:custDataLst>
      <p:tags r:id="rId1"/>
    </p:custDataLst>
    <p:extLst>
      <p:ext uri="{BB962C8B-B14F-4D97-AF65-F5344CB8AC3E}">
        <p14:creationId xmlns:p14="http://schemas.microsoft.com/office/powerpoint/2010/main" val="965592875"/>
      </p:ext>
    </p:extLst>
  </p:cSld>
  <p:clrMapOvr>
    <a:masterClrMapping/>
  </p:clrMapOvr>
  <p:transition spd="slow" advTm="410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gray">
          <a:xfrm>
            <a:off x="250825" y="4051300"/>
            <a:ext cx="4176713" cy="2049463"/>
          </a:xfrm>
          <a:prstGeom prst="rect">
            <a:avLst/>
          </a:prstGeom>
          <a:solidFill>
            <a:srgbClr val="FF9933">
              <a:alpha val="60000"/>
            </a:srgbClr>
          </a:solidFill>
          <a:ln w="25400" cap="flat" cmpd="sng" algn="ctr">
            <a:noFill/>
            <a:prstDash val="solid"/>
          </a:ln>
          <a:effectLst/>
        </p:spPr>
        <p:txBody>
          <a:bodyPr wrap="none" lIns="0" tIns="0" rIns="0" bIns="0"/>
          <a:lstStyle/>
          <a:p>
            <a:pPr eaLnBrk="1" fontAlgn="auto" hangingPunct="1">
              <a:spcBef>
                <a:spcPts val="0"/>
              </a:spcBef>
              <a:spcAft>
                <a:spcPts val="0"/>
              </a:spcAft>
              <a:buClr>
                <a:schemeClr val="bg1"/>
              </a:buClr>
              <a:buSzPct val="100000"/>
              <a:buFont typeface="Wingdings" panose="05000000000000000000" pitchFamily="2" charset="2"/>
              <a:buNone/>
              <a:defRPr/>
            </a:pPr>
            <a:r>
              <a:rPr kumimoji="0" lang="ja-JP" altLang="en-US" sz="1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611" name="正方形/長方形 26"/>
          <p:cNvSpPr>
            <a:spLocks noChangeArrowheads="1"/>
          </p:cNvSpPr>
          <p:nvPr/>
        </p:nvSpPr>
        <p:spPr bwMode="auto">
          <a:xfrm>
            <a:off x="3089275" y="4516438"/>
            <a:ext cx="1150938" cy="1435100"/>
          </a:xfrm>
          <a:prstGeom prst="rect">
            <a:avLst/>
          </a:prstGeom>
          <a:solidFill>
            <a:schemeClr val="bg1"/>
          </a:solidFill>
          <a:ln w="9525" algn="ctr">
            <a:solidFill>
              <a:schemeClr val="tx1"/>
            </a:solidFill>
            <a:round/>
            <a:headEnd/>
            <a:tailEnd/>
          </a:ln>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7" name="正方形/長方形 6"/>
          <p:cNvSpPr/>
          <p:nvPr/>
        </p:nvSpPr>
        <p:spPr bwMode="gray">
          <a:xfrm>
            <a:off x="4716463" y="4051300"/>
            <a:ext cx="4176712" cy="2049463"/>
          </a:xfrm>
          <a:prstGeom prst="rect">
            <a:avLst/>
          </a:prstGeom>
          <a:solidFill>
            <a:srgbClr val="3399FF">
              <a:alpha val="60000"/>
            </a:srgbClr>
          </a:solidFill>
          <a:ln w="25400" cap="flat" cmpd="sng" algn="ctr">
            <a:noFill/>
            <a:prstDash val="solid"/>
          </a:ln>
          <a:effectLst/>
        </p:spPr>
        <p:txBody>
          <a:bodyPr wrap="none" lIns="0" tIns="0" rIns="0" bIns="0"/>
          <a:lstStyle/>
          <a:p>
            <a:pPr eaLnBrk="1" fontAlgn="auto" hangingPunct="1">
              <a:spcBef>
                <a:spcPts val="0"/>
              </a:spcBef>
              <a:spcAft>
                <a:spcPts val="0"/>
              </a:spcAft>
              <a:buClr>
                <a:schemeClr val="bg1"/>
              </a:buClr>
              <a:buSzPct val="100000"/>
              <a:buFont typeface="Wingdings" panose="05000000000000000000" pitchFamily="2" charset="2"/>
              <a:buNone/>
              <a:defRPr/>
            </a:pPr>
            <a:endParaRPr kumimoji="0" lang="en-US" altLang="ja-JP" sz="1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9"/>
          <p:cNvSpPr>
            <a:spLocks noChangeArrowheads="1"/>
          </p:cNvSpPr>
          <p:nvPr/>
        </p:nvSpPr>
        <p:spPr bwMode="auto">
          <a:xfrm>
            <a:off x="7493000" y="4392613"/>
            <a:ext cx="1152525" cy="1435100"/>
          </a:xfrm>
          <a:prstGeom prst="rect">
            <a:avLst/>
          </a:prstGeom>
          <a:solidFill>
            <a:sysClr val="window" lastClr="FFFFFF"/>
          </a:solidFill>
          <a:ln w="9525" algn="ctr">
            <a:solidFill>
              <a:sysClr val="windowText" lastClr="000000"/>
            </a:solidFill>
            <a:round/>
            <a:headEnd/>
            <a:tailEnd/>
          </a:ln>
        </p:spPr>
        <p:txBody>
          <a:bodyPr/>
          <a:lstStyle/>
          <a:p>
            <a:pPr eaLnBrk="1" fontAlgn="auto" hangingPunct="1">
              <a:spcBef>
                <a:spcPts val="0"/>
              </a:spcBef>
              <a:spcAft>
                <a:spcPts val="0"/>
              </a:spcAft>
              <a:buClr>
                <a:sysClr val="window" lastClr="FFFFFF"/>
              </a:buClr>
              <a:buSzPct val="100000"/>
              <a:buFont typeface="Wingdings" panose="05000000000000000000" pitchFamily="2" charset="2"/>
              <a:buChar char="n"/>
              <a:defRPr/>
            </a:pPr>
            <a:endParaRPr kumimoji="0" lang="ja-JP" altLang="en-US" sz="1800" kern="0">
              <a:solidFill>
                <a:sysClr val="windowText" lastClr="000000"/>
              </a:solidFill>
              <a:ea typeface="ＭＳ Ｐゴシック" charset="-128"/>
            </a:endParaRPr>
          </a:p>
        </p:txBody>
      </p:sp>
      <p:sp>
        <p:nvSpPr>
          <p:cNvPr id="2" name="タイトル 1"/>
          <p:cNvSpPr>
            <a:spLocks noGrp="1"/>
          </p:cNvSpPr>
          <p:nvPr>
            <p:ph type="title"/>
          </p:nvPr>
        </p:nvSpPr>
        <p:spPr/>
        <p:txBody>
          <a:bodyPr rtlCol="0">
            <a:noAutofit/>
          </a:bodyPr>
          <a:lstStyle/>
          <a:p>
            <a:pPr eaLnBrk="1" fontAlgn="auto" hangingPunct="1">
              <a:spcAft>
                <a:spcPts val="0"/>
              </a:spcAft>
              <a:defRPr/>
            </a:pPr>
            <a:r>
              <a:rPr lang="ja-JP" altLang="en-US" dirty="0"/>
              <a:t>無効投票の例</a:t>
            </a:r>
            <a:endParaRPr lang="ja-JP" altLang="en-US" dirty="0">
              <a:solidFill>
                <a:schemeClr val="accent6"/>
              </a:solidFill>
            </a:endParaRPr>
          </a:p>
        </p:txBody>
      </p:sp>
      <p:sp>
        <p:nvSpPr>
          <p:cNvPr id="5" name="正方形/長方形 4"/>
          <p:cNvSpPr/>
          <p:nvPr/>
        </p:nvSpPr>
        <p:spPr bwMode="gray">
          <a:xfrm>
            <a:off x="250825" y="1884363"/>
            <a:ext cx="4176713" cy="2049462"/>
          </a:xfrm>
          <a:prstGeom prst="rect">
            <a:avLst/>
          </a:prstGeom>
          <a:solidFill>
            <a:srgbClr val="4BACC6">
              <a:lumMod val="20000"/>
              <a:lumOff val="80000"/>
              <a:alpha val="60000"/>
            </a:srgbClr>
          </a:solidFill>
          <a:ln w="25400" cap="flat" cmpd="sng" algn="ctr">
            <a:noFill/>
            <a:prstDash val="solid"/>
          </a:ln>
          <a:effectLst/>
        </p:spPr>
        <p:txBody>
          <a:bodyPr wrap="none" lIns="0" tIns="0" rIns="0" bIns="0"/>
          <a:lstStyle/>
          <a:p>
            <a:pPr eaLnBrk="1" fontAlgn="auto" hangingPunct="1">
              <a:spcBef>
                <a:spcPts val="0"/>
              </a:spcBef>
              <a:spcAft>
                <a:spcPts val="0"/>
              </a:spcAft>
              <a:buClr>
                <a:schemeClr val="bg1"/>
              </a:buClr>
              <a:buSzPct val="100000"/>
              <a:buFont typeface="Wingdings" panose="05000000000000000000" pitchFamily="2" charset="2"/>
              <a:buNone/>
              <a:defRPr/>
            </a:pPr>
            <a:endParaRPr kumimoji="0" lang="ja-JP" altLang="en-US" sz="1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bwMode="gray">
          <a:xfrm>
            <a:off x="4716463" y="1884363"/>
            <a:ext cx="4176712" cy="2049462"/>
          </a:xfrm>
          <a:prstGeom prst="rect">
            <a:avLst/>
          </a:prstGeom>
          <a:solidFill>
            <a:srgbClr val="66FF33">
              <a:alpha val="60000"/>
            </a:srgbClr>
          </a:solidFill>
          <a:ln w="25400" cap="flat" cmpd="sng" algn="ctr">
            <a:noFill/>
            <a:prstDash val="solid"/>
          </a:ln>
          <a:effectLst/>
        </p:spPr>
        <p:txBody>
          <a:bodyPr wrap="none" lIns="0" tIns="0" rIns="0" bIns="0"/>
          <a:lstStyle/>
          <a:p>
            <a:pPr eaLnBrk="1" fontAlgn="auto" hangingPunct="1">
              <a:spcBef>
                <a:spcPts val="0"/>
              </a:spcBef>
              <a:spcAft>
                <a:spcPts val="0"/>
              </a:spcAft>
              <a:buClr>
                <a:schemeClr val="bg1"/>
              </a:buClr>
              <a:buSzPct val="100000"/>
              <a:buFont typeface="Wingdings" panose="05000000000000000000" pitchFamily="2" charset="2"/>
              <a:buNone/>
              <a:defRPr/>
            </a:pPr>
            <a:endParaRPr kumimoji="0" lang="en-US" altLang="ja-JP" sz="1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bwMode="auto">
          <a:xfrm>
            <a:off x="611188" y="2141538"/>
            <a:ext cx="2747962"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投票所で</a:t>
            </a:r>
            <a:endParaRPr lang="en-US" altLang="ja-JP" kern="0" dirty="0">
              <a:latin typeface="HG丸ｺﾞｼｯｸM-PRO" panose="020F0600000000000000" pitchFamily="50" charset="-128"/>
              <a:ea typeface="HG丸ｺﾞｼｯｸM-PRO" panose="020F0600000000000000" pitchFamily="50" charset="-128"/>
            </a:endParaRPr>
          </a:p>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渡された</a:t>
            </a:r>
            <a:endParaRPr lang="en-US" altLang="ja-JP" kern="0" dirty="0">
              <a:latin typeface="HG丸ｺﾞｼｯｸM-PRO" panose="020F0600000000000000" pitchFamily="50" charset="-128"/>
              <a:ea typeface="HG丸ｺﾞｼｯｸM-PRO" panose="020F0600000000000000" pitchFamily="50" charset="-128"/>
            </a:endParaRPr>
          </a:p>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用紙以外に</a:t>
            </a:r>
            <a:endParaRPr lang="en-US" altLang="ja-JP" kern="0" dirty="0">
              <a:latin typeface="HG丸ｺﾞｼｯｸM-PRO" panose="020F0600000000000000" pitchFamily="50" charset="-128"/>
              <a:ea typeface="HG丸ｺﾞｼｯｸM-PRO" panose="020F0600000000000000" pitchFamily="50" charset="-128"/>
            </a:endParaRPr>
          </a:p>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書いたもの</a:t>
            </a:r>
          </a:p>
        </p:txBody>
      </p:sp>
      <p:pic>
        <p:nvPicPr>
          <p:cNvPr id="68618"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2533650"/>
            <a:ext cx="1155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p:cNvSpPr txBox="1"/>
          <p:nvPr/>
        </p:nvSpPr>
        <p:spPr bwMode="auto">
          <a:xfrm>
            <a:off x="5222875" y="2141538"/>
            <a:ext cx="2592388"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２人以上の</a:t>
            </a:r>
            <a:endParaRPr lang="en-US" altLang="ja-JP" kern="0" dirty="0">
              <a:latin typeface="HG丸ｺﾞｼｯｸM-PRO" panose="020F0600000000000000" pitchFamily="50" charset="-128"/>
              <a:ea typeface="HG丸ｺﾞｼｯｸM-PRO" panose="020F0600000000000000" pitchFamily="50" charset="-128"/>
            </a:endParaRPr>
          </a:p>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名前を書いた</a:t>
            </a:r>
            <a:endParaRPr lang="en-US" altLang="ja-JP" kern="0" dirty="0">
              <a:latin typeface="HG丸ｺﾞｼｯｸM-PRO" panose="020F0600000000000000" pitchFamily="50" charset="-128"/>
              <a:ea typeface="HG丸ｺﾞｼｯｸM-PRO" panose="020F0600000000000000" pitchFamily="50" charset="-128"/>
            </a:endParaRPr>
          </a:p>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もの</a:t>
            </a:r>
          </a:p>
        </p:txBody>
      </p:sp>
      <p:sp>
        <p:nvSpPr>
          <p:cNvPr id="12" name="正方形/長方形 9"/>
          <p:cNvSpPr>
            <a:spLocks noChangeArrowheads="1"/>
          </p:cNvSpPr>
          <p:nvPr/>
        </p:nvSpPr>
        <p:spPr bwMode="auto">
          <a:xfrm>
            <a:off x="7523163" y="2359025"/>
            <a:ext cx="1152525" cy="1435100"/>
          </a:xfrm>
          <a:prstGeom prst="rect">
            <a:avLst/>
          </a:prstGeom>
          <a:solidFill>
            <a:sysClr val="window" lastClr="FFFFFF"/>
          </a:solidFill>
          <a:ln w="9525" algn="ctr">
            <a:solidFill>
              <a:sysClr val="windowText" lastClr="000000"/>
            </a:solidFill>
            <a:round/>
            <a:headEnd/>
            <a:tailEnd/>
          </a:ln>
        </p:spPr>
        <p:txBody>
          <a:bodyPr/>
          <a:lstStyle/>
          <a:p>
            <a:pPr eaLnBrk="1" fontAlgn="auto" hangingPunct="1">
              <a:spcBef>
                <a:spcPts val="0"/>
              </a:spcBef>
              <a:spcAft>
                <a:spcPts val="0"/>
              </a:spcAft>
              <a:buClr>
                <a:sysClr val="window" lastClr="FFFFFF"/>
              </a:buClr>
              <a:buSzPct val="100000"/>
              <a:buFont typeface="Wingdings" panose="05000000000000000000" pitchFamily="2" charset="2"/>
              <a:buChar char="n"/>
              <a:defRPr/>
            </a:pPr>
            <a:endParaRPr kumimoji="0" lang="ja-JP" altLang="en-US" sz="1800" kern="0">
              <a:solidFill>
                <a:sysClr val="windowText" lastClr="000000"/>
              </a:solidFill>
              <a:ea typeface="ＭＳ Ｐゴシック" charset="-128"/>
            </a:endParaRPr>
          </a:p>
        </p:txBody>
      </p:sp>
      <p:sp>
        <p:nvSpPr>
          <p:cNvPr id="13" name="乗算記号 12"/>
          <p:cNvSpPr/>
          <p:nvPr/>
        </p:nvSpPr>
        <p:spPr bwMode="auto">
          <a:xfrm>
            <a:off x="3135313" y="2047875"/>
            <a:ext cx="788987" cy="765175"/>
          </a:xfrm>
          <a:prstGeom prst="mathMultiply">
            <a:avLst>
              <a:gd name="adj1" fmla="val 8418"/>
            </a:avLst>
          </a:prstGeom>
          <a:solidFill>
            <a:srgbClr val="FF0000"/>
          </a:solidFill>
          <a:ln w="9525" cap="flat" cmpd="sng" algn="ctr">
            <a:solidFill>
              <a:srgbClr val="FF0000"/>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sp>
        <p:nvSpPr>
          <p:cNvPr id="14" name="乗算記号 13"/>
          <p:cNvSpPr/>
          <p:nvPr/>
        </p:nvSpPr>
        <p:spPr bwMode="auto">
          <a:xfrm>
            <a:off x="7673975" y="1830388"/>
            <a:ext cx="788988" cy="763587"/>
          </a:xfrm>
          <a:prstGeom prst="mathMultiply">
            <a:avLst>
              <a:gd name="adj1" fmla="val 8418"/>
            </a:avLst>
          </a:prstGeom>
          <a:solidFill>
            <a:srgbClr val="FF0000"/>
          </a:solidFill>
          <a:ln w="9525" cap="flat" cmpd="sng" algn="ctr">
            <a:solidFill>
              <a:srgbClr val="FF0000"/>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sp>
        <p:nvSpPr>
          <p:cNvPr id="15" name="テキスト ボックス 14"/>
          <p:cNvSpPr txBox="1"/>
          <p:nvPr/>
        </p:nvSpPr>
        <p:spPr bwMode="auto">
          <a:xfrm>
            <a:off x="684213" y="4302125"/>
            <a:ext cx="2592387"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候補者氏名の</a:t>
            </a:r>
            <a:endParaRPr lang="en-US" altLang="ja-JP" kern="0" dirty="0">
              <a:latin typeface="HG丸ｺﾞｼｯｸM-PRO" panose="020F0600000000000000" pitchFamily="50" charset="-128"/>
              <a:ea typeface="HG丸ｺﾞｼｯｸM-PRO" panose="020F0600000000000000" pitchFamily="50" charset="-128"/>
            </a:endParaRPr>
          </a:p>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他にそれ以外</a:t>
            </a:r>
            <a:endParaRPr lang="en-US" altLang="ja-JP" kern="0" dirty="0">
              <a:latin typeface="HG丸ｺﾞｼｯｸM-PRO" panose="020F0600000000000000" pitchFamily="50" charset="-128"/>
              <a:ea typeface="HG丸ｺﾞｼｯｸM-PRO" panose="020F0600000000000000" pitchFamily="50" charset="-128"/>
            </a:endParaRPr>
          </a:p>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のことを</a:t>
            </a:r>
            <a:endParaRPr lang="en-US" altLang="ja-JP" kern="0" dirty="0">
              <a:latin typeface="HG丸ｺﾞｼｯｸM-PRO" panose="020F0600000000000000" pitchFamily="50" charset="-128"/>
              <a:ea typeface="HG丸ｺﾞｼｯｸM-PRO" panose="020F0600000000000000" pitchFamily="50" charset="-128"/>
            </a:endParaRPr>
          </a:p>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書いたもの</a:t>
            </a:r>
          </a:p>
        </p:txBody>
      </p:sp>
      <p:sp>
        <p:nvSpPr>
          <p:cNvPr id="16" name="テキスト ボックス 15"/>
          <p:cNvSpPr txBox="1"/>
          <p:nvPr/>
        </p:nvSpPr>
        <p:spPr bwMode="auto">
          <a:xfrm>
            <a:off x="3084513" y="4679950"/>
            <a:ext cx="79375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pPr eaLnBrk="1" fontAlgn="auto" hangingPunct="1">
              <a:spcBef>
                <a:spcPts val="0"/>
              </a:spcBef>
              <a:spcAft>
                <a:spcPts val="0"/>
              </a:spcAft>
              <a:buFont typeface="Wingdings" panose="05000000000000000000" pitchFamily="2" charset="2"/>
              <a:buNone/>
              <a:defRPr/>
            </a:pPr>
            <a:r>
              <a:rPr kumimoji="0" lang="ja-JP" altLang="en-US" sz="1800" b="1" kern="0" dirty="0">
                <a:solidFill>
                  <a:sysClr val="windowText" lastClr="000000"/>
                </a:solidFill>
                <a:ea typeface="ＭＳ Ｐゴシック" charset="-128"/>
              </a:rPr>
              <a:t>宮城太郎</a:t>
            </a:r>
            <a:endParaRPr kumimoji="0" lang="en-US" altLang="ja-JP" sz="1800" b="1" kern="0" dirty="0">
              <a:solidFill>
                <a:sysClr val="windowText" lastClr="000000"/>
              </a:solidFill>
              <a:ea typeface="ＭＳ Ｐゴシック" charset="-128"/>
            </a:endParaRPr>
          </a:p>
          <a:p>
            <a:pPr eaLnBrk="1" fontAlgn="auto" hangingPunct="1">
              <a:spcBef>
                <a:spcPts val="0"/>
              </a:spcBef>
              <a:spcAft>
                <a:spcPts val="0"/>
              </a:spcAft>
              <a:buFont typeface="Wingdings" panose="05000000000000000000" pitchFamily="2" charset="2"/>
              <a:buNone/>
              <a:defRPr/>
            </a:pPr>
            <a:r>
              <a:rPr kumimoji="0" lang="ja-JP" altLang="en-US" sz="1800" b="1" kern="0" dirty="0">
                <a:solidFill>
                  <a:sysClr val="windowText" lastClr="000000"/>
                </a:solidFill>
                <a:ea typeface="ＭＳ Ｐゴシック" charset="-128"/>
              </a:rPr>
              <a:t>　頑張れ！</a:t>
            </a:r>
            <a:endParaRPr kumimoji="0" lang="en-US" altLang="ja-JP" sz="1800" b="1" kern="0" dirty="0">
              <a:solidFill>
                <a:sysClr val="windowText" lastClr="000000"/>
              </a:solidFill>
              <a:ea typeface="ＭＳ Ｐゴシック" charset="-128"/>
            </a:endParaRPr>
          </a:p>
        </p:txBody>
      </p:sp>
      <p:sp>
        <p:nvSpPr>
          <p:cNvPr id="17" name="乗算記号 16"/>
          <p:cNvSpPr/>
          <p:nvPr/>
        </p:nvSpPr>
        <p:spPr bwMode="auto">
          <a:xfrm>
            <a:off x="3240088" y="3987800"/>
            <a:ext cx="788987" cy="763588"/>
          </a:xfrm>
          <a:prstGeom prst="mathMultiply">
            <a:avLst>
              <a:gd name="adj1" fmla="val 8418"/>
            </a:avLst>
          </a:prstGeom>
          <a:solidFill>
            <a:srgbClr val="FF0000"/>
          </a:solidFill>
          <a:ln w="9525" cap="flat" cmpd="sng" algn="ctr">
            <a:solidFill>
              <a:srgbClr val="FF0000"/>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sp>
        <p:nvSpPr>
          <p:cNvPr id="18" name="テキスト ボックス 17"/>
          <p:cNvSpPr txBox="1"/>
          <p:nvPr/>
        </p:nvSpPr>
        <p:spPr bwMode="auto">
          <a:xfrm>
            <a:off x="5222875" y="4302125"/>
            <a:ext cx="2592388"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白紙，</a:t>
            </a:r>
            <a:endParaRPr lang="en-US" altLang="ja-JP" kern="0" dirty="0">
              <a:latin typeface="HG丸ｺﾞｼｯｸM-PRO" panose="020F0600000000000000" pitchFamily="50" charset="-128"/>
              <a:ea typeface="HG丸ｺﾞｼｯｸM-PRO" panose="020F0600000000000000" pitchFamily="50" charset="-128"/>
            </a:endParaRPr>
          </a:p>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いたずら書き，何を書いたか</a:t>
            </a:r>
            <a:endParaRPr lang="en-US" altLang="ja-JP" kern="0" dirty="0">
              <a:latin typeface="HG丸ｺﾞｼｯｸM-PRO" panose="020F0600000000000000" pitchFamily="50" charset="-128"/>
              <a:ea typeface="HG丸ｺﾞｼｯｸM-PRO" panose="020F0600000000000000" pitchFamily="50" charset="-128"/>
            </a:endParaRPr>
          </a:p>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分からないもの</a:t>
            </a:r>
            <a:endParaRPr lang="en-US" altLang="ja-JP" kern="0" dirty="0">
              <a:latin typeface="HG丸ｺﾞｼｯｸM-PRO" panose="020F0600000000000000" pitchFamily="50" charset="-128"/>
              <a:ea typeface="HG丸ｺﾞｼｯｸM-PRO" panose="020F0600000000000000" pitchFamily="50" charset="-128"/>
            </a:endParaRPr>
          </a:p>
        </p:txBody>
      </p:sp>
      <p:sp>
        <p:nvSpPr>
          <p:cNvPr id="19" name="乗算記号 18"/>
          <p:cNvSpPr/>
          <p:nvPr/>
        </p:nvSpPr>
        <p:spPr bwMode="auto">
          <a:xfrm>
            <a:off x="7675563" y="3871913"/>
            <a:ext cx="788987" cy="765175"/>
          </a:xfrm>
          <a:prstGeom prst="mathMultiply">
            <a:avLst>
              <a:gd name="adj1" fmla="val 8418"/>
            </a:avLst>
          </a:prstGeom>
          <a:solidFill>
            <a:srgbClr val="FF0000"/>
          </a:solidFill>
          <a:ln w="9525" cap="flat" cmpd="sng" algn="ctr">
            <a:solidFill>
              <a:srgbClr val="FF0000"/>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grpSp>
        <p:nvGrpSpPr>
          <p:cNvPr id="68628" name="グループ化 50"/>
          <p:cNvGrpSpPr>
            <a:grpSpLocks/>
          </p:cNvGrpSpPr>
          <p:nvPr/>
        </p:nvGrpSpPr>
        <p:grpSpPr bwMode="auto">
          <a:xfrm>
            <a:off x="7599363" y="4370388"/>
            <a:ext cx="781050" cy="1074737"/>
            <a:chOff x="8129872" y="4030114"/>
            <a:chExt cx="780652" cy="1075236"/>
          </a:xfrm>
        </p:grpSpPr>
        <p:sp>
          <p:nvSpPr>
            <p:cNvPr id="21" name="テキスト ボックス 20"/>
            <p:cNvSpPr txBox="1"/>
            <p:nvPr/>
          </p:nvSpPr>
          <p:spPr bwMode="auto">
            <a:xfrm>
              <a:off x="8129872" y="4436703"/>
              <a:ext cx="760025" cy="66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pPr eaLnBrk="1" fontAlgn="auto" hangingPunct="1">
                <a:spcBef>
                  <a:spcPts val="0"/>
                </a:spcBef>
                <a:spcAft>
                  <a:spcPts val="0"/>
                </a:spcAft>
                <a:buFont typeface="Wingdings" panose="05000000000000000000" pitchFamily="2" charset="2"/>
                <a:buNone/>
                <a:defRPr/>
              </a:pPr>
              <a:r>
                <a:rPr kumimoji="0" lang="ja-JP" altLang="en-US" sz="1100" b="1" kern="0" dirty="0">
                  <a:solidFill>
                    <a:sysClr val="windowText" lastClr="000000"/>
                  </a:solidFill>
                  <a:ea typeface="ＭＳ Ｐゴシック" charset="-128"/>
                </a:rPr>
                <a:t>への</a:t>
              </a:r>
              <a:endParaRPr kumimoji="0" lang="en-US" altLang="ja-JP" sz="1100" b="1" kern="0" dirty="0">
                <a:solidFill>
                  <a:sysClr val="windowText" lastClr="000000"/>
                </a:solidFill>
                <a:ea typeface="ＭＳ Ｐゴシック" charset="-128"/>
              </a:endParaRPr>
            </a:p>
            <a:p>
              <a:pPr eaLnBrk="1" fontAlgn="auto" hangingPunct="1">
                <a:spcBef>
                  <a:spcPts val="0"/>
                </a:spcBef>
                <a:spcAft>
                  <a:spcPts val="0"/>
                </a:spcAft>
                <a:buFont typeface="Wingdings" panose="05000000000000000000" pitchFamily="2" charset="2"/>
                <a:buNone/>
                <a:defRPr/>
              </a:pPr>
              <a:r>
                <a:rPr kumimoji="0" lang="ja-JP" altLang="en-US" sz="1100" b="1" kern="0" dirty="0">
                  <a:solidFill>
                    <a:sysClr val="windowText" lastClr="000000"/>
                  </a:solidFill>
                  <a:ea typeface="ＭＳ Ｐゴシック" charset="-128"/>
                </a:rPr>
                <a:t>　　も へ</a:t>
              </a:r>
              <a:endParaRPr kumimoji="0" lang="en-US" altLang="ja-JP" sz="1100" b="1" kern="0" dirty="0">
                <a:solidFill>
                  <a:sysClr val="windowText" lastClr="000000"/>
                </a:solidFill>
                <a:ea typeface="ＭＳ Ｐゴシック" charset="-128"/>
              </a:endParaRPr>
            </a:p>
            <a:p>
              <a:pPr eaLnBrk="1" fontAlgn="auto" hangingPunct="1">
                <a:spcBef>
                  <a:spcPts val="0"/>
                </a:spcBef>
                <a:spcAft>
                  <a:spcPts val="0"/>
                </a:spcAft>
                <a:buFont typeface="Wingdings" panose="05000000000000000000" pitchFamily="2" charset="2"/>
                <a:buNone/>
                <a:defRPr/>
              </a:pPr>
              <a:r>
                <a:rPr kumimoji="0" lang="ja-JP" altLang="en-US" sz="1100" b="1" kern="0" dirty="0">
                  <a:solidFill>
                    <a:sysClr val="windowText" lastClr="000000"/>
                  </a:solidFill>
                  <a:ea typeface="ＭＳ Ｐゴシック" charset="-128"/>
                </a:rPr>
                <a:t>への</a:t>
              </a:r>
              <a:endParaRPr kumimoji="0" lang="en-US" altLang="ja-JP" sz="1100" b="1" kern="0" dirty="0">
                <a:solidFill>
                  <a:sysClr val="windowText" lastClr="000000"/>
                </a:solidFill>
                <a:ea typeface="ＭＳ Ｐゴシック" charset="-128"/>
              </a:endParaRPr>
            </a:p>
          </p:txBody>
        </p:sp>
        <p:cxnSp>
          <p:nvCxnSpPr>
            <p:cNvPr id="68637" name="直線コネクタ 43"/>
            <p:cNvCxnSpPr>
              <a:cxnSpLocks noChangeShapeType="1"/>
            </p:cNvCxnSpPr>
            <p:nvPr/>
          </p:nvCxnSpPr>
          <p:spPr bwMode="auto">
            <a:xfrm>
              <a:off x="8737971" y="4535767"/>
              <a:ext cx="90052" cy="170904"/>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68638" name="直線コネクタ 48"/>
            <p:cNvCxnSpPr>
              <a:cxnSpLocks noChangeShapeType="1"/>
            </p:cNvCxnSpPr>
            <p:nvPr/>
          </p:nvCxnSpPr>
          <p:spPr bwMode="auto">
            <a:xfrm>
              <a:off x="8820472" y="4503327"/>
              <a:ext cx="90052" cy="170904"/>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24" name="円弧 23"/>
            <p:cNvSpPr/>
            <p:nvPr/>
          </p:nvSpPr>
          <p:spPr bwMode="auto">
            <a:xfrm rot="10800000">
              <a:off x="8156845" y="4030114"/>
              <a:ext cx="753679" cy="1011707"/>
            </a:xfrm>
            <a:prstGeom prst="arc">
              <a:avLst>
                <a:gd name="adj1" fmla="val 14004901"/>
                <a:gd name="adj2" fmla="val 0"/>
              </a:avLst>
            </a:prstGeom>
            <a:noFill/>
            <a:ln w="9525" cap="flat" cmpd="sng" algn="ctr">
              <a:solidFill>
                <a:sysClr val="windowText" lastClr="000000"/>
              </a:solidFill>
              <a:prstDash val="solid"/>
              <a:round/>
              <a:headEnd type="none" w="med" len="med"/>
              <a:tailEnd type="none" w="med" len="med"/>
            </a:ln>
            <a:effectLst/>
          </p:spPr>
          <p:txBody>
            <a:bodyPr/>
            <a:lstStyle/>
            <a:p>
              <a:pPr eaLnBrk="1" fontAlgn="auto" hangingPunct="1">
                <a:spcBef>
                  <a:spcPts val="0"/>
                </a:spcBef>
                <a:spcAft>
                  <a:spcPts val="0"/>
                </a:spcAft>
                <a:buFont typeface="Wingdings" panose="05000000000000000000" pitchFamily="2" charset="2"/>
                <a:buNone/>
                <a:defRPr/>
              </a:pPr>
              <a:endParaRPr kumimoji="0" lang="ja-JP" altLang="en-US" sz="1800" kern="0">
                <a:solidFill>
                  <a:sysClr val="windowText" lastClr="000000"/>
                </a:solidFill>
              </a:endParaRPr>
            </a:p>
          </p:txBody>
        </p:sp>
      </p:grpSp>
      <p:sp>
        <p:nvSpPr>
          <p:cNvPr id="68629" name="フリーフォーム 18"/>
          <p:cNvSpPr>
            <a:spLocks/>
          </p:cNvSpPr>
          <p:nvPr/>
        </p:nvSpPr>
        <p:spPr bwMode="auto">
          <a:xfrm flipH="1">
            <a:off x="8416925" y="2541588"/>
            <a:ext cx="46038" cy="984250"/>
          </a:xfrm>
          <a:custGeom>
            <a:avLst/>
            <a:gdLst>
              <a:gd name="T0" fmla="*/ 0 w 202067"/>
              <a:gd name="T1" fmla="*/ 0 h 1294782"/>
              <a:gd name="T2" fmla="*/ 0 w 202067"/>
              <a:gd name="T3" fmla="*/ 2 h 1294782"/>
              <a:gd name="T4" fmla="*/ 0 w 202067"/>
              <a:gd name="T5" fmla="*/ 2 h 1294782"/>
              <a:gd name="T6" fmla="*/ 0 w 202067"/>
              <a:gd name="T7" fmla="*/ 2 h 1294782"/>
              <a:gd name="T8" fmla="*/ 0 w 202067"/>
              <a:gd name="T9" fmla="*/ 2 h 1294782"/>
              <a:gd name="T10" fmla="*/ 0 w 202067"/>
              <a:gd name="T11" fmla="*/ 2 h 1294782"/>
              <a:gd name="T12" fmla="*/ 0 w 202067"/>
              <a:gd name="T13" fmla="*/ 2 h 1294782"/>
              <a:gd name="T14" fmla="*/ 0 w 202067"/>
              <a:gd name="T15" fmla="*/ 2 h 1294782"/>
              <a:gd name="T16" fmla="*/ 0 w 202067"/>
              <a:gd name="T17" fmla="*/ 2 h 1294782"/>
              <a:gd name="T18" fmla="*/ 0 w 202067"/>
              <a:gd name="T19" fmla="*/ 2 h 1294782"/>
              <a:gd name="T20" fmla="*/ 0 w 202067"/>
              <a:gd name="T21" fmla="*/ 2 h 1294782"/>
              <a:gd name="T22" fmla="*/ 0 w 202067"/>
              <a:gd name="T23" fmla="*/ 2 h 1294782"/>
              <a:gd name="T24" fmla="*/ 0 w 202067"/>
              <a:gd name="T25" fmla="*/ 2 h 1294782"/>
              <a:gd name="T26" fmla="*/ 0 w 202067"/>
              <a:gd name="T27" fmla="*/ 2 h 1294782"/>
              <a:gd name="T28" fmla="*/ 0 w 202067"/>
              <a:gd name="T29" fmla="*/ 2 h 1294782"/>
              <a:gd name="T30" fmla="*/ 0 w 202067"/>
              <a:gd name="T31" fmla="*/ 2 h 1294782"/>
              <a:gd name="T32" fmla="*/ 0 w 202067"/>
              <a:gd name="T33" fmla="*/ 2 h 1294782"/>
              <a:gd name="T34" fmla="*/ 0 w 202067"/>
              <a:gd name="T35" fmla="*/ 2 h 1294782"/>
              <a:gd name="T36" fmla="*/ 0 w 202067"/>
              <a:gd name="T37" fmla="*/ 2 h 1294782"/>
              <a:gd name="T38" fmla="*/ 0 w 202067"/>
              <a:gd name="T39" fmla="*/ 2 h 1294782"/>
              <a:gd name="T40" fmla="*/ 0 w 202067"/>
              <a:gd name="T41" fmla="*/ 2 h 1294782"/>
              <a:gd name="T42" fmla="*/ 0 w 202067"/>
              <a:gd name="T43" fmla="*/ 2 h 1294782"/>
              <a:gd name="T44" fmla="*/ 0 w 202067"/>
              <a:gd name="T45" fmla="*/ 2 h 12947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2067" h="1294782">
                <a:moveTo>
                  <a:pt x="35626" y="0"/>
                </a:moveTo>
                <a:cubicBezTo>
                  <a:pt x="129608" y="117477"/>
                  <a:pt x="39988" y="27493"/>
                  <a:pt x="118753" y="71252"/>
                </a:cubicBezTo>
                <a:cubicBezTo>
                  <a:pt x="143706" y="85115"/>
                  <a:pt x="190005" y="118753"/>
                  <a:pt x="190005" y="118753"/>
                </a:cubicBezTo>
                <a:cubicBezTo>
                  <a:pt x="186047" y="138545"/>
                  <a:pt x="187157" y="160077"/>
                  <a:pt x="178130" y="178130"/>
                </a:cubicBezTo>
                <a:cubicBezTo>
                  <a:pt x="170619" y="193151"/>
                  <a:pt x="153255" y="200854"/>
                  <a:pt x="142504" y="213755"/>
                </a:cubicBezTo>
                <a:cubicBezTo>
                  <a:pt x="93021" y="273133"/>
                  <a:pt x="148443" y="229587"/>
                  <a:pt x="83127" y="273132"/>
                </a:cubicBezTo>
                <a:cubicBezTo>
                  <a:pt x="75210" y="285007"/>
                  <a:pt x="69468" y="298666"/>
                  <a:pt x="59376" y="308758"/>
                </a:cubicBezTo>
                <a:cubicBezTo>
                  <a:pt x="49284" y="318850"/>
                  <a:pt x="31314" y="320406"/>
                  <a:pt x="23750" y="332509"/>
                </a:cubicBezTo>
                <a:cubicBezTo>
                  <a:pt x="10481" y="353739"/>
                  <a:pt x="0" y="403761"/>
                  <a:pt x="0" y="403761"/>
                </a:cubicBezTo>
                <a:cubicBezTo>
                  <a:pt x="20901" y="466467"/>
                  <a:pt x="1459" y="432443"/>
                  <a:pt x="83127" y="486888"/>
                </a:cubicBezTo>
                <a:lnTo>
                  <a:pt x="118753" y="510639"/>
                </a:lnTo>
                <a:lnTo>
                  <a:pt x="154379" y="534389"/>
                </a:lnTo>
                <a:cubicBezTo>
                  <a:pt x="135882" y="719367"/>
                  <a:pt x="172724" y="604109"/>
                  <a:pt x="106878" y="688768"/>
                </a:cubicBezTo>
                <a:cubicBezTo>
                  <a:pt x="89353" y="711300"/>
                  <a:pt x="59376" y="760020"/>
                  <a:pt x="59376" y="760020"/>
                </a:cubicBezTo>
                <a:cubicBezTo>
                  <a:pt x="63335" y="783771"/>
                  <a:pt x="59120" y="810474"/>
                  <a:pt x="71252" y="831272"/>
                </a:cubicBezTo>
                <a:cubicBezTo>
                  <a:pt x="97134" y="875641"/>
                  <a:pt x="138124" y="899604"/>
                  <a:pt x="178130" y="926275"/>
                </a:cubicBezTo>
                <a:cubicBezTo>
                  <a:pt x="186047" y="938150"/>
                  <a:pt x="200460" y="947700"/>
                  <a:pt x="201880" y="961901"/>
                </a:cubicBezTo>
                <a:cubicBezTo>
                  <a:pt x="203703" y="980134"/>
                  <a:pt x="191938" y="1053037"/>
                  <a:pt x="178130" y="1080654"/>
                </a:cubicBezTo>
                <a:cubicBezTo>
                  <a:pt x="171747" y="1093420"/>
                  <a:pt x="162296" y="1104405"/>
                  <a:pt x="154379" y="1116280"/>
                </a:cubicBezTo>
                <a:cubicBezTo>
                  <a:pt x="150421" y="1128155"/>
                  <a:pt x="148102" y="1140710"/>
                  <a:pt x="142504" y="1151906"/>
                </a:cubicBezTo>
                <a:cubicBezTo>
                  <a:pt x="136121" y="1164672"/>
                  <a:pt x="124550" y="1174490"/>
                  <a:pt x="118753" y="1187532"/>
                </a:cubicBezTo>
                <a:cubicBezTo>
                  <a:pt x="108585" y="1210410"/>
                  <a:pt x="95002" y="1258784"/>
                  <a:pt x="95002" y="1258784"/>
                </a:cubicBezTo>
                <a:cubicBezTo>
                  <a:pt x="123145" y="1300997"/>
                  <a:pt x="104481" y="1294410"/>
                  <a:pt x="142504" y="1294410"/>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8630" name="フリーフォーム 21"/>
          <p:cNvSpPr>
            <a:spLocks/>
          </p:cNvSpPr>
          <p:nvPr/>
        </p:nvSpPr>
        <p:spPr bwMode="auto">
          <a:xfrm flipH="1">
            <a:off x="8556625" y="2516188"/>
            <a:ext cx="46038" cy="985837"/>
          </a:xfrm>
          <a:custGeom>
            <a:avLst/>
            <a:gdLst>
              <a:gd name="T0" fmla="*/ 0 w 202067"/>
              <a:gd name="T1" fmla="*/ 0 h 1294782"/>
              <a:gd name="T2" fmla="*/ 0 w 202067"/>
              <a:gd name="T3" fmla="*/ 2 h 1294782"/>
              <a:gd name="T4" fmla="*/ 0 w 202067"/>
              <a:gd name="T5" fmla="*/ 2 h 1294782"/>
              <a:gd name="T6" fmla="*/ 0 w 202067"/>
              <a:gd name="T7" fmla="*/ 2 h 1294782"/>
              <a:gd name="T8" fmla="*/ 0 w 202067"/>
              <a:gd name="T9" fmla="*/ 2 h 1294782"/>
              <a:gd name="T10" fmla="*/ 0 w 202067"/>
              <a:gd name="T11" fmla="*/ 2 h 1294782"/>
              <a:gd name="T12" fmla="*/ 0 w 202067"/>
              <a:gd name="T13" fmla="*/ 2 h 1294782"/>
              <a:gd name="T14" fmla="*/ 0 w 202067"/>
              <a:gd name="T15" fmla="*/ 2 h 1294782"/>
              <a:gd name="T16" fmla="*/ 0 w 202067"/>
              <a:gd name="T17" fmla="*/ 2 h 1294782"/>
              <a:gd name="T18" fmla="*/ 0 w 202067"/>
              <a:gd name="T19" fmla="*/ 2 h 1294782"/>
              <a:gd name="T20" fmla="*/ 0 w 202067"/>
              <a:gd name="T21" fmla="*/ 2 h 1294782"/>
              <a:gd name="T22" fmla="*/ 0 w 202067"/>
              <a:gd name="T23" fmla="*/ 2 h 1294782"/>
              <a:gd name="T24" fmla="*/ 0 w 202067"/>
              <a:gd name="T25" fmla="*/ 2 h 1294782"/>
              <a:gd name="T26" fmla="*/ 0 w 202067"/>
              <a:gd name="T27" fmla="*/ 2 h 1294782"/>
              <a:gd name="T28" fmla="*/ 0 w 202067"/>
              <a:gd name="T29" fmla="*/ 2 h 1294782"/>
              <a:gd name="T30" fmla="*/ 0 w 202067"/>
              <a:gd name="T31" fmla="*/ 2 h 1294782"/>
              <a:gd name="T32" fmla="*/ 0 w 202067"/>
              <a:gd name="T33" fmla="*/ 2 h 1294782"/>
              <a:gd name="T34" fmla="*/ 0 w 202067"/>
              <a:gd name="T35" fmla="*/ 2 h 1294782"/>
              <a:gd name="T36" fmla="*/ 0 w 202067"/>
              <a:gd name="T37" fmla="*/ 2 h 1294782"/>
              <a:gd name="T38" fmla="*/ 0 w 202067"/>
              <a:gd name="T39" fmla="*/ 2 h 1294782"/>
              <a:gd name="T40" fmla="*/ 0 w 202067"/>
              <a:gd name="T41" fmla="*/ 2 h 1294782"/>
              <a:gd name="T42" fmla="*/ 0 w 202067"/>
              <a:gd name="T43" fmla="*/ 2 h 1294782"/>
              <a:gd name="T44" fmla="*/ 0 w 202067"/>
              <a:gd name="T45" fmla="*/ 2 h 12947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2067" h="1294782">
                <a:moveTo>
                  <a:pt x="35626" y="0"/>
                </a:moveTo>
                <a:cubicBezTo>
                  <a:pt x="129608" y="117477"/>
                  <a:pt x="39988" y="27493"/>
                  <a:pt x="118753" y="71252"/>
                </a:cubicBezTo>
                <a:cubicBezTo>
                  <a:pt x="143706" y="85115"/>
                  <a:pt x="190005" y="118753"/>
                  <a:pt x="190005" y="118753"/>
                </a:cubicBezTo>
                <a:cubicBezTo>
                  <a:pt x="186047" y="138545"/>
                  <a:pt x="187157" y="160077"/>
                  <a:pt x="178130" y="178130"/>
                </a:cubicBezTo>
                <a:cubicBezTo>
                  <a:pt x="170619" y="193151"/>
                  <a:pt x="153255" y="200854"/>
                  <a:pt x="142504" y="213755"/>
                </a:cubicBezTo>
                <a:cubicBezTo>
                  <a:pt x="93021" y="273133"/>
                  <a:pt x="148443" y="229587"/>
                  <a:pt x="83127" y="273132"/>
                </a:cubicBezTo>
                <a:cubicBezTo>
                  <a:pt x="75210" y="285007"/>
                  <a:pt x="69468" y="298666"/>
                  <a:pt x="59376" y="308758"/>
                </a:cubicBezTo>
                <a:cubicBezTo>
                  <a:pt x="49284" y="318850"/>
                  <a:pt x="31314" y="320406"/>
                  <a:pt x="23750" y="332509"/>
                </a:cubicBezTo>
                <a:cubicBezTo>
                  <a:pt x="10481" y="353739"/>
                  <a:pt x="0" y="403761"/>
                  <a:pt x="0" y="403761"/>
                </a:cubicBezTo>
                <a:cubicBezTo>
                  <a:pt x="20901" y="466467"/>
                  <a:pt x="1459" y="432443"/>
                  <a:pt x="83127" y="486888"/>
                </a:cubicBezTo>
                <a:lnTo>
                  <a:pt x="118753" y="510639"/>
                </a:lnTo>
                <a:lnTo>
                  <a:pt x="154379" y="534389"/>
                </a:lnTo>
                <a:cubicBezTo>
                  <a:pt x="135882" y="719367"/>
                  <a:pt x="172724" y="604109"/>
                  <a:pt x="106878" y="688768"/>
                </a:cubicBezTo>
                <a:cubicBezTo>
                  <a:pt x="89353" y="711300"/>
                  <a:pt x="59376" y="760020"/>
                  <a:pt x="59376" y="760020"/>
                </a:cubicBezTo>
                <a:cubicBezTo>
                  <a:pt x="63335" y="783771"/>
                  <a:pt x="59120" y="810474"/>
                  <a:pt x="71252" y="831272"/>
                </a:cubicBezTo>
                <a:cubicBezTo>
                  <a:pt x="97134" y="875641"/>
                  <a:pt x="138124" y="899604"/>
                  <a:pt x="178130" y="926275"/>
                </a:cubicBezTo>
                <a:cubicBezTo>
                  <a:pt x="186047" y="938150"/>
                  <a:pt x="200460" y="947700"/>
                  <a:pt x="201880" y="961901"/>
                </a:cubicBezTo>
                <a:cubicBezTo>
                  <a:pt x="203703" y="980134"/>
                  <a:pt x="191938" y="1053037"/>
                  <a:pt x="178130" y="1080654"/>
                </a:cubicBezTo>
                <a:cubicBezTo>
                  <a:pt x="171747" y="1093420"/>
                  <a:pt x="162296" y="1104405"/>
                  <a:pt x="154379" y="1116280"/>
                </a:cubicBezTo>
                <a:cubicBezTo>
                  <a:pt x="150421" y="1128155"/>
                  <a:pt x="148102" y="1140710"/>
                  <a:pt x="142504" y="1151906"/>
                </a:cubicBezTo>
                <a:cubicBezTo>
                  <a:pt x="136121" y="1164672"/>
                  <a:pt x="124550" y="1174490"/>
                  <a:pt x="118753" y="1187532"/>
                </a:cubicBezTo>
                <a:cubicBezTo>
                  <a:pt x="108585" y="1210410"/>
                  <a:pt x="95002" y="1258784"/>
                  <a:pt x="95002" y="1258784"/>
                </a:cubicBezTo>
                <a:cubicBezTo>
                  <a:pt x="123145" y="1300997"/>
                  <a:pt x="104481" y="1294410"/>
                  <a:pt x="142504" y="1294410"/>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 name="テキスト ボックス 26"/>
          <p:cNvSpPr txBox="1"/>
          <p:nvPr/>
        </p:nvSpPr>
        <p:spPr bwMode="auto">
          <a:xfrm>
            <a:off x="7518400" y="2522538"/>
            <a:ext cx="79375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pPr eaLnBrk="1" hangingPunct="1">
              <a:spcBef>
                <a:spcPct val="20000"/>
              </a:spcBef>
              <a:buClr>
                <a:schemeClr val="bg1"/>
              </a:buClr>
              <a:buSzPct val="100000"/>
              <a:buFont typeface="Wingdings" panose="05000000000000000000" pitchFamily="2" charset="2"/>
              <a:buNone/>
              <a:defRPr/>
            </a:pPr>
            <a:r>
              <a:rPr lang="ja-JP" altLang="en-US" sz="1800" b="1" kern="0" dirty="0">
                <a:ea typeface="ＭＳ Ｐゴシック" charset="-128"/>
              </a:rPr>
              <a:t>宮城太郎</a:t>
            </a:r>
            <a:endParaRPr lang="en-US" altLang="ja-JP" sz="1800" b="1" kern="0" dirty="0">
              <a:ea typeface="ＭＳ Ｐゴシック" charset="-128"/>
            </a:endParaRPr>
          </a:p>
          <a:p>
            <a:pPr eaLnBrk="1" hangingPunct="1">
              <a:spcBef>
                <a:spcPct val="20000"/>
              </a:spcBef>
              <a:buClr>
                <a:schemeClr val="bg1"/>
              </a:buClr>
              <a:buSzPct val="100000"/>
              <a:buFont typeface="Wingdings" panose="05000000000000000000" pitchFamily="2" charset="2"/>
              <a:buNone/>
              <a:defRPr/>
            </a:pPr>
            <a:r>
              <a:rPr lang="ja-JP" altLang="en-US" sz="1800" b="1" kern="0" dirty="0">
                <a:ea typeface="ＭＳ Ｐゴシック" charset="-128"/>
              </a:rPr>
              <a:t>仙台花子</a:t>
            </a:r>
          </a:p>
        </p:txBody>
      </p:sp>
      <p:sp>
        <p:nvSpPr>
          <p:cNvPr id="68632" name="フリーフォーム 39"/>
          <p:cNvSpPr>
            <a:spLocks/>
          </p:cNvSpPr>
          <p:nvPr/>
        </p:nvSpPr>
        <p:spPr bwMode="auto">
          <a:xfrm flipH="1">
            <a:off x="8418513" y="4583113"/>
            <a:ext cx="46037" cy="985837"/>
          </a:xfrm>
          <a:custGeom>
            <a:avLst/>
            <a:gdLst>
              <a:gd name="T0" fmla="*/ 0 w 202067"/>
              <a:gd name="T1" fmla="*/ 0 h 1294782"/>
              <a:gd name="T2" fmla="*/ 0 w 202067"/>
              <a:gd name="T3" fmla="*/ 2 h 1294782"/>
              <a:gd name="T4" fmla="*/ 0 w 202067"/>
              <a:gd name="T5" fmla="*/ 2 h 1294782"/>
              <a:gd name="T6" fmla="*/ 0 w 202067"/>
              <a:gd name="T7" fmla="*/ 2 h 1294782"/>
              <a:gd name="T8" fmla="*/ 0 w 202067"/>
              <a:gd name="T9" fmla="*/ 2 h 1294782"/>
              <a:gd name="T10" fmla="*/ 0 w 202067"/>
              <a:gd name="T11" fmla="*/ 2 h 1294782"/>
              <a:gd name="T12" fmla="*/ 0 w 202067"/>
              <a:gd name="T13" fmla="*/ 2 h 1294782"/>
              <a:gd name="T14" fmla="*/ 0 w 202067"/>
              <a:gd name="T15" fmla="*/ 2 h 1294782"/>
              <a:gd name="T16" fmla="*/ 0 w 202067"/>
              <a:gd name="T17" fmla="*/ 2 h 1294782"/>
              <a:gd name="T18" fmla="*/ 0 w 202067"/>
              <a:gd name="T19" fmla="*/ 2 h 1294782"/>
              <a:gd name="T20" fmla="*/ 0 w 202067"/>
              <a:gd name="T21" fmla="*/ 2 h 1294782"/>
              <a:gd name="T22" fmla="*/ 0 w 202067"/>
              <a:gd name="T23" fmla="*/ 2 h 1294782"/>
              <a:gd name="T24" fmla="*/ 0 w 202067"/>
              <a:gd name="T25" fmla="*/ 2 h 1294782"/>
              <a:gd name="T26" fmla="*/ 0 w 202067"/>
              <a:gd name="T27" fmla="*/ 2 h 1294782"/>
              <a:gd name="T28" fmla="*/ 0 w 202067"/>
              <a:gd name="T29" fmla="*/ 2 h 1294782"/>
              <a:gd name="T30" fmla="*/ 0 w 202067"/>
              <a:gd name="T31" fmla="*/ 2 h 1294782"/>
              <a:gd name="T32" fmla="*/ 0 w 202067"/>
              <a:gd name="T33" fmla="*/ 2 h 1294782"/>
              <a:gd name="T34" fmla="*/ 0 w 202067"/>
              <a:gd name="T35" fmla="*/ 2 h 1294782"/>
              <a:gd name="T36" fmla="*/ 0 w 202067"/>
              <a:gd name="T37" fmla="*/ 2 h 1294782"/>
              <a:gd name="T38" fmla="*/ 0 w 202067"/>
              <a:gd name="T39" fmla="*/ 2 h 1294782"/>
              <a:gd name="T40" fmla="*/ 0 w 202067"/>
              <a:gd name="T41" fmla="*/ 2 h 1294782"/>
              <a:gd name="T42" fmla="*/ 0 w 202067"/>
              <a:gd name="T43" fmla="*/ 2 h 1294782"/>
              <a:gd name="T44" fmla="*/ 0 w 202067"/>
              <a:gd name="T45" fmla="*/ 2 h 12947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2067" h="1294782">
                <a:moveTo>
                  <a:pt x="35626" y="0"/>
                </a:moveTo>
                <a:cubicBezTo>
                  <a:pt x="129608" y="117477"/>
                  <a:pt x="39988" y="27493"/>
                  <a:pt x="118753" y="71252"/>
                </a:cubicBezTo>
                <a:cubicBezTo>
                  <a:pt x="143706" y="85115"/>
                  <a:pt x="190005" y="118753"/>
                  <a:pt x="190005" y="118753"/>
                </a:cubicBezTo>
                <a:cubicBezTo>
                  <a:pt x="186047" y="138545"/>
                  <a:pt x="187157" y="160077"/>
                  <a:pt x="178130" y="178130"/>
                </a:cubicBezTo>
                <a:cubicBezTo>
                  <a:pt x="170619" y="193151"/>
                  <a:pt x="153255" y="200854"/>
                  <a:pt x="142504" y="213755"/>
                </a:cubicBezTo>
                <a:cubicBezTo>
                  <a:pt x="93021" y="273133"/>
                  <a:pt x="148443" y="229587"/>
                  <a:pt x="83127" y="273132"/>
                </a:cubicBezTo>
                <a:cubicBezTo>
                  <a:pt x="75210" y="285007"/>
                  <a:pt x="69468" y="298666"/>
                  <a:pt x="59376" y="308758"/>
                </a:cubicBezTo>
                <a:cubicBezTo>
                  <a:pt x="49284" y="318850"/>
                  <a:pt x="31314" y="320406"/>
                  <a:pt x="23750" y="332509"/>
                </a:cubicBezTo>
                <a:cubicBezTo>
                  <a:pt x="10481" y="353739"/>
                  <a:pt x="0" y="403761"/>
                  <a:pt x="0" y="403761"/>
                </a:cubicBezTo>
                <a:cubicBezTo>
                  <a:pt x="20901" y="466467"/>
                  <a:pt x="1459" y="432443"/>
                  <a:pt x="83127" y="486888"/>
                </a:cubicBezTo>
                <a:lnTo>
                  <a:pt x="118753" y="510639"/>
                </a:lnTo>
                <a:lnTo>
                  <a:pt x="154379" y="534389"/>
                </a:lnTo>
                <a:cubicBezTo>
                  <a:pt x="135882" y="719367"/>
                  <a:pt x="172724" y="604109"/>
                  <a:pt x="106878" y="688768"/>
                </a:cubicBezTo>
                <a:cubicBezTo>
                  <a:pt x="89353" y="711300"/>
                  <a:pt x="59376" y="760020"/>
                  <a:pt x="59376" y="760020"/>
                </a:cubicBezTo>
                <a:cubicBezTo>
                  <a:pt x="63335" y="783771"/>
                  <a:pt x="59120" y="810474"/>
                  <a:pt x="71252" y="831272"/>
                </a:cubicBezTo>
                <a:cubicBezTo>
                  <a:pt x="97134" y="875641"/>
                  <a:pt x="138124" y="899604"/>
                  <a:pt x="178130" y="926275"/>
                </a:cubicBezTo>
                <a:cubicBezTo>
                  <a:pt x="186047" y="938150"/>
                  <a:pt x="200460" y="947700"/>
                  <a:pt x="201880" y="961901"/>
                </a:cubicBezTo>
                <a:cubicBezTo>
                  <a:pt x="203703" y="980134"/>
                  <a:pt x="191938" y="1053037"/>
                  <a:pt x="178130" y="1080654"/>
                </a:cubicBezTo>
                <a:cubicBezTo>
                  <a:pt x="171747" y="1093420"/>
                  <a:pt x="162296" y="1104405"/>
                  <a:pt x="154379" y="1116280"/>
                </a:cubicBezTo>
                <a:cubicBezTo>
                  <a:pt x="150421" y="1128155"/>
                  <a:pt x="148102" y="1140710"/>
                  <a:pt x="142504" y="1151906"/>
                </a:cubicBezTo>
                <a:cubicBezTo>
                  <a:pt x="136121" y="1164672"/>
                  <a:pt x="124550" y="1174490"/>
                  <a:pt x="118753" y="1187532"/>
                </a:cubicBezTo>
                <a:cubicBezTo>
                  <a:pt x="108585" y="1210410"/>
                  <a:pt x="95002" y="1258784"/>
                  <a:pt x="95002" y="1258784"/>
                </a:cubicBezTo>
                <a:cubicBezTo>
                  <a:pt x="123145" y="1300997"/>
                  <a:pt x="104481" y="1294410"/>
                  <a:pt x="142504" y="1294410"/>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8633" name="フリーフォーム 40"/>
          <p:cNvSpPr>
            <a:spLocks/>
          </p:cNvSpPr>
          <p:nvPr/>
        </p:nvSpPr>
        <p:spPr bwMode="auto">
          <a:xfrm flipH="1">
            <a:off x="8558213" y="4559300"/>
            <a:ext cx="46037" cy="985838"/>
          </a:xfrm>
          <a:custGeom>
            <a:avLst/>
            <a:gdLst>
              <a:gd name="T0" fmla="*/ 0 w 202067"/>
              <a:gd name="T1" fmla="*/ 0 h 1294782"/>
              <a:gd name="T2" fmla="*/ 0 w 202067"/>
              <a:gd name="T3" fmla="*/ 2 h 1294782"/>
              <a:gd name="T4" fmla="*/ 0 w 202067"/>
              <a:gd name="T5" fmla="*/ 2 h 1294782"/>
              <a:gd name="T6" fmla="*/ 0 w 202067"/>
              <a:gd name="T7" fmla="*/ 2 h 1294782"/>
              <a:gd name="T8" fmla="*/ 0 w 202067"/>
              <a:gd name="T9" fmla="*/ 2 h 1294782"/>
              <a:gd name="T10" fmla="*/ 0 w 202067"/>
              <a:gd name="T11" fmla="*/ 2 h 1294782"/>
              <a:gd name="T12" fmla="*/ 0 w 202067"/>
              <a:gd name="T13" fmla="*/ 2 h 1294782"/>
              <a:gd name="T14" fmla="*/ 0 w 202067"/>
              <a:gd name="T15" fmla="*/ 2 h 1294782"/>
              <a:gd name="T16" fmla="*/ 0 w 202067"/>
              <a:gd name="T17" fmla="*/ 2 h 1294782"/>
              <a:gd name="T18" fmla="*/ 0 w 202067"/>
              <a:gd name="T19" fmla="*/ 2 h 1294782"/>
              <a:gd name="T20" fmla="*/ 0 w 202067"/>
              <a:gd name="T21" fmla="*/ 2 h 1294782"/>
              <a:gd name="T22" fmla="*/ 0 w 202067"/>
              <a:gd name="T23" fmla="*/ 2 h 1294782"/>
              <a:gd name="T24" fmla="*/ 0 w 202067"/>
              <a:gd name="T25" fmla="*/ 2 h 1294782"/>
              <a:gd name="T26" fmla="*/ 0 w 202067"/>
              <a:gd name="T27" fmla="*/ 2 h 1294782"/>
              <a:gd name="T28" fmla="*/ 0 w 202067"/>
              <a:gd name="T29" fmla="*/ 2 h 1294782"/>
              <a:gd name="T30" fmla="*/ 0 w 202067"/>
              <a:gd name="T31" fmla="*/ 2 h 1294782"/>
              <a:gd name="T32" fmla="*/ 0 w 202067"/>
              <a:gd name="T33" fmla="*/ 2 h 1294782"/>
              <a:gd name="T34" fmla="*/ 0 w 202067"/>
              <a:gd name="T35" fmla="*/ 2 h 1294782"/>
              <a:gd name="T36" fmla="*/ 0 w 202067"/>
              <a:gd name="T37" fmla="*/ 2 h 1294782"/>
              <a:gd name="T38" fmla="*/ 0 w 202067"/>
              <a:gd name="T39" fmla="*/ 2 h 1294782"/>
              <a:gd name="T40" fmla="*/ 0 w 202067"/>
              <a:gd name="T41" fmla="*/ 2 h 1294782"/>
              <a:gd name="T42" fmla="*/ 0 w 202067"/>
              <a:gd name="T43" fmla="*/ 2 h 1294782"/>
              <a:gd name="T44" fmla="*/ 0 w 202067"/>
              <a:gd name="T45" fmla="*/ 2 h 12947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2067" h="1294782">
                <a:moveTo>
                  <a:pt x="35626" y="0"/>
                </a:moveTo>
                <a:cubicBezTo>
                  <a:pt x="129608" y="117477"/>
                  <a:pt x="39988" y="27493"/>
                  <a:pt x="118753" y="71252"/>
                </a:cubicBezTo>
                <a:cubicBezTo>
                  <a:pt x="143706" y="85115"/>
                  <a:pt x="190005" y="118753"/>
                  <a:pt x="190005" y="118753"/>
                </a:cubicBezTo>
                <a:cubicBezTo>
                  <a:pt x="186047" y="138545"/>
                  <a:pt x="187157" y="160077"/>
                  <a:pt x="178130" y="178130"/>
                </a:cubicBezTo>
                <a:cubicBezTo>
                  <a:pt x="170619" y="193151"/>
                  <a:pt x="153255" y="200854"/>
                  <a:pt x="142504" y="213755"/>
                </a:cubicBezTo>
                <a:cubicBezTo>
                  <a:pt x="93021" y="273133"/>
                  <a:pt x="148443" y="229587"/>
                  <a:pt x="83127" y="273132"/>
                </a:cubicBezTo>
                <a:cubicBezTo>
                  <a:pt x="75210" y="285007"/>
                  <a:pt x="69468" y="298666"/>
                  <a:pt x="59376" y="308758"/>
                </a:cubicBezTo>
                <a:cubicBezTo>
                  <a:pt x="49284" y="318850"/>
                  <a:pt x="31314" y="320406"/>
                  <a:pt x="23750" y="332509"/>
                </a:cubicBezTo>
                <a:cubicBezTo>
                  <a:pt x="10481" y="353739"/>
                  <a:pt x="0" y="403761"/>
                  <a:pt x="0" y="403761"/>
                </a:cubicBezTo>
                <a:cubicBezTo>
                  <a:pt x="20901" y="466467"/>
                  <a:pt x="1459" y="432443"/>
                  <a:pt x="83127" y="486888"/>
                </a:cubicBezTo>
                <a:lnTo>
                  <a:pt x="118753" y="510639"/>
                </a:lnTo>
                <a:lnTo>
                  <a:pt x="154379" y="534389"/>
                </a:lnTo>
                <a:cubicBezTo>
                  <a:pt x="135882" y="719367"/>
                  <a:pt x="172724" y="604109"/>
                  <a:pt x="106878" y="688768"/>
                </a:cubicBezTo>
                <a:cubicBezTo>
                  <a:pt x="89353" y="711300"/>
                  <a:pt x="59376" y="760020"/>
                  <a:pt x="59376" y="760020"/>
                </a:cubicBezTo>
                <a:cubicBezTo>
                  <a:pt x="63335" y="783771"/>
                  <a:pt x="59120" y="810474"/>
                  <a:pt x="71252" y="831272"/>
                </a:cubicBezTo>
                <a:cubicBezTo>
                  <a:pt x="97134" y="875641"/>
                  <a:pt x="138124" y="899604"/>
                  <a:pt x="178130" y="926275"/>
                </a:cubicBezTo>
                <a:cubicBezTo>
                  <a:pt x="186047" y="938150"/>
                  <a:pt x="200460" y="947700"/>
                  <a:pt x="201880" y="961901"/>
                </a:cubicBezTo>
                <a:cubicBezTo>
                  <a:pt x="203703" y="980134"/>
                  <a:pt x="191938" y="1053037"/>
                  <a:pt x="178130" y="1080654"/>
                </a:cubicBezTo>
                <a:cubicBezTo>
                  <a:pt x="171747" y="1093420"/>
                  <a:pt x="162296" y="1104405"/>
                  <a:pt x="154379" y="1116280"/>
                </a:cubicBezTo>
                <a:cubicBezTo>
                  <a:pt x="150421" y="1128155"/>
                  <a:pt x="148102" y="1140710"/>
                  <a:pt x="142504" y="1151906"/>
                </a:cubicBezTo>
                <a:cubicBezTo>
                  <a:pt x="136121" y="1164672"/>
                  <a:pt x="124550" y="1174490"/>
                  <a:pt x="118753" y="1187532"/>
                </a:cubicBezTo>
                <a:cubicBezTo>
                  <a:pt x="108585" y="1210410"/>
                  <a:pt x="95002" y="1258784"/>
                  <a:pt x="95002" y="1258784"/>
                </a:cubicBezTo>
                <a:cubicBezTo>
                  <a:pt x="123145" y="1300997"/>
                  <a:pt x="104481" y="1294410"/>
                  <a:pt x="142504" y="1294410"/>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8634" name="フリーフォーム 28"/>
          <p:cNvSpPr>
            <a:spLocks/>
          </p:cNvSpPr>
          <p:nvPr/>
        </p:nvSpPr>
        <p:spPr bwMode="auto">
          <a:xfrm flipH="1">
            <a:off x="3856038" y="4741863"/>
            <a:ext cx="44450" cy="984250"/>
          </a:xfrm>
          <a:custGeom>
            <a:avLst/>
            <a:gdLst>
              <a:gd name="T0" fmla="*/ 0 w 202067"/>
              <a:gd name="T1" fmla="*/ 0 h 1294782"/>
              <a:gd name="T2" fmla="*/ 0 w 202067"/>
              <a:gd name="T3" fmla="*/ 2 h 1294782"/>
              <a:gd name="T4" fmla="*/ 0 w 202067"/>
              <a:gd name="T5" fmla="*/ 2 h 1294782"/>
              <a:gd name="T6" fmla="*/ 0 w 202067"/>
              <a:gd name="T7" fmla="*/ 2 h 1294782"/>
              <a:gd name="T8" fmla="*/ 0 w 202067"/>
              <a:gd name="T9" fmla="*/ 2 h 1294782"/>
              <a:gd name="T10" fmla="*/ 0 w 202067"/>
              <a:gd name="T11" fmla="*/ 2 h 1294782"/>
              <a:gd name="T12" fmla="*/ 0 w 202067"/>
              <a:gd name="T13" fmla="*/ 2 h 1294782"/>
              <a:gd name="T14" fmla="*/ 0 w 202067"/>
              <a:gd name="T15" fmla="*/ 2 h 1294782"/>
              <a:gd name="T16" fmla="*/ 0 w 202067"/>
              <a:gd name="T17" fmla="*/ 2 h 1294782"/>
              <a:gd name="T18" fmla="*/ 0 w 202067"/>
              <a:gd name="T19" fmla="*/ 2 h 1294782"/>
              <a:gd name="T20" fmla="*/ 0 w 202067"/>
              <a:gd name="T21" fmla="*/ 2 h 1294782"/>
              <a:gd name="T22" fmla="*/ 0 w 202067"/>
              <a:gd name="T23" fmla="*/ 2 h 1294782"/>
              <a:gd name="T24" fmla="*/ 0 w 202067"/>
              <a:gd name="T25" fmla="*/ 2 h 1294782"/>
              <a:gd name="T26" fmla="*/ 0 w 202067"/>
              <a:gd name="T27" fmla="*/ 2 h 1294782"/>
              <a:gd name="T28" fmla="*/ 0 w 202067"/>
              <a:gd name="T29" fmla="*/ 2 h 1294782"/>
              <a:gd name="T30" fmla="*/ 0 w 202067"/>
              <a:gd name="T31" fmla="*/ 2 h 1294782"/>
              <a:gd name="T32" fmla="*/ 0 w 202067"/>
              <a:gd name="T33" fmla="*/ 2 h 1294782"/>
              <a:gd name="T34" fmla="*/ 0 w 202067"/>
              <a:gd name="T35" fmla="*/ 2 h 1294782"/>
              <a:gd name="T36" fmla="*/ 0 w 202067"/>
              <a:gd name="T37" fmla="*/ 2 h 1294782"/>
              <a:gd name="T38" fmla="*/ 0 w 202067"/>
              <a:gd name="T39" fmla="*/ 2 h 1294782"/>
              <a:gd name="T40" fmla="*/ 0 w 202067"/>
              <a:gd name="T41" fmla="*/ 2 h 1294782"/>
              <a:gd name="T42" fmla="*/ 0 w 202067"/>
              <a:gd name="T43" fmla="*/ 2 h 1294782"/>
              <a:gd name="T44" fmla="*/ 0 w 202067"/>
              <a:gd name="T45" fmla="*/ 2 h 12947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2067" h="1294782">
                <a:moveTo>
                  <a:pt x="35626" y="0"/>
                </a:moveTo>
                <a:cubicBezTo>
                  <a:pt x="129608" y="117477"/>
                  <a:pt x="39988" y="27493"/>
                  <a:pt x="118753" y="71252"/>
                </a:cubicBezTo>
                <a:cubicBezTo>
                  <a:pt x="143706" y="85115"/>
                  <a:pt x="190005" y="118753"/>
                  <a:pt x="190005" y="118753"/>
                </a:cubicBezTo>
                <a:cubicBezTo>
                  <a:pt x="186047" y="138545"/>
                  <a:pt x="187157" y="160077"/>
                  <a:pt x="178130" y="178130"/>
                </a:cubicBezTo>
                <a:cubicBezTo>
                  <a:pt x="170619" y="193151"/>
                  <a:pt x="153255" y="200854"/>
                  <a:pt x="142504" y="213755"/>
                </a:cubicBezTo>
                <a:cubicBezTo>
                  <a:pt x="93021" y="273133"/>
                  <a:pt x="148443" y="229587"/>
                  <a:pt x="83127" y="273132"/>
                </a:cubicBezTo>
                <a:cubicBezTo>
                  <a:pt x="75210" y="285007"/>
                  <a:pt x="69468" y="298666"/>
                  <a:pt x="59376" y="308758"/>
                </a:cubicBezTo>
                <a:cubicBezTo>
                  <a:pt x="49284" y="318850"/>
                  <a:pt x="31314" y="320406"/>
                  <a:pt x="23750" y="332509"/>
                </a:cubicBezTo>
                <a:cubicBezTo>
                  <a:pt x="10481" y="353739"/>
                  <a:pt x="0" y="403761"/>
                  <a:pt x="0" y="403761"/>
                </a:cubicBezTo>
                <a:cubicBezTo>
                  <a:pt x="20901" y="466467"/>
                  <a:pt x="1459" y="432443"/>
                  <a:pt x="83127" y="486888"/>
                </a:cubicBezTo>
                <a:lnTo>
                  <a:pt x="118753" y="510639"/>
                </a:lnTo>
                <a:lnTo>
                  <a:pt x="154379" y="534389"/>
                </a:lnTo>
                <a:cubicBezTo>
                  <a:pt x="135882" y="719367"/>
                  <a:pt x="172724" y="604109"/>
                  <a:pt x="106878" y="688768"/>
                </a:cubicBezTo>
                <a:cubicBezTo>
                  <a:pt x="89353" y="711300"/>
                  <a:pt x="59376" y="760020"/>
                  <a:pt x="59376" y="760020"/>
                </a:cubicBezTo>
                <a:cubicBezTo>
                  <a:pt x="63335" y="783771"/>
                  <a:pt x="59120" y="810474"/>
                  <a:pt x="71252" y="831272"/>
                </a:cubicBezTo>
                <a:cubicBezTo>
                  <a:pt x="97134" y="875641"/>
                  <a:pt x="138124" y="899604"/>
                  <a:pt x="178130" y="926275"/>
                </a:cubicBezTo>
                <a:cubicBezTo>
                  <a:pt x="186047" y="938150"/>
                  <a:pt x="200460" y="947700"/>
                  <a:pt x="201880" y="961901"/>
                </a:cubicBezTo>
                <a:cubicBezTo>
                  <a:pt x="203703" y="980134"/>
                  <a:pt x="191938" y="1053037"/>
                  <a:pt x="178130" y="1080654"/>
                </a:cubicBezTo>
                <a:cubicBezTo>
                  <a:pt x="171747" y="1093420"/>
                  <a:pt x="162296" y="1104405"/>
                  <a:pt x="154379" y="1116280"/>
                </a:cubicBezTo>
                <a:cubicBezTo>
                  <a:pt x="150421" y="1128155"/>
                  <a:pt x="148102" y="1140710"/>
                  <a:pt x="142504" y="1151906"/>
                </a:cubicBezTo>
                <a:cubicBezTo>
                  <a:pt x="136121" y="1164672"/>
                  <a:pt x="124550" y="1174490"/>
                  <a:pt x="118753" y="1187532"/>
                </a:cubicBezTo>
                <a:cubicBezTo>
                  <a:pt x="108585" y="1210410"/>
                  <a:pt x="95002" y="1258784"/>
                  <a:pt x="95002" y="1258784"/>
                </a:cubicBezTo>
                <a:cubicBezTo>
                  <a:pt x="123145" y="1300997"/>
                  <a:pt x="104481" y="1294410"/>
                  <a:pt x="142504" y="1294410"/>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8635" name="フリーフォーム 29"/>
          <p:cNvSpPr>
            <a:spLocks/>
          </p:cNvSpPr>
          <p:nvPr/>
        </p:nvSpPr>
        <p:spPr bwMode="auto">
          <a:xfrm flipH="1">
            <a:off x="3995738" y="4716463"/>
            <a:ext cx="44450" cy="985837"/>
          </a:xfrm>
          <a:custGeom>
            <a:avLst/>
            <a:gdLst>
              <a:gd name="T0" fmla="*/ 0 w 202067"/>
              <a:gd name="T1" fmla="*/ 0 h 1294782"/>
              <a:gd name="T2" fmla="*/ 0 w 202067"/>
              <a:gd name="T3" fmla="*/ 2 h 1294782"/>
              <a:gd name="T4" fmla="*/ 0 w 202067"/>
              <a:gd name="T5" fmla="*/ 2 h 1294782"/>
              <a:gd name="T6" fmla="*/ 0 w 202067"/>
              <a:gd name="T7" fmla="*/ 2 h 1294782"/>
              <a:gd name="T8" fmla="*/ 0 w 202067"/>
              <a:gd name="T9" fmla="*/ 2 h 1294782"/>
              <a:gd name="T10" fmla="*/ 0 w 202067"/>
              <a:gd name="T11" fmla="*/ 2 h 1294782"/>
              <a:gd name="T12" fmla="*/ 0 w 202067"/>
              <a:gd name="T13" fmla="*/ 2 h 1294782"/>
              <a:gd name="T14" fmla="*/ 0 w 202067"/>
              <a:gd name="T15" fmla="*/ 2 h 1294782"/>
              <a:gd name="T16" fmla="*/ 0 w 202067"/>
              <a:gd name="T17" fmla="*/ 2 h 1294782"/>
              <a:gd name="T18" fmla="*/ 0 w 202067"/>
              <a:gd name="T19" fmla="*/ 2 h 1294782"/>
              <a:gd name="T20" fmla="*/ 0 w 202067"/>
              <a:gd name="T21" fmla="*/ 2 h 1294782"/>
              <a:gd name="T22" fmla="*/ 0 w 202067"/>
              <a:gd name="T23" fmla="*/ 2 h 1294782"/>
              <a:gd name="T24" fmla="*/ 0 w 202067"/>
              <a:gd name="T25" fmla="*/ 2 h 1294782"/>
              <a:gd name="T26" fmla="*/ 0 w 202067"/>
              <a:gd name="T27" fmla="*/ 2 h 1294782"/>
              <a:gd name="T28" fmla="*/ 0 w 202067"/>
              <a:gd name="T29" fmla="*/ 2 h 1294782"/>
              <a:gd name="T30" fmla="*/ 0 w 202067"/>
              <a:gd name="T31" fmla="*/ 2 h 1294782"/>
              <a:gd name="T32" fmla="*/ 0 w 202067"/>
              <a:gd name="T33" fmla="*/ 2 h 1294782"/>
              <a:gd name="T34" fmla="*/ 0 w 202067"/>
              <a:gd name="T35" fmla="*/ 2 h 1294782"/>
              <a:gd name="T36" fmla="*/ 0 w 202067"/>
              <a:gd name="T37" fmla="*/ 2 h 1294782"/>
              <a:gd name="T38" fmla="*/ 0 w 202067"/>
              <a:gd name="T39" fmla="*/ 2 h 1294782"/>
              <a:gd name="T40" fmla="*/ 0 w 202067"/>
              <a:gd name="T41" fmla="*/ 2 h 1294782"/>
              <a:gd name="T42" fmla="*/ 0 w 202067"/>
              <a:gd name="T43" fmla="*/ 2 h 1294782"/>
              <a:gd name="T44" fmla="*/ 0 w 202067"/>
              <a:gd name="T45" fmla="*/ 2 h 12947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2067" h="1294782">
                <a:moveTo>
                  <a:pt x="35626" y="0"/>
                </a:moveTo>
                <a:cubicBezTo>
                  <a:pt x="129608" y="117477"/>
                  <a:pt x="39988" y="27493"/>
                  <a:pt x="118753" y="71252"/>
                </a:cubicBezTo>
                <a:cubicBezTo>
                  <a:pt x="143706" y="85115"/>
                  <a:pt x="190005" y="118753"/>
                  <a:pt x="190005" y="118753"/>
                </a:cubicBezTo>
                <a:cubicBezTo>
                  <a:pt x="186047" y="138545"/>
                  <a:pt x="187157" y="160077"/>
                  <a:pt x="178130" y="178130"/>
                </a:cubicBezTo>
                <a:cubicBezTo>
                  <a:pt x="170619" y="193151"/>
                  <a:pt x="153255" y="200854"/>
                  <a:pt x="142504" y="213755"/>
                </a:cubicBezTo>
                <a:cubicBezTo>
                  <a:pt x="93021" y="273133"/>
                  <a:pt x="148443" y="229587"/>
                  <a:pt x="83127" y="273132"/>
                </a:cubicBezTo>
                <a:cubicBezTo>
                  <a:pt x="75210" y="285007"/>
                  <a:pt x="69468" y="298666"/>
                  <a:pt x="59376" y="308758"/>
                </a:cubicBezTo>
                <a:cubicBezTo>
                  <a:pt x="49284" y="318850"/>
                  <a:pt x="31314" y="320406"/>
                  <a:pt x="23750" y="332509"/>
                </a:cubicBezTo>
                <a:cubicBezTo>
                  <a:pt x="10481" y="353739"/>
                  <a:pt x="0" y="403761"/>
                  <a:pt x="0" y="403761"/>
                </a:cubicBezTo>
                <a:cubicBezTo>
                  <a:pt x="20901" y="466467"/>
                  <a:pt x="1459" y="432443"/>
                  <a:pt x="83127" y="486888"/>
                </a:cubicBezTo>
                <a:lnTo>
                  <a:pt x="118753" y="510639"/>
                </a:lnTo>
                <a:lnTo>
                  <a:pt x="154379" y="534389"/>
                </a:lnTo>
                <a:cubicBezTo>
                  <a:pt x="135882" y="719367"/>
                  <a:pt x="172724" y="604109"/>
                  <a:pt x="106878" y="688768"/>
                </a:cubicBezTo>
                <a:cubicBezTo>
                  <a:pt x="89353" y="711300"/>
                  <a:pt x="59376" y="760020"/>
                  <a:pt x="59376" y="760020"/>
                </a:cubicBezTo>
                <a:cubicBezTo>
                  <a:pt x="63335" y="783771"/>
                  <a:pt x="59120" y="810474"/>
                  <a:pt x="71252" y="831272"/>
                </a:cubicBezTo>
                <a:cubicBezTo>
                  <a:pt x="97134" y="875641"/>
                  <a:pt x="138124" y="899604"/>
                  <a:pt x="178130" y="926275"/>
                </a:cubicBezTo>
                <a:cubicBezTo>
                  <a:pt x="186047" y="938150"/>
                  <a:pt x="200460" y="947700"/>
                  <a:pt x="201880" y="961901"/>
                </a:cubicBezTo>
                <a:cubicBezTo>
                  <a:pt x="203703" y="980134"/>
                  <a:pt x="191938" y="1053037"/>
                  <a:pt x="178130" y="1080654"/>
                </a:cubicBezTo>
                <a:cubicBezTo>
                  <a:pt x="171747" y="1093420"/>
                  <a:pt x="162296" y="1104405"/>
                  <a:pt x="154379" y="1116280"/>
                </a:cubicBezTo>
                <a:cubicBezTo>
                  <a:pt x="150421" y="1128155"/>
                  <a:pt x="148102" y="1140710"/>
                  <a:pt x="142504" y="1151906"/>
                </a:cubicBezTo>
                <a:cubicBezTo>
                  <a:pt x="136121" y="1164672"/>
                  <a:pt x="124550" y="1174490"/>
                  <a:pt x="118753" y="1187532"/>
                </a:cubicBezTo>
                <a:cubicBezTo>
                  <a:pt x="108585" y="1210410"/>
                  <a:pt x="95002" y="1258784"/>
                  <a:pt x="95002" y="1258784"/>
                </a:cubicBezTo>
                <a:cubicBezTo>
                  <a:pt x="123145" y="1300997"/>
                  <a:pt x="104481" y="1294410"/>
                  <a:pt x="142504" y="1294410"/>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Tree>
  </p:cSld>
  <p:clrMapOvr>
    <a:masterClrMapping/>
  </p:clrMapOvr>
  <p:transition spd="slow" advTm="91418"/>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371600" y="790575"/>
            <a:ext cx="7572375" cy="838200"/>
          </a:xfrm>
        </p:spPr>
        <p:txBody>
          <a:bodyPr anchor="ctr"/>
          <a:lstStyle/>
          <a:p>
            <a:pPr eaLnBrk="1" hangingPunct="1"/>
            <a:r>
              <a:rPr lang="ja-JP" altLang="en-US">
                <a:ea typeface="メイリオ" panose="020B0604030504040204" pitchFamily="50" charset="-128"/>
              </a:rPr>
              <a:t>模擬投票</a:t>
            </a:r>
            <a:endParaRPr lang="ja-JP" altLang="ja-JP">
              <a:ea typeface="メイリオ" panose="020B0604030504040204" pitchFamily="50" charset="-128"/>
            </a:endParaRPr>
          </a:p>
        </p:txBody>
      </p:sp>
      <p:sp>
        <p:nvSpPr>
          <p:cNvPr id="70659" name="テキスト ボックス 2"/>
          <p:cNvSpPr txBox="1">
            <a:spLocks noChangeArrowheads="1"/>
          </p:cNvSpPr>
          <p:nvPr/>
        </p:nvSpPr>
        <p:spPr bwMode="auto">
          <a:xfrm>
            <a:off x="539750" y="1989138"/>
            <a:ext cx="8064500"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b="1">
                <a:latin typeface="ＭＳ Ｐゴシック" panose="020B0600070205080204" pitchFamily="50" charset="-128"/>
                <a:ea typeface="メイリオ" panose="020B0604030504040204" pitchFamily="50" charset="-128"/>
              </a:rPr>
              <a:t>これから</a:t>
            </a:r>
            <a:r>
              <a:rPr lang="ja-JP" altLang="en-US" sz="5400" b="1">
                <a:solidFill>
                  <a:srgbClr val="008000"/>
                </a:solidFill>
                <a:latin typeface="ＭＳ Ｐゴシック" panose="020B0600070205080204" pitchFamily="50" charset="-128"/>
                <a:ea typeface="メイリオ" panose="020B0604030504040204" pitchFamily="50" charset="-128"/>
              </a:rPr>
              <a:t>「宮城県知事」</a:t>
            </a:r>
            <a:r>
              <a:rPr lang="ja-JP" altLang="en-US" sz="3600" b="1">
                <a:latin typeface="ＭＳ Ｐゴシック" panose="020B0600070205080204" pitchFamily="50" charset="-128"/>
                <a:ea typeface="メイリオ" panose="020B0604030504040204" pitchFamily="50" charset="-128"/>
              </a:rPr>
              <a:t>の</a:t>
            </a:r>
          </a:p>
          <a:p>
            <a:pPr eaLnBrk="1" hangingPunct="1">
              <a:buClr>
                <a:schemeClr val="bg1"/>
              </a:buClr>
              <a:buSzPct val="100000"/>
              <a:buFont typeface="Wingdings" panose="05000000000000000000" pitchFamily="2" charset="2"/>
              <a:buNone/>
            </a:pPr>
            <a:r>
              <a:rPr lang="ja-JP" altLang="en-US" sz="3600" b="1">
                <a:latin typeface="ＭＳ Ｐゴシック" panose="020B0600070205080204" pitchFamily="50" charset="-128"/>
                <a:ea typeface="メイリオ" panose="020B0604030504040204" pitchFamily="50" charset="-128"/>
              </a:rPr>
              <a:t>模擬投票を行います。</a:t>
            </a:r>
          </a:p>
          <a:p>
            <a:pPr eaLnBrk="1" hangingPunct="1">
              <a:buClr>
                <a:schemeClr val="bg1"/>
              </a:buClr>
              <a:buSzPct val="100000"/>
              <a:buFont typeface="Wingdings" panose="05000000000000000000" pitchFamily="2" charset="2"/>
              <a:buNone/>
            </a:pPr>
            <a:endParaRPr lang="en-US" altLang="ja-JP" sz="3600" b="1">
              <a:latin typeface="ＭＳ Ｐゴシック" panose="020B0600070205080204" pitchFamily="50" charset="-128"/>
              <a:ea typeface="メイリオ" panose="020B0604030504040204" pitchFamily="50" charset="-128"/>
            </a:endParaRPr>
          </a:p>
        </p:txBody>
      </p:sp>
    </p:spTree>
  </p:cSld>
  <p:clrMapOvr>
    <a:masterClrMapping/>
  </p:clrMapOvr>
  <p:transition spd="slow" advTm="2058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371600" y="790575"/>
            <a:ext cx="7572375" cy="838200"/>
          </a:xfrm>
        </p:spPr>
        <p:txBody>
          <a:bodyPr anchor="ctr"/>
          <a:lstStyle/>
          <a:p>
            <a:pPr eaLnBrk="1" hangingPunct="1"/>
            <a:r>
              <a:rPr lang="ja-JP" altLang="en-US">
                <a:ea typeface="メイリオ" panose="020B0604030504040204" pitchFamily="50" charset="-128"/>
              </a:rPr>
              <a:t>候補者①</a:t>
            </a:r>
            <a:endParaRPr lang="ja-JP" altLang="ja-JP">
              <a:ea typeface="メイリオ" panose="020B0604030504040204" pitchFamily="50" charset="-128"/>
            </a:endParaRPr>
          </a:p>
        </p:txBody>
      </p:sp>
      <p:graphicFrame>
        <p:nvGraphicFramePr>
          <p:cNvPr id="72707" name="オブジェクト 9"/>
          <p:cNvGraphicFramePr>
            <a:graphicFrameLocks noChangeAspect="1"/>
          </p:cNvGraphicFramePr>
          <p:nvPr/>
        </p:nvGraphicFramePr>
        <p:xfrm>
          <a:off x="827088" y="1790700"/>
          <a:ext cx="7777162" cy="4086225"/>
        </p:xfrm>
        <a:graphic>
          <a:graphicData uri="http://schemas.openxmlformats.org/presentationml/2006/ole">
            <mc:AlternateContent xmlns:mc="http://schemas.openxmlformats.org/markup-compatibility/2006">
              <mc:Choice xmlns:v="urn:schemas-microsoft-com:vml" Requires="v">
                <p:oleObj name="ワークシート" r:id="rId3" imgW="7391392" imgH="2695689" progId="Excel.Sheet.12">
                  <p:embed/>
                </p:oleObj>
              </mc:Choice>
              <mc:Fallback>
                <p:oleObj name="ワークシート" r:id="rId3" imgW="7391392" imgH="2695689" progId="Excel.Sheet.12">
                  <p:embed/>
                  <p:pic>
                    <p:nvPicPr>
                      <p:cNvPr id="0" name="オブジェクト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790700"/>
                        <a:ext cx="7777162"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Tm="2058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371600" y="790575"/>
            <a:ext cx="7572375" cy="838200"/>
          </a:xfrm>
        </p:spPr>
        <p:txBody>
          <a:bodyPr anchor="ctr"/>
          <a:lstStyle/>
          <a:p>
            <a:pPr eaLnBrk="1" hangingPunct="1"/>
            <a:r>
              <a:rPr lang="ja-JP" altLang="en-US">
                <a:ea typeface="メイリオ" panose="020B0604030504040204" pitchFamily="50" charset="-128"/>
              </a:rPr>
              <a:t>候補者②</a:t>
            </a:r>
            <a:endParaRPr lang="ja-JP" altLang="ja-JP">
              <a:ea typeface="メイリオ" panose="020B0604030504040204" pitchFamily="50" charset="-128"/>
            </a:endParaRPr>
          </a:p>
        </p:txBody>
      </p:sp>
      <p:pic>
        <p:nvPicPr>
          <p:cNvPr id="74755"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844675"/>
            <a:ext cx="7724775"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58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371600" y="790575"/>
            <a:ext cx="7572375" cy="838200"/>
          </a:xfrm>
        </p:spPr>
        <p:txBody>
          <a:bodyPr anchor="ctr"/>
          <a:lstStyle/>
          <a:p>
            <a:pPr eaLnBrk="1" hangingPunct="1"/>
            <a:r>
              <a:rPr lang="ja-JP" altLang="en-US">
                <a:ea typeface="メイリオ" panose="020B0604030504040204" pitchFamily="50" charset="-128"/>
              </a:rPr>
              <a:t>候補者③</a:t>
            </a:r>
            <a:endParaRPr lang="ja-JP" altLang="ja-JP">
              <a:ea typeface="メイリオ" panose="020B0604030504040204" pitchFamily="50" charset="-128"/>
            </a:endParaRPr>
          </a:p>
        </p:txBody>
      </p:sp>
      <p:graphicFrame>
        <p:nvGraphicFramePr>
          <p:cNvPr id="76803" name="オブジェクト 2"/>
          <p:cNvGraphicFramePr>
            <a:graphicFrameLocks noChangeAspect="1"/>
          </p:cNvGraphicFramePr>
          <p:nvPr/>
        </p:nvGraphicFramePr>
        <p:xfrm>
          <a:off x="827088" y="1800225"/>
          <a:ext cx="7777162" cy="4149725"/>
        </p:xfrm>
        <a:graphic>
          <a:graphicData uri="http://schemas.openxmlformats.org/presentationml/2006/ole">
            <mc:AlternateContent xmlns:mc="http://schemas.openxmlformats.org/markup-compatibility/2006">
              <mc:Choice xmlns:v="urn:schemas-microsoft-com:vml" Requires="v">
                <p:oleObj name="ワークシート" r:id="rId3" imgW="7391392" imgH="2695689" progId="Excel.Sheet.12">
                  <p:embed/>
                </p:oleObj>
              </mc:Choice>
              <mc:Fallback>
                <p:oleObj name="ワークシート" r:id="rId3" imgW="7391392" imgH="2695689" progId="Excel.Sheet.12">
                  <p:embed/>
                  <p:pic>
                    <p:nvPicPr>
                      <p:cNvPr id="0" name="オブジェクト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800225"/>
                        <a:ext cx="7777162"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Tm="2058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371600" y="790575"/>
            <a:ext cx="7572375" cy="838200"/>
          </a:xfrm>
        </p:spPr>
        <p:txBody>
          <a:bodyPr anchor="ctr"/>
          <a:lstStyle/>
          <a:p>
            <a:pPr eaLnBrk="1" hangingPunct="1"/>
            <a:r>
              <a:rPr lang="ja-JP" altLang="en-US">
                <a:ea typeface="メイリオ" panose="020B0604030504040204" pitchFamily="50" charset="-128"/>
              </a:rPr>
              <a:t>候補者④</a:t>
            </a:r>
            <a:endParaRPr lang="ja-JP" altLang="ja-JP">
              <a:ea typeface="メイリオ" panose="020B0604030504040204" pitchFamily="50" charset="-128"/>
            </a:endParaRPr>
          </a:p>
        </p:txBody>
      </p:sp>
      <p:graphicFrame>
        <p:nvGraphicFramePr>
          <p:cNvPr id="88067" name="オブジェクト 2"/>
          <p:cNvGraphicFramePr>
            <a:graphicFrameLocks noChangeAspect="1"/>
          </p:cNvGraphicFramePr>
          <p:nvPr/>
        </p:nvGraphicFramePr>
        <p:xfrm>
          <a:off x="788988" y="1773238"/>
          <a:ext cx="7886700" cy="4052887"/>
        </p:xfrm>
        <a:graphic>
          <a:graphicData uri="http://schemas.openxmlformats.org/presentationml/2006/ole">
            <mc:AlternateContent xmlns:mc="http://schemas.openxmlformats.org/markup-compatibility/2006">
              <mc:Choice xmlns:v="urn:schemas-microsoft-com:vml" Requires="v">
                <p:oleObj name="ワークシート" r:id="rId3" imgW="7391392" imgH="2476610" progId="Excel.Sheet.12">
                  <p:embed/>
                </p:oleObj>
              </mc:Choice>
              <mc:Fallback>
                <p:oleObj name="ワークシート" r:id="rId3" imgW="7391392" imgH="2476610" progId="Excel.Sheet.12">
                  <p:embed/>
                  <p:pic>
                    <p:nvPicPr>
                      <p:cNvPr id="88067" name="オブジェクト 2"/>
                      <p:cNvPicPr>
                        <a:picLocks noChangeAspect="1" noChangeArrowheads="1"/>
                      </p:cNvPicPr>
                      <p:nvPr/>
                    </p:nvPicPr>
                    <p:blipFill>
                      <a:blip r:embed="rId4"/>
                      <a:srcRect/>
                      <a:stretch>
                        <a:fillRect/>
                      </a:stretch>
                    </p:blipFill>
                    <p:spPr bwMode="auto">
                      <a:xfrm>
                        <a:off x="788988" y="1773238"/>
                        <a:ext cx="7886700" cy="405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91631248"/>
      </p:ext>
    </p:extLst>
  </p:cSld>
  <p:clrMapOvr>
    <a:masterClrMapping/>
  </p:clrMapOvr>
  <p:transition spd="slow" advTm="2058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611560" y="836712"/>
            <a:ext cx="7776864" cy="5292589"/>
          </a:xfrm>
          <a:prstGeom prst="rect">
            <a:avLst/>
          </a:prstGeom>
          <a:ln>
            <a:solidFill>
              <a:schemeClr val="tx1"/>
            </a:solidFill>
          </a:ln>
        </p:spPr>
      </p:pic>
    </p:spTree>
    <p:extLst>
      <p:ext uri="{BB962C8B-B14F-4D97-AF65-F5344CB8AC3E}">
        <p14:creationId xmlns:p14="http://schemas.microsoft.com/office/powerpoint/2010/main" val="110499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title"/>
          </p:nvPr>
        </p:nvSpPr>
        <p:spPr>
          <a:xfrm>
            <a:off x="1311275" y="836613"/>
            <a:ext cx="7572375" cy="838200"/>
          </a:xfrm>
        </p:spPr>
        <p:txBody>
          <a:bodyPr/>
          <a:lstStyle/>
          <a:p>
            <a:r>
              <a:rPr lang="ja-JP" altLang="en-US" sz="4000"/>
              <a:t>参議院議員通常選挙（宮城県）</a:t>
            </a:r>
          </a:p>
        </p:txBody>
      </p:sp>
      <p:sp>
        <p:nvSpPr>
          <p:cNvPr id="18" name="フリーフォーム 17"/>
          <p:cNvSpPr/>
          <p:nvPr/>
        </p:nvSpPr>
        <p:spPr bwMode="auto">
          <a:xfrm>
            <a:off x="900113" y="2500313"/>
            <a:ext cx="3436937" cy="3532187"/>
          </a:xfrm>
          <a:custGeom>
            <a:avLst/>
            <a:gdLst>
              <a:gd name="connsiteX0" fmla="*/ 3725839 w 3725839"/>
              <a:gd name="connsiteY0" fmla="*/ 423080 h 4067032"/>
              <a:gd name="connsiteX1" fmla="*/ 3725839 w 3725839"/>
              <a:gd name="connsiteY1" fmla="*/ 286603 h 4067032"/>
              <a:gd name="connsiteX2" fmla="*/ 3657600 w 3725839"/>
              <a:gd name="connsiteY2" fmla="*/ 218364 h 4067032"/>
              <a:gd name="connsiteX3" fmla="*/ 3643952 w 3725839"/>
              <a:gd name="connsiteY3" fmla="*/ 136477 h 4067032"/>
              <a:gd name="connsiteX4" fmla="*/ 3493827 w 3725839"/>
              <a:gd name="connsiteY4" fmla="*/ 40943 h 4067032"/>
              <a:gd name="connsiteX5" fmla="*/ 3220871 w 3725839"/>
              <a:gd name="connsiteY5" fmla="*/ 0 h 4067032"/>
              <a:gd name="connsiteX6" fmla="*/ 3275462 w 3725839"/>
              <a:gd name="connsiteY6" fmla="*/ 191068 h 4067032"/>
              <a:gd name="connsiteX7" fmla="*/ 3193576 w 3725839"/>
              <a:gd name="connsiteY7" fmla="*/ 286603 h 4067032"/>
              <a:gd name="connsiteX8" fmla="*/ 3207224 w 3725839"/>
              <a:gd name="connsiteY8" fmla="*/ 354841 h 4067032"/>
              <a:gd name="connsiteX9" fmla="*/ 3125337 w 3725839"/>
              <a:gd name="connsiteY9" fmla="*/ 491319 h 4067032"/>
              <a:gd name="connsiteX10" fmla="*/ 3125337 w 3725839"/>
              <a:gd name="connsiteY10" fmla="*/ 586853 h 4067032"/>
              <a:gd name="connsiteX11" fmla="*/ 3057098 w 3725839"/>
              <a:gd name="connsiteY11" fmla="*/ 764274 h 4067032"/>
              <a:gd name="connsiteX12" fmla="*/ 2866030 w 3725839"/>
              <a:gd name="connsiteY12" fmla="*/ 586853 h 4067032"/>
              <a:gd name="connsiteX13" fmla="*/ 2797791 w 3725839"/>
              <a:gd name="connsiteY13" fmla="*/ 614149 h 4067032"/>
              <a:gd name="connsiteX14" fmla="*/ 2797791 w 3725839"/>
              <a:gd name="connsiteY14" fmla="*/ 614149 h 4067032"/>
              <a:gd name="connsiteX15" fmla="*/ 2729552 w 3725839"/>
              <a:gd name="connsiteY15" fmla="*/ 682388 h 4067032"/>
              <a:gd name="connsiteX16" fmla="*/ 2647665 w 3725839"/>
              <a:gd name="connsiteY16" fmla="*/ 668740 h 4067032"/>
              <a:gd name="connsiteX17" fmla="*/ 2579427 w 3725839"/>
              <a:gd name="connsiteY17" fmla="*/ 818865 h 4067032"/>
              <a:gd name="connsiteX18" fmla="*/ 2470245 w 3725839"/>
              <a:gd name="connsiteY18" fmla="*/ 723331 h 4067032"/>
              <a:gd name="connsiteX19" fmla="*/ 2320119 w 3725839"/>
              <a:gd name="connsiteY19" fmla="*/ 696035 h 4067032"/>
              <a:gd name="connsiteX20" fmla="*/ 2265528 w 3725839"/>
              <a:gd name="connsiteY20" fmla="*/ 600501 h 4067032"/>
              <a:gd name="connsiteX21" fmla="*/ 2197289 w 3725839"/>
              <a:gd name="connsiteY21" fmla="*/ 518615 h 4067032"/>
              <a:gd name="connsiteX22" fmla="*/ 2320119 w 3725839"/>
              <a:gd name="connsiteY22" fmla="*/ 423080 h 4067032"/>
              <a:gd name="connsiteX23" fmla="*/ 2197289 w 3725839"/>
              <a:gd name="connsiteY23" fmla="*/ 382137 h 4067032"/>
              <a:gd name="connsiteX24" fmla="*/ 2060812 w 3725839"/>
              <a:gd name="connsiteY24" fmla="*/ 368489 h 4067032"/>
              <a:gd name="connsiteX25" fmla="*/ 1924334 w 3725839"/>
              <a:gd name="connsiteY25" fmla="*/ 423080 h 4067032"/>
              <a:gd name="connsiteX26" fmla="*/ 1760561 w 3725839"/>
              <a:gd name="connsiteY26" fmla="*/ 286603 h 4067032"/>
              <a:gd name="connsiteX27" fmla="*/ 1528549 w 3725839"/>
              <a:gd name="connsiteY27" fmla="*/ 163773 h 4067032"/>
              <a:gd name="connsiteX28" fmla="*/ 1405719 w 3725839"/>
              <a:gd name="connsiteY28" fmla="*/ 109182 h 4067032"/>
              <a:gd name="connsiteX29" fmla="*/ 1173707 w 3725839"/>
              <a:gd name="connsiteY29" fmla="*/ 259307 h 4067032"/>
              <a:gd name="connsiteX30" fmla="*/ 1050877 w 3725839"/>
              <a:gd name="connsiteY30" fmla="*/ 327546 h 4067032"/>
              <a:gd name="connsiteX31" fmla="*/ 982639 w 3725839"/>
              <a:gd name="connsiteY31" fmla="*/ 354841 h 4067032"/>
              <a:gd name="connsiteX32" fmla="*/ 723331 w 3725839"/>
              <a:gd name="connsiteY32" fmla="*/ 368489 h 4067032"/>
              <a:gd name="connsiteX33" fmla="*/ 873456 w 3725839"/>
              <a:gd name="connsiteY33" fmla="*/ 723331 h 4067032"/>
              <a:gd name="connsiteX34" fmla="*/ 941695 w 3725839"/>
              <a:gd name="connsiteY34" fmla="*/ 805218 h 4067032"/>
              <a:gd name="connsiteX35" fmla="*/ 887104 w 3725839"/>
              <a:gd name="connsiteY35" fmla="*/ 928047 h 4067032"/>
              <a:gd name="connsiteX36" fmla="*/ 928048 w 3725839"/>
              <a:gd name="connsiteY36" fmla="*/ 1050877 h 4067032"/>
              <a:gd name="connsiteX37" fmla="*/ 846161 w 3725839"/>
              <a:gd name="connsiteY37" fmla="*/ 1187355 h 4067032"/>
              <a:gd name="connsiteX38" fmla="*/ 709683 w 3725839"/>
              <a:gd name="connsiteY38" fmla="*/ 1160059 h 4067032"/>
              <a:gd name="connsiteX39" fmla="*/ 777922 w 3725839"/>
              <a:gd name="connsiteY39" fmla="*/ 1419367 h 4067032"/>
              <a:gd name="connsiteX40" fmla="*/ 736979 w 3725839"/>
              <a:gd name="connsiteY40" fmla="*/ 1542197 h 4067032"/>
              <a:gd name="connsiteX41" fmla="*/ 900752 w 3725839"/>
              <a:gd name="connsiteY41" fmla="*/ 1774209 h 4067032"/>
              <a:gd name="connsiteX42" fmla="*/ 805218 w 3725839"/>
              <a:gd name="connsiteY42" fmla="*/ 2019868 h 4067032"/>
              <a:gd name="connsiteX43" fmla="*/ 668740 w 3725839"/>
              <a:gd name="connsiteY43" fmla="*/ 2210937 h 4067032"/>
              <a:gd name="connsiteX44" fmla="*/ 573206 w 3725839"/>
              <a:gd name="connsiteY44" fmla="*/ 2361062 h 4067032"/>
              <a:gd name="connsiteX45" fmla="*/ 545910 w 3725839"/>
              <a:gd name="connsiteY45" fmla="*/ 2483892 h 4067032"/>
              <a:gd name="connsiteX46" fmla="*/ 450376 w 3725839"/>
              <a:gd name="connsiteY46" fmla="*/ 2620370 h 4067032"/>
              <a:gd name="connsiteX47" fmla="*/ 545910 w 3725839"/>
              <a:gd name="connsiteY47" fmla="*/ 2756847 h 4067032"/>
              <a:gd name="connsiteX48" fmla="*/ 491319 w 3725839"/>
              <a:gd name="connsiteY48" fmla="*/ 2879677 h 4067032"/>
              <a:gd name="connsiteX49" fmla="*/ 395785 w 3725839"/>
              <a:gd name="connsiteY49" fmla="*/ 2975212 h 4067032"/>
              <a:gd name="connsiteX50" fmla="*/ 395785 w 3725839"/>
              <a:gd name="connsiteY50" fmla="*/ 3111689 h 4067032"/>
              <a:gd name="connsiteX51" fmla="*/ 177421 w 3725839"/>
              <a:gd name="connsiteY51" fmla="*/ 3152632 h 4067032"/>
              <a:gd name="connsiteX52" fmla="*/ 27295 w 3725839"/>
              <a:gd name="connsiteY52" fmla="*/ 3138985 h 4067032"/>
              <a:gd name="connsiteX53" fmla="*/ 0 w 3725839"/>
              <a:gd name="connsiteY53" fmla="*/ 3398292 h 4067032"/>
              <a:gd name="connsiteX54" fmla="*/ 191068 w 3725839"/>
              <a:gd name="connsiteY54" fmla="*/ 3534770 h 4067032"/>
              <a:gd name="connsiteX55" fmla="*/ 286603 w 3725839"/>
              <a:gd name="connsiteY55" fmla="*/ 3534770 h 4067032"/>
              <a:gd name="connsiteX56" fmla="*/ 382137 w 3725839"/>
              <a:gd name="connsiteY56" fmla="*/ 3425588 h 4067032"/>
              <a:gd name="connsiteX57" fmla="*/ 477671 w 3725839"/>
              <a:gd name="connsiteY57" fmla="*/ 3507474 h 4067032"/>
              <a:gd name="connsiteX58" fmla="*/ 532262 w 3725839"/>
              <a:gd name="connsiteY58" fmla="*/ 3521122 h 4067032"/>
              <a:gd name="connsiteX59" fmla="*/ 586854 w 3725839"/>
              <a:gd name="connsiteY59" fmla="*/ 3562065 h 4067032"/>
              <a:gd name="connsiteX60" fmla="*/ 586854 w 3725839"/>
              <a:gd name="connsiteY60" fmla="*/ 3643952 h 4067032"/>
              <a:gd name="connsiteX61" fmla="*/ 846161 w 3725839"/>
              <a:gd name="connsiteY61" fmla="*/ 3712191 h 4067032"/>
              <a:gd name="connsiteX62" fmla="*/ 846161 w 3725839"/>
              <a:gd name="connsiteY62" fmla="*/ 3712191 h 4067032"/>
              <a:gd name="connsiteX63" fmla="*/ 996286 w 3725839"/>
              <a:gd name="connsiteY63" fmla="*/ 3684895 h 4067032"/>
              <a:gd name="connsiteX64" fmla="*/ 1037230 w 3725839"/>
              <a:gd name="connsiteY64" fmla="*/ 3616656 h 4067032"/>
              <a:gd name="connsiteX65" fmla="*/ 1146412 w 3725839"/>
              <a:gd name="connsiteY65" fmla="*/ 3780429 h 4067032"/>
              <a:gd name="connsiteX66" fmla="*/ 1201003 w 3725839"/>
              <a:gd name="connsiteY66" fmla="*/ 3957850 h 4067032"/>
              <a:gd name="connsiteX67" fmla="*/ 1337480 w 3725839"/>
              <a:gd name="connsiteY67" fmla="*/ 4067032 h 4067032"/>
              <a:gd name="connsiteX68" fmla="*/ 1473958 w 3725839"/>
              <a:gd name="connsiteY68" fmla="*/ 4067032 h 4067032"/>
              <a:gd name="connsiteX69" fmla="*/ 1692322 w 3725839"/>
              <a:gd name="connsiteY69" fmla="*/ 3957850 h 4067032"/>
              <a:gd name="connsiteX70" fmla="*/ 1583140 w 3725839"/>
              <a:gd name="connsiteY70" fmla="*/ 3725838 h 4067032"/>
              <a:gd name="connsiteX71" fmla="*/ 1760561 w 3725839"/>
              <a:gd name="connsiteY71" fmla="*/ 3657600 h 4067032"/>
              <a:gd name="connsiteX72" fmla="*/ 1774209 w 3725839"/>
              <a:gd name="connsiteY72" fmla="*/ 3179928 h 4067032"/>
              <a:gd name="connsiteX73" fmla="*/ 1774209 w 3725839"/>
              <a:gd name="connsiteY73" fmla="*/ 3002507 h 4067032"/>
              <a:gd name="connsiteX74" fmla="*/ 1897039 w 3725839"/>
              <a:gd name="connsiteY74" fmla="*/ 2715904 h 4067032"/>
              <a:gd name="connsiteX75" fmla="*/ 1992573 w 3725839"/>
              <a:gd name="connsiteY75" fmla="*/ 2497540 h 4067032"/>
              <a:gd name="connsiteX76" fmla="*/ 2088107 w 3725839"/>
              <a:gd name="connsiteY76" fmla="*/ 2333767 h 4067032"/>
              <a:gd name="connsiteX77" fmla="*/ 2169994 w 3725839"/>
              <a:gd name="connsiteY77" fmla="*/ 2320119 h 4067032"/>
              <a:gd name="connsiteX78" fmla="*/ 2183642 w 3725839"/>
              <a:gd name="connsiteY78" fmla="*/ 2210937 h 4067032"/>
              <a:gd name="connsiteX79" fmla="*/ 2292824 w 3725839"/>
              <a:gd name="connsiteY79" fmla="*/ 2115403 h 4067032"/>
              <a:gd name="connsiteX80" fmla="*/ 2361062 w 3725839"/>
              <a:gd name="connsiteY80" fmla="*/ 2279176 h 4067032"/>
              <a:gd name="connsiteX81" fmla="*/ 2429301 w 3725839"/>
              <a:gd name="connsiteY81" fmla="*/ 2279176 h 4067032"/>
              <a:gd name="connsiteX82" fmla="*/ 2442949 w 3725839"/>
              <a:gd name="connsiteY82" fmla="*/ 2156346 h 4067032"/>
              <a:gd name="connsiteX83" fmla="*/ 2456597 w 3725839"/>
              <a:gd name="connsiteY83" fmla="*/ 2074459 h 4067032"/>
              <a:gd name="connsiteX84" fmla="*/ 2620370 w 3725839"/>
              <a:gd name="connsiteY84" fmla="*/ 1924334 h 4067032"/>
              <a:gd name="connsiteX85" fmla="*/ 2825086 w 3725839"/>
              <a:gd name="connsiteY85" fmla="*/ 1965277 h 4067032"/>
              <a:gd name="connsiteX86" fmla="*/ 3016155 w 3725839"/>
              <a:gd name="connsiteY86" fmla="*/ 1910686 h 4067032"/>
              <a:gd name="connsiteX87" fmla="*/ 3084394 w 3725839"/>
              <a:gd name="connsiteY87" fmla="*/ 2047164 h 4067032"/>
              <a:gd name="connsiteX88" fmla="*/ 3234519 w 3725839"/>
              <a:gd name="connsiteY88" fmla="*/ 2224585 h 4067032"/>
              <a:gd name="connsiteX89" fmla="*/ 3384645 w 3725839"/>
              <a:gd name="connsiteY89" fmla="*/ 2361062 h 4067032"/>
              <a:gd name="connsiteX90" fmla="*/ 3411940 w 3725839"/>
              <a:gd name="connsiteY90" fmla="*/ 2402006 h 4067032"/>
              <a:gd name="connsiteX91" fmla="*/ 3425588 w 3725839"/>
              <a:gd name="connsiteY91" fmla="*/ 2183641 h 4067032"/>
              <a:gd name="connsiteX92" fmla="*/ 3411940 w 3725839"/>
              <a:gd name="connsiteY92" fmla="*/ 2074459 h 4067032"/>
              <a:gd name="connsiteX93" fmla="*/ 3302758 w 3725839"/>
              <a:gd name="connsiteY93" fmla="*/ 1965277 h 4067032"/>
              <a:gd name="connsiteX94" fmla="*/ 3220871 w 3725839"/>
              <a:gd name="connsiteY94" fmla="*/ 1897038 h 4067032"/>
              <a:gd name="connsiteX95" fmla="*/ 3220871 w 3725839"/>
              <a:gd name="connsiteY95" fmla="*/ 1801504 h 4067032"/>
              <a:gd name="connsiteX96" fmla="*/ 3302758 w 3725839"/>
              <a:gd name="connsiteY96" fmla="*/ 1733265 h 4067032"/>
              <a:gd name="connsiteX97" fmla="*/ 3330054 w 3725839"/>
              <a:gd name="connsiteY97" fmla="*/ 1596788 h 4067032"/>
              <a:gd name="connsiteX98" fmla="*/ 3439236 w 3725839"/>
              <a:gd name="connsiteY98" fmla="*/ 1624083 h 4067032"/>
              <a:gd name="connsiteX99" fmla="*/ 3439236 w 3725839"/>
              <a:gd name="connsiteY99" fmla="*/ 1514901 h 4067032"/>
              <a:gd name="connsiteX100" fmla="*/ 3330054 w 3725839"/>
              <a:gd name="connsiteY100" fmla="*/ 1501253 h 4067032"/>
              <a:gd name="connsiteX101" fmla="*/ 3289110 w 3725839"/>
              <a:gd name="connsiteY101" fmla="*/ 1405719 h 4067032"/>
              <a:gd name="connsiteX102" fmla="*/ 3234519 w 3725839"/>
              <a:gd name="connsiteY102" fmla="*/ 1405719 h 4067032"/>
              <a:gd name="connsiteX103" fmla="*/ 3370997 w 3725839"/>
              <a:gd name="connsiteY103" fmla="*/ 1214650 h 4067032"/>
              <a:gd name="connsiteX104" fmla="*/ 3370997 w 3725839"/>
              <a:gd name="connsiteY104" fmla="*/ 1132764 h 4067032"/>
              <a:gd name="connsiteX105" fmla="*/ 3193576 w 3725839"/>
              <a:gd name="connsiteY105" fmla="*/ 1132764 h 4067032"/>
              <a:gd name="connsiteX106" fmla="*/ 3166280 w 3725839"/>
              <a:gd name="connsiteY106" fmla="*/ 1050877 h 4067032"/>
              <a:gd name="connsiteX107" fmla="*/ 3316406 w 3725839"/>
              <a:gd name="connsiteY107" fmla="*/ 1023582 h 4067032"/>
              <a:gd name="connsiteX108" fmla="*/ 3398292 w 3725839"/>
              <a:gd name="connsiteY108" fmla="*/ 955343 h 4067032"/>
              <a:gd name="connsiteX109" fmla="*/ 3521122 w 3725839"/>
              <a:gd name="connsiteY109" fmla="*/ 968991 h 4067032"/>
              <a:gd name="connsiteX110" fmla="*/ 3452883 w 3725839"/>
              <a:gd name="connsiteY110" fmla="*/ 873456 h 4067032"/>
              <a:gd name="connsiteX111" fmla="*/ 3357349 w 3725839"/>
              <a:gd name="connsiteY111" fmla="*/ 764274 h 4067032"/>
              <a:gd name="connsiteX112" fmla="*/ 3521122 w 3725839"/>
              <a:gd name="connsiteY112" fmla="*/ 573206 h 4067032"/>
              <a:gd name="connsiteX113" fmla="*/ 3521122 w 3725839"/>
              <a:gd name="connsiteY113" fmla="*/ 354841 h 4067032"/>
              <a:gd name="connsiteX114" fmla="*/ 3725839 w 3725839"/>
              <a:gd name="connsiteY114" fmla="*/ 423080 h 406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725839" h="4067032">
                <a:moveTo>
                  <a:pt x="3725839" y="423080"/>
                </a:moveTo>
                <a:lnTo>
                  <a:pt x="3725839" y="286603"/>
                </a:lnTo>
                <a:lnTo>
                  <a:pt x="3657600" y="218364"/>
                </a:lnTo>
                <a:lnTo>
                  <a:pt x="3643952" y="136477"/>
                </a:lnTo>
                <a:lnTo>
                  <a:pt x="3493827" y="40943"/>
                </a:lnTo>
                <a:lnTo>
                  <a:pt x="3220871" y="0"/>
                </a:lnTo>
                <a:lnTo>
                  <a:pt x="3275462" y="191068"/>
                </a:lnTo>
                <a:lnTo>
                  <a:pt x="3193576" y="286603"/>
                </a:lnTo>
                <a:lnTo>
                  <a:pt x="3207224" y="354841"/>
                </a:lnTo>
                <a:lnTo>
                  <a:pt x="3125337" y="491319"/>
                </a:lnTo>
                <a:lnTo>
                  <a:pt x="3125337" y="586853"/>
                </a:lnTo>
                <a:lnTo>
                  <a:pt x="3057098" y="764274"/>
                </a:lnTo>
                <a:lnTo>
                  <a:pt x="2866030" y="586853"/>
                </a:lnTo>
                <a:lnTo>
                  <a:pt x="2797791" y="614149"/>
                </a:lnTo>
                <a:lnTo>
                  <a:pt x="2797791" y="614149"/>
                </a:lnTo>
                <a:lnTo>
                  <a:pt x="2729552" y="682388"/>
                </a:lnTo>
                <a:lnTo>
                  <a:pt x="2647665" y="668740"/>
                </a:lnTo>
                <a:lnTo>
                  <a:pt x="2579427" y="818865"/>
                </a:lnTo>
                <a:lnTo>
                  <a:pt x="2470245" y="723331"/>
                </a:lnTo>
                <a:lnTo>
                  <a:pt x="2320119" y="696035"/>
                </a:lnTo>
                <a:lnTo>
                  <a:pt x="2265528" y="600501"/>
                </a:lnTo>
                <a:lnTo>
                  <a:pt x="2197289" y="518615"/>
                </a:lnTo>
                <a:lnTo>
                  <a:pt x="2320119" y="423080"/>
                </a:lnTo>
                <a:lnTo>
                  <a:pt x="2197289" y="382137"/>
                </a:lnTo>
                <a:lnTo>
                  <a:pt x="2060812" y="368489"/>
                </a:lnTo>
                <a:lnTo>
                  <a:pt x="1924334" y="423080"/>
                </a:lnTo>
                <a:lnTo>
                  <a:pt x="1760561" y="286603"/>
                </a:lnTo>
                <a:lnTo>
                  <a:pt x="1528549" y="163773"/>
                </a:lnTo>
                <a:lnTo>
                  <a:pt x="1405719" y="109182"/>
                </a:lnTo>
                <a:lnTo>
                  <a:pt x="1173707" y="259307"/>
                </a:lnTo>
                <a:lnTo>
                  <a:pt x="1050877" y="327546"/>
                </a:lnTo>
                <a:lnTo>
                  <a:pt x="982639" y="354841"/>
                </a:lnTo>
                <a:lnTo>
                  <a:pt x="723331" y="368489"/>
                </a:lnTo>
                <a:lnTo>
                  <a:pt x="873456" y="723331"/>
                </a:lnTo>
                <a:lnTo>
                  <a:pt x="941695" y="805218"/>
                </a:lnTo>
                <a:lnTo>
                  <a:pt x="887104" y="928047"/>
                </a:lnTo>
                <a:lnTo>
                  <a:pt x="928048" y="1050877"/>
                </a:lnTo>
                <a:lnTo>
                  <a:pt x="846161" y="1187355"/>
                </a:lnTo>
                <a:lnTo>
                  <a:pt x="709683" y="1160059"/>
                </a:lnTo>
                <a:lnTo>
                  <a:pt x="777922" y="1419367"/>
                </a:lnTo>
                <a:lnTo>
                  <a:pt x="736979" y="1542197"/>
                </a:lnTo>
                <a:lnTo>
                  <a:pt x="900752" y="1774209"/>
                </a:lnTo>
                <a:lnTo>
                  <a:pt x="805218" y="2019868"/>
                </a:lnTo>
                <a:lnTo>
                  <a:pt x="668740" y="2210937"/>
                </a:lnTo>
                <a:lnTo>
                  <a:pt x="573206" y="2361062"/>
                </a:lnTo>
                <a:lnTo>
                  <a:pt x="545910" y="2483892"/>
                </a:lnTo>
                <a:lnTo>
                  <a:pt x="450376" y="2620370"/>
                </a:lnTo>
                <a:lnTo>
                  <a:pt x="545910" y="2756847"/>
                </a:lnTo>
                <a:lnTo>
                  <a:pt x="491319" y="2879677"/>
                </a:lnTo>
                <a:lnTo>
                  <a:pt x="395785" y="2975212"/>
                </a:lnTo>
                <a:lnTo>
                  <a:pt x="395785" y="3111689"/>
                </a:lnTo>
                <a:lnTo>
                  <a:pt x="177421" y="3152632"/>
                </a:lnTo>
                <a:lnTo>
                  <a:pt x="27295" y="3138985"/>
                </a:lnTo>
                <a:lnTo>
                  <a:pt x="0" y="3398292"/>
                </a:lnTo>
                <a:lnTo>
                  <a:pt x="191068" y="3534770"/>
                </a:lnTo>
                <a:lnTo>
                  <a:pt x="286603" y="3534770"/>
                </a:lnTo>
                <a:lnTo>
                  <a:pt x="382137" y="3425588"/>
                </a:lnTo>
                <a:lnTo>
                  <a:pt x="477671" y="3507474"/>
                </a:lnTo>
                <a:lnTo>
                  <a:pt x="532262" y="3521122"/>
                </a:lnTo>
                <a:lnTo>
                  <a:pt x="586854" y="3562065"/>
                </a:lnTo>
                <a:lnTo>
                  <a:pt x="586854" y="3643952"/>
                </a:lnTo>
                <a:lnTo>
                  <a:pt x="846161" y="3712191"/>
                </a:lnTo>
                <a:lnTo>
                  <a:pt x="846161" y="3712191"/>
                </a:lnTo>
                <a:lnTo>
                  <a:pt x="996286" y="3684895"/>
                </a:lnTo>
                <a:lnTo>
                  <a:pt x="1037230" y="3616656"/>
                </a:lnTo>
                <a:lnTo>
                  <a:pt x="1146412" y="3780429"/>
                </a:lnTo>
                <a:lnTo>
                  <a:pt x="1201003" y="3957850"/>
                </a:lnTo>
                <a:lnTo>
                  <a:pt x="1337480" y="4067032"/>
                </a:lnTo>
                <a:lnTo>
                  <a:pt x="1473958" y="4067032"/>
                </a:lnTo>
                <a:lnTo>
                  <a:pt x="1692322" y="3957850"/>
                </a:lnTo>
                <a:lnTo>
                  <a:pt x="1583140" y="3725838"/>
                </a:lnTo>
                <a:lnTo>
                  <a:pt x="1760561" y="3657600"/>
                </a:lnTo>
                <a:lnTo>
                  <a:pt x="1774209" y="3179928"/>
                </a:lnTo>
                <a:lnTo>
                  <a:pt x="1774209" y="3002507"/>
                </a:lnTo>
                <a:lnTo>
                  <a:pt x="1897039" y="2715904"/>
                </a:lnTo>
                <a:lnTo>
                  <a:pt x="1992573" y="2497540"/>
                </a:lnTo>
                <a:lnTo>
                  <a:pt x="2088107" y="2333767"/>
                </a:lnTo>
                <a:lnTo>
                  <a:pt x="2169994" y="2320119"/>
                </a:lnTo>
                <a:lnTo>
                  <a:pt x="2183642" y="2210937"/>
                </a:lnTo>
                <a:lnTo>
                  <a:pt x="2292824" y="2115403"/>
                </a:lnTo>
                <a:lnTo>
                  <a:pt x="2361062" y="2279176"/>
                </a:lnTo>
                <a:lnTo>
                  <a:pt x="2429301" y="2279176"/>
                </a:lnTo>
                <a:lnTo>
                  <a:pt x="2442949" y="2156346"/>
                </a:lnTo>
                <a:lnTo>
                  <a:pt x="2456597" y="2074459"/>
                </a:lnTo>
                <a:lnTo>
                  <a:pt x="2620370" y="1924334"/>
                </a:lnTo>
                <a:lnTo>
                  <a:pt x="2825086" y="1965277"/>
                </a:lnTo>
                <a:lnTo>
                  <a:pt x="3016155" y="1910686"/>
                </a:lnTo>
                <a:lnTo>
                  <a:pt x="3084394" y="2047164"/>
                </a:lnTo>
                <a:lnTo>
                  <a:pt x="3234519" y="2224585"/>
                </a:lnTo>
                <a:lnTo>
                  <a:pt x="3384645" y="2361062"/>
                </a:lnTo>
                <a:lnTo>
                  <a:pt x="3411940" y="2402006"/>
                </a:lnTo>
                <a:lnTo>
                  <a:pt x="3425588" y="2183641"/>
                </a:lnTo>
                <a:lnTo>
                  <a:pt x="3411940" y="2074459"/>
                </a:lnTo>
                <a:lnTo>
                  <a:pt x="3302758" y="1965277"/>
                </a:lnTo>
                <a:lnTo>
                  <a:pt x="3220871" y="1897038"/>
                </a:lnTo>
                <a:lnTo>
                  <a:pt x="3220871" y="1801504"/>
                </a:lnTo>
                <a:lnTo>
                  <a:pt x="3302758" y="1733265"/>
                </a:lnTo>
                <a:lnTo>
                  <a:pt x="3330054" y="1596788"/>
                </a:lnTo>
                <a:lnTo>
                  <a:pt x="3439236" y="1624083"/>
                </a:lnTo>
                <a:lnTo>
                  <a:pt x="3439236" y="1514901"/>
                </a:lnTo>
                <a:lnTo>
                  <a:pt x="3330054" y="1501253"/>
                </a:lnTo>
                <a:lnTo>
                  <a:pt x="3289110" y="1405719"/>
                </a:lnTo>
                <a:lnTo>
                  <a:pt x="3234519" y="1405719"/>
                </a:lnTo>
                <a:lnTo>
                  <a:pt x="3370997" y="1214650"/>
                </a:lnTo>
                <a:lnTo>
                  <a:pt x="3370997" y="1132764"/>
                </a:lnTo>
                <a:lnTo>
                  <a:pt x="3193576" y="1132764"/>
                </a:lnTo>
                <a:lnTo>
                  <a:pt x="3166280" y="1050877"/>
                </a:lnTo>
                <a:lnTo>
                  <a:pt x="3316406" y="1023582"/>
                </a:lnTo>
                <a:lnTo>
                  <a:pt x="3398292" y="955343"/>
                </a:lnTo>
                <a:lnTo>
                  <a:pt x="3521122" y="968991"/>
                </a:lnTo>
                <a:lnTo>
                  <a:pt x="3452883" y="873456"/>
                </a:lnTo>
                <a:lnTo>
                  <a:pt x="3357349" y="764274"/>
                </a:lnTo>
                <a:lnTo>
                  <a:pt x="3521122" y="573206"/>
                </a:lnTo>
                <a:lnTo>
                  <a:pt x="3521122" y="354841"/>
                </a:lnTo>
                <a:lnTo>
                  <a:pt x="3725839" y="423080"/>
                </a:lnTo>
                <a:close/>
              </a:path>
            </a:pathLst>
          </a:cu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sp>
        <p:nvSpPr>
          <p:cNvPr id="21" name="コンテンツ プレースホルダー 2"/>
          <p:cNvSpPr txBox="1">
            <a:spLocks/>
          </p:cNvSpPr>
          <p:nvPr/>
        </p:nvSpPr>
        <p:spPr bwMode="auto">
          <a:xfrm>
            <a:off x="395288" y="3592513"/>
            <a:ext cx="42481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a:buFont typeface="Wingdings" pitchFamily="2" charset="2"/>
              <a:buChar char="p"/>
              <a:defRPr/>
            </a:pPr>
            <a:r>
              <a:rPr lang="ja-JP" altLang="en-US" sz="2800" b="1" kern="0" dirty="0">
                <a:latin typeface="メイリオ" pitchFamily="50" charset="-128"/>
                <a:ea typeface="メイリオ" pitchFamily="50" charset="-128"/>
                <a:cs typeface="メイリオ" pitchFamily="50" charset="-128"/>
              </a:rPr>
              <a:t>定数</a:t>
            </a:r>
            <a:r>
              <a:rPr lang="ja-JP" altLang="en-US" sz="2800" b="1" kern="0" dirty="0">
                <a:solidFill>
                  <a:srgbClr val="FF0000"/>
                </a:solidFill>
                <a:latin typeface="メイリオ" pitchFamily="50" charset="-128"/>
                <a:ea typeface="メイリオ" pitchFamily="50" charset="-128"/>
                <a:cs typeface="メイリオ" pitchFamily="50" charset="-128"/>
              </a:rPr>
              <a:t>２</a:t>
            </a:r>
            <a:r>
              <a:rPr lang="ja-JP" altLang="en-US" sz="2800" b="1" kern="0" dirty="0">
                <a:latin typeface="メイリオ" pitchFamily="50" charset="-128"/>
                <a:ea typeface="メイリオ" pitchFamily="50" charset="-128"/>
                <a:cs typeface="メイリオ" pitchFamily="50" charset="-128"/>
              </a:rPr>
              <a:t>人</a:t>
            </a:r>
          </a:p>
          <a:p>
            <a:pPr>
              <a:buFont typeface="Wingdings" pitchFamily="2" charset="2"/>
              <a:buChar char="p"/>
              <a:defRPr/>
            </a:pPr>
            <a:endParaRPr lang="en-US" altLang="ja-JP" sz="1050" b="1" kern="0" dirty="0">
              <a:latin typeface="メイリオ" pitchFamily="50" charset="-128"/>
              <a:ea typeface="メイリオ" pitchFamily="50" charset="-128"/>
              <a:cs typeface="メイリオ" pitchFamily="50" charset="-128"/>
            </a:endParaRPr>
          </a:p>
          <a:p>
            <a:pPr marL="0" indent="0">
              <a:buFont typeface="Wingdings" pitchFamily="2" charset="2"/>
              <a:buNone/>
              <a:defRPr/>
            </a:pPr>
            <a:r>
              <a:rPr lang="ja-JP" altLang="en-US" sz="2000" b="1" kern="0" dirty="0">
                <a:latin typeface="メイリオ" pitchFamily="50" charset="-128"/>
                <a:ea typeface="メイリオ" pitchFamily="50" charset="-128"/>
                <a:cs typeface="メイリオ" pitchFamily="50" charset="-128"/>
              </a:rPr>
              <a:t>（ただし３年ごと半数ずつ選挙）</a:t>
            </a:r>
            <a:endParaRPr lang="en-US" altLang="ja-JP" sz="2000" b="1" kern="0" dirty="0">
              <a:latin typeface="メイリオ" pitchFamily="50" charset="-128"/>
              <a:ea typeface="メイリオ" pitchFamily="50" charset="-128"/>
              <a:cs typeface="メイリオ" pitchFamily="50" charset="-128"/>
            </a:endParaRPr>
          </a:p>
          <a:p>
            <a:pPr marL="0" indent="0">
              <a:buFont typeface="Wingdings" pitchFamily="2" charset="2"/>
              <a:buNone/>
              <a:defRPr/>
            </a:pPr>
            <a:endParaRPr lang="en-US" altLang="ja-JP" sz="2800" b="1" kern="0" dirty="0">
              <a:latin typeface="メイリオ" pitchFamily="50" charset="-128"/>
              <a:ea typeface="メイリオ" pitchFamily="50" charset="-128"/>
              <a:cs typeface="メイリオ" pitchFamily="50" charset="-128"/>
            </a:endParaRPr>
          </a:p>
        </p:txBody>
      </p:sp>
      <p:grpSp>
        <p:nvGrpSpPr>
          <p:cNvPr id="27653" name="グループ化 11"/>
          <p:cNvGrpSpPr>
            <a:grpSpLocks/>
          </p:cNvGrpSpPr>
          <p:nvPr/>
        </p:nvGrpSpPr>
        <p:grpSpPr bwMode="auto">
          <a:xfrm>
            <a:off x="4819650" y="2349500"/>
            <a:ext cx="3487738" cy="3586163"/>
            <a:chOff x="4820421" y="1897811"/>
            <a:chExt cx="3486817" cy="4037861"/>
          </a:xfrm>
        </p:grpSpPr>
        <p:sp>
          <p:nvSpPr>
            <p:cNvPr id="27661" name="フリーフォーム 3"/>
            <p:cNvSpPr>
              <a:spLocks/>
            </p:cNvSpPr>
            <p:nvPr/>
          </p:nvSpPr>
          <p:spPr bwMode="auto">
            <a:xfrm>
              <a:off x="7021902" y="1897811"/>
              <a:ext cx="1285336" cy="1233578"/>
            </a:xfrm>
            <a:custGeom>
              <a:avLst/>
              <a:gdLst>
                <a:gd name="T0" fmla="*/ 491706 w 1285336"/>
                <a:gd name="T1" fmla="*/ 0 h 1233578"/>
                <a:gd name="T2" fmla="*/ 431321 w 1285336"/>
                <a:gd name="T3" fmla="*/ 86264 h 1233578"/>
                <a:gd name="T4" fmla="*/ 465826 w 1285336"/>
                <a:gd name="T5" fmla="*/ 284672 h 1233578"/>
                <a:gd name="T6" fmla="*/ 431321 w 1285336"/>
                <a:gd name="T7" fmla="*/ 474453 h 1233578"/>
                <a:gd name="T8" fmla="*/ 353683 w 1285336"/>
                <a:gd name="T9" fmla="*/ 526212 h 1233578"/>
                <a:gd name="T10" fmla="*/ 396815 w 1285336"/>
                <a:gd name="T11" fmla="*/ 690114 h 1233578"/>
                <a:gd name="T12" fmla="*/ 336430 w 1285336"/>
                <a:gd name="T13" fmla="*/ 741872 h 1233578"/>
                <a:gd name="T14" fmla="*/ 293298 w 1285336"/>
                <a:gd name="T15" fmla="*/ 698740 h 1233578"/>
                <a:gd name="T16" fmla="*/ 250166 w 1285336"/>
                <a:gd name="T17" fmla="*/ 698740 h 1233578"/>
                <a:gd name="T18" fmla="*/ 155275 w 1285336"/>
                <a:gd name="T19" fmla="*/ 646981 h 1233578"/>
                <a:gd name="T20" fmla="*/ 172528 w 1285336"/>
                <a:gd name="T21" fmla="*/ 802257 h 1233578"/>
                <a:gd name="T22" fmla="*/ 94890 w 1285336"/>
                <a:gd name="T23" fmla="*/ 854015 h 1233578"/>
                <a:gd name="T24" fmla="*/ 25879 w 1285336"/>
                <a:gd name="T25" fmla="*/ 862642 h 1233578"/>
                <a:gd name="T26" fmla="*/ 25879 w 1285336"/>
                <a:gd name="T27" fmla="*/ 923027 h 1233578"/>
                <a:gd name="T28" fmla="*/ 0 w 1285336"/>
                <a:gd name="T29" fmla="*/ 1009291 h 1233578"/>
                <a:gd name="T30" fmla="*/ 77638 w 1285336"/>
                <a:gd name="T31" fmla="*/ 1086929 h 1233578"/>
                <a:gd name="T32" fmla="*/ 69011 w 1285336"/>
                <a:gd name="T33" fmla="*/ 1207698 h 1233578"/>
                <a:gd name="T34" fmla="*/ 69011 w 1285336"/>
                <a:gd name="T35" fmla="*/ 1207698 h 1233578"/>
                <a:gd name="T36" fmla="*/ 155275 w 1285336"/>
                <a:gd name="T37" fmla="*/ 1233578 h 1233578"/>
                <a:gd name="T38" fmla="*/ 198407 w 1285336"/>
                <a:gd name="T39" fmla="*/ 1112808 h 1233578"/>
                <a:gd name="T40" fmla="*/ 250166 w 1285336"/>
                <a:gd name="T41" fmla="*/ 1112808 h 1233578"/>
                <a:gd name="T42" fmla="*/ 301924 w 1285336"/>
                <a:gd name="T43" fmla="*/ 1121434 h 1233578"/>
                <a:gd name="T44" fmla="*/ 301924 w 1285336"/>
                <a:gd name="T45" fmla="*/ 1061049 h 1233578"/>
                <a:gd name="T46" fmla="*/ 207034 w 1285336"/>
                <a:gd name="T47" fmla="*/ 1026544 h 1233578"/>
                <a:gd name="T48" fmla="*/ 155275 w 1285336"/>
                <a:gd name="T49" fmla="*/ 1009291 h 1233578"/>
                <a:gd name="T50" fmla="*/ 138023 w 1285336"/>
                <a:gd name="T51" fmla="*/ 923027 h 1233578"/>
                <a:gd name="T52" fmla="*/ 172528 w 1285336"/>
                <a:gd name="T53" fmla="*/ 879895 h 1233578"/>
                <a:gd name="T54" fmla="*/ 224287 w 1285336"/>
                <a:gd name="T55" fmla="*/ 879895 h 1233578"/>
                <a:gd name="T56" fmla="*/ 276045 w 1285336"/>
                <a:gd name="T57" fmla="*/ 966159 h 1233578"/>
                <a:gd name="T58" fmla="*/ 422694 w 1285336"/>
                <a:gd name="T59" fmla="*/ 871268 h 1233578"/>
                <a:gd name="T60" fmla="*/ 767751 w 1285336"/>
                <a:gd name="T61" fmla="*/ 1069676 h 1233578"/>
                <a:gd name="T62" fmla="*/ 802256 w 1285336"/>
                <a:gd name="T63" fmla="*/ 974785 h 1233578"/>
                <a:gd name="T64" fmla="*/ 845389 w 1285336"/>
                <a:gd name="T65" fmla="*/ 871268 h 1233578"/>
                <a:gd name="T66" fmla="*/ 957532 w 1285336"/>
                <a:gd name="T67" fmla="*/ 767751 h 1233578"/>
                <a:gd name="T68" fmla="*/ 1078302 w 1285336"/>
                <a:gd name="T69" fmla="*/ 759125 h 1233578"/>
                <a:gd name="T70" fmla="*/ 1147313 w 1285336"/>
                <a:gd name="T71" fmla="*/ 793631 h 1233578"/>
                <a:gd name="T72" fmla="*/ 1190445 w 1285336"/>
                <a:gd name="T73" fmla="*/ 724619 h 1233578"/>
                <a:gd name="T74" fmla="*/ 1285336 w 1285336"/>
                <a:gd name="T75" fmla="*/ 707366 h 1233578"/>
                <a:gd name="T76" fmla="*/ 1207698 w 1285336"/>
                <a:gd name="T77" fmla="*/ 638355 h 1233578"/>
                <a:gd name="T78" fmla="*/ 1155940 w 1285336"/>
                <a:gd name="T79" fmla="*/ 534838 h 1233578"/>
                <a:gd name="T80" fmla="*/ 1207698 w 1285336"/>
                <a:gd name="T81" fmla="*/ 353683 h 1233578"/>
                <a:gd name="T82" fmla="*/ 1061049 w 1285336"/>
                <a:gd name="T83" fmla="*/ 508959 h 1233578"/>
                <a:gd name="T84" fmla="*/ 992038 w 1285336"/>
                <a:gd name="T85" fmla="*/ 508959 h 1233578"/>
                <a:gd name="T86" fmla="*/ 948906 w 1285336"/>
                <a:gd name="T87" fmla="*/ 422695 h 1233578"/>
                <a:gd name="T88" fmla="*/ 897147 w 1285336"/>
                <a:gd name="T89" fmla="*/ 431321 h 1233578"/>
                <a:gd name="T90" fmla="*/ 836762 w 1285336"/>
                <a:gd name="T91" fmla="*/ 396815 h 1233578"/>
                <a:gd name="T92" fmla="*/ 767751 w 1285336"/>
                <a:gd name="T93" fmla="*/ 345057 h 1233578"/>
                <a:gd name="T94" fmla="*/ 681487 w 1285336"/>
                <a:gd name="T95" fmla="*/ 276046 h 1233578"/>
                <a:gd name="T96" fmla="*/ 595223 w 1285336"/>
                <a:gd name="T97" fmla="*/ 181155 h 1233578"/>
                <a:gd name="T98" fmla="*/ 491706 w 1285336"/>
                <a:gd name="T99" fmla="*/ 0 h 12335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85336" h="1233578">
                  <a:moveTo>
                    <a:pt x="491706" y="0"/>
                  </a:moveTo>
                  <a:lnTo>
                    <a:pt x="431321" y="86264"/>
                  </a:lnTo>
                  <a:lnTo>
                    <a:pt x="465826" y="284672"/>
                  </a:lnTo>
                  <a:lnTo>
                    <a:pt x="431321" y="474453"/>
                  </a:lnTo>
                  <a:lnTo>
                    <a:pt x="353683" y="526212"/>
                  </a:lnTo>
                  <a:lnTo>
                    <a:pt x="396815" y="690114"/>
                  </a:lnTo>
                  <a:lnTo>
                    <a:pt x="336430" y="741872"/>
                  </a:lnTo>
                  <a:lnTo>
                    <a:pt x="293298" y="698740"/>
                  </a:lnTo>
                  <a:lnTo>
                    <a:pt x="250166" y="698740"/>
                  </a:lnTo>
                  <a:lnTo>
                    <a:pt x="155275" y="646981"/>
                  </a:lnTo>
                  <a:lnTo>
                    <a:pt x="172528" y="802257"/>
                  </a:lnTo>
                  <a:lnTo>
                    <a:pt x="94890" y="854015"/>
                  </a:lnTo>
                  <a:lnTo>
                    <a:pt x="25879" y="862642"/>
                  </a:lnTo>
                  <a:lnTo>
                    <a:pt x="25879" y="923027"/>
                  </a:lnTo>
                  <a:lnTo>
                    <a:pt x="0" y="1009291"/>
                  </a:lnTo>
                  <a:lnTo>
                    <a:pt x="77638" y="1086929"/>
                  </a:lnTo>
                  <a:lnTo>
                    <a:pt x="69011" y="1207698"/>
                  </a:lnTo>
                  <a:lnTo>
                    <a:pt x="155275" y="1233578"/>
                  </a:lnTo>
                  <a:lnTo>
                    <a:pt x="198407" y="1112808"/>
                  </a:lnTo>
                  <a:lnTo>
                    <a:pt x="250166" y="1112808"/>
                  </a:lnTo>
                  <a:lnTo>
                    <a:pt x="301924" y="1121434"/>
                  </a:lnTo>
                  <a:lnTo>
                    <a:pt x="301924" y="1061049"/>
                  </a:lnTo>
                  <a:lnTo>
                    <a:pt x="207034" y="1026544"/>
                  </a:lnTo>
                  <a:lnTo>
                    <a:pt x="155275" y="1009291"/>
                  </a:lnTo>
                  <a:lnTo>
                    <a:pt x="138023" y="923027"/>
                  </a:lnTo>
                  <a:lnTo>
                    <a:pt x="172528" y="879895"/>
                  </a:lnTo>
                  <a:lnTo>
                    <a:pt x="224287" y="879895"/>
                  </a:lnTo>
                  <a:lnTo>
                    <a:pt x="276045" y="966159"/>
                  </a:lnTo>
                  <a:lnTo>
                    <a:pt x="422694" y="871268"/>
                  </a:lnTo>
                  <a:lnTo>
                    <a:pt x="767751" y="1069676"/>
                  </a:lnTo>
                  <a:lnTo>
                    <a:pt x="802256" y="974785"/>
                  </a:lnTo>
                  <a:lnTo>
                    <a:pt x="845389" y="871268"/>
                  </a:lnTo>
                  <a:lnTo>
                    <a:pt x="957532" y="767751"/>
                  </a:lnTo>
                  <a:lnTo>
                    <a:pt x="1078302" y="759125"/>
                  </a:lnTo>
                  <a:lnTo>
                    <a:pt x="1147313" y="793631"/>
                  </a:lnTo>
                  <a:lnTo>
                    <a:pt x="1190445" y="724619"/>
                  </a:lnTo>
                  <a:lnTo>
                    <a:pt x="1285336" y="707366"/>
                  </a:lnTo>
                  <a:lnTo>
                    <a:pt x="1207698" y="638355"/>
                  </a:lnTo>
                  <a:lnTo>
                    <a:pt x="1155940" y="534838"/>
                  </a:lnTo>
                  <a:lnTo>
                    <a:pt x="1207698" y="353683"/>
                  </a:lnTo>
                  <a:lnTo>
                    <a:pt x="1061049" y="508959"/>
                  </a:lnTo>
                  <a:lnTo>
                    <a:pt x="992038" y="508959"/>
                  </a:lnTo>
                  <a:lnTo>
                    <a:pt x="948906" y="422695"/>
                  </a:lnTo>
                  <a:lnTo>
                    <a:pt x="897147" y="431321"/>
                  </a:lnTo>
                  <a:lnTo>
                    <a:pt x="836762" y="396815"/>
                  </a:lnTo>
                  <a:lnTo>
                    <a:pt x="767751" y="345057"/>
                  </a:lnTo>
                  <a:lnTo>
                    <a:pt x="681487" y="276046"/>
                  </a:lnTo>
                  <a:lnTo>
                    <a:pt x="595223" y="181155"/>
                  </a:lnTo>
                  <a:lnTo>
                    <a:pt x="491706" y="0"/>
                  </a:lnTo>
                  <a:close/>
                </a:path>
              </a:pathLst>
            </a:custGeom>
            <a:solidFill>
              <a:srgbClr val="92D050"/>
            </a:solidFill>
            <a:ln w="9525" cap="flat" cmpd="sng" algn="ctr">
              <a:solidFill>
                <a:schemeClr val="tx1">
                  <a:alpha val="20000"/>
                </a:schemeClr>
              </a:solidFill>
              <a:prstDash val="solid"/>
              <a:round/>
              <a:headEnd type="none" w="med" len="med"/>
              <a:tailEnd type="none" w="med" len="med"/>
            </a:ln>
          </p:spPr>
          <p:txBody>
            <a:bodyPr/>
            <a:lstStyle/>
            <a:p>
              <a:endParaRPr lang="ja-JP" altLang="en-US"/>
            </a:p>
          </p:txBody>
        </p:sp>
        <p:sp>
          <p:nvSpPr>
            <p:cNvPr id="27662" name="フリーフォーム 7"/>
            <p:cNvSpPr>
              <a:spLocks/>
            </p:cNvSpPr>
            <p:nvPr/>
          </p:nvSpPr>
          <p:spPr bwMode="auto">
            <a:xfrm>
              <a:off x="5098211" y="3105509"/>
              <a:ext cx="2441276" cy="2191110"/>
            </a:xfrm>
            <a:custGeom>
              <a:avLst/>
              <a:gdLst>
                <a:gd name="T0" fmla="*/ 2286000 w 2441276"/>
                <a:gd name="T1" fmla="*/ 60385 h 2191110"/>
                <a:gd name="T2" fmla="*/ 2277374 w 2441276"/>
                <a:gd name="T3" fmla="*/ 258793 h 2191110"/>
                <a:gd name="T4" fmla="*/ 2432649 w 2441276"/>
                <a:gd name="T5" fmla="*/ 465827 h 2191110"/>
                <a:gd name="T6" fmla="*/ 2398144 w 2441276"/>
                <a:gd name="T7" fmla="*/ 646982 h 2191110"/>
                <a:gd name="T8" fmla="*/ 2311880 w 2441276"/>
                <a:gd name="T9" fmla="*/ 836763 h 2191110"/>
                <a:gd name="T10" fmla="*/ 2268747 w 2441276"/>
                <a:gd name="T11" fmla="*/ 897148 h 2191110"/>
                <a:gd name="T12" fmla="*/ 2182483 w 2441276"/>
                <a:gd name="T13" fmla="*/ 966159 h 2191110"/>
                <a:gd name="T14" fmla="*/ 2225615 w 2441276"/>
                <a:gd name="T15" fmla="*/ 1112808 h 2191110"/>
                <a:gd name="T16" fmla="*/ 2182483 w 2441276"/>
                <a:gd name="T17" fmla="*/ 1293963 h 2191110"/>
                <a:gd name="T18" fmla="*/ 2096219 w 2441276"/>
                <a:gd name="T19" fmla="*/ 1449238 h 2191110"/>
                <a:gd name="T20" fmla="*/ 2191110 w 2441276"/>
                <a:gd name="T21" fmla="*/ 1621766 h 2191110"/>
                <a:gd name="T22" fmla="*/ 2087593 w 2441276"/>
                <a:gd name="T23" fmla="*/ 1690778 h 2191110"/>
                <a:gd name="T24" fmla="*/ 1932317 w 2441276"/>
                <a:gd name="T25" fmla="*/ 1820174 h 2191110"/>
                <a:gd name="T26" fmla="*/ 2018581 w 2441276"/>
                <a:gd name="T27" fmla="*/ 1656272 h 2191110"/>
                <a:gd name="T28" fmla="*/ 1923691 w 2441276"/>
                <a:gd name="T29" fmla="*/ 1621766 h 2191110"/>
                <a:gd name="T30" fmla="*/ 1915064 w 2441276"/>
                <a:gd name="T31" fmla="*/ 1768416 h 2191110"/>
                <a:gd name="T32" fmla="*/ 1811547 w 2441276"/>
                <a:gd name="T33" fmla="*/ 1837427 h 2191110"/>
                <a:gd name="T34" fmla="*/ 1716657 w 2441276"/>
                <a:gd name="T35" fmla="*/ 1846053 h 2191110"/>
                <a:gd name="T36" fmla="*/ 1716657 w 2441276"/>
                <a:gd name="T37" fmla="*/ 1751163 h 2191110"/>
                <a:gd name="T38" fmla="*/ 1509623 w 2441276"/>
                <a:gd name="T39" fmla="*/ 1880559 h 2191110"/>
                <a:gd name="T40" fmla="*/ 1388853 w 2441276"/>
                <a:gd name="T41" fmla="*/ 1871933 h 2191110"/>
                <a:gd name="T42" fmla="*/ 1276710 w 2441276"/>
                <a:gd name="T43" fmla="*/ 1768416 h 2191110"/>
                <a:gd name="T44" fmla="*/ 1337095 w 2441276"/>
                <a:gd name="T45" fmla="*/ 1958197 h 2191110"/>
                <a:gd name="T46" fmla="*/ 1138687 w 2441276"/>
                <a:gd name="T47" fmla="*/ 2053087 h 2191110"/>
                <a:gd name="T48" fmla="*/ 1061049 w 2441276"/>
                <a:gd name="T49" fmla="*/ 2191110 h 2191110"/>
                <a:gd name="T50" fmla="*/ 940280 w 2441276"/>
                <a:gd name="T51" fmla="*/ 2044461 h 2191110"/>
                <a:gd name="T52" fmla="*/ 1017917 w 2441276"/>
                <a:gd name="T53" fmla="*/ 1863306 h 2191110"/>
                <a:gd name="T54" fmla="*/ 948906 w 2441276"/>
                <a:gd name="T55" fmla="*/ 1871933 h 2191110"/>
                <a:gd name="T56" fmla="*/ 767751 w 2441276"/>
                <a:gd name="T57" fmla="*/ 1871933 h 2191110"/>
                <a:gd name="T58" fmla="*/ 681487 w 2441276"/>
                <a:gd name="T59" fmla="*/ 1940944 h 2191110"/>
                <a:gd name="T60" fmla="*/ 526212 w 2441276"/>
                <a:gd name="T61" fmla="*/ 1932317 h 2191110"/>
                <a:gd name="T62" fmla="*/ 336431 w 2441276"/>
                <a:gd name="T63" fmla="*/ 2018582 h 2191110"/>
                <a:gd name="T64" fmla="*/ 224287 w 2441276"/>
                <a:gd name="T65" fmla="*/ 2027208 h 2191110"/>
                <a:gd name="T66" fmla="*/ 43132 w 2441276"/>
                <a:gd name="T67" fmla="*/ 2070340 h 2191110"/>
                <a:gd name="T68" fmla="*/ 0 w 2441276"/>
                <a:gd name="T69" fmla="*/ 1940944 h 2191110"/>
                <a:gd name="T70" fmla="*/ 172529 w 2441276"/>
                <a:gd name="T71" fmla="*/ 1897812 h 2191110"/>
                <a:gd name="T72" fmla="*/ 379563 w 2441276"/>
                <a:gd name="T73" fmla="*/ 1751163 h 2191110"/>
                <a:gd name="T74" fmla="*/ 508959 w 2441276"/>
                <a:gd name="T75" fmla="*/ 1630393 h 2191110"/>
                <a:gd name="T76" fmla="*/ 646981 w 2441276"/>
                <a:gd name="T77" fmla="*/ 1690778 h 2191110"/>
                <a:gd name="T78" fmla="*/ 836763 w 2441276"/>
                <a:gd name="T79" fmla="*/ 1647646 h 2191110"/>
                <a:gd name="T80" fmla="*/ 966159 w 2441276"/>
                <a:gd name="T81" fmla="*/ 1595887 h 2191110"/>
                <a:gd name="T82" fmla="*/ 1095555 w 2441276"/>
                <a:gd name="T83" fmla="*/ 1664899 h 2191110"/>
                <a:gd name="T84" fmla="*/ 1147314 w 2441276"/>
                <a:gd name="T85" fmla="*/ 1535502 h 2191110"/>
                <a:gd name="T86" fmla="*/ 1242204 w 2441276"/>
                <a:gd name="T87" fmla="*/ 1388853 h 2191110"/>
                <a:gd name="T88" fmla="*/ 1311215 w 2441276"/>
                <a:gd name="T89" fmla="*/ 1259457 h 2191110"/>
                <a:gd name="T90" fmla="*/ 1345721 w 2441276"/>
                <a:gd name="T91" fmla="*/ 1121434 h 2191110"/>
                <a:gd name="T92" fmla="*/ 1362974 w 2441276"/>
                <a:gd name="T93" fmla="*/ 1224951 h 2191110"/>
                <a:gd name="T94" fmla="*/ 1345721 w 2441276"/>
                <a:gd name="T95" fmla="*/ 1328468 h 2191110"/>
                <a:gd name="T96" fmla="*/ 1492370 w 2441276"/>
                <a:gd name="T97" fmla="*/ 1242204 h 2191110"/>
                <a:gd name="T98" fmla="*/ 1621766 w 2441276"/>
                <a:gd name="T99" fmla="*/ 1190446 h 2191110"/>
                <a:gd name="T100" fmla="*/ 1751163 w 2441276"/>
                <a:gd name="T101" fmla="*/ 1009291 h 2191110"/>
                <a:gd name="T102" fmla="*/ 1871932 w 2441276"/>
                <a:gd name="T103" fmla="*/ 879895 h 2191110"/>
                <a:gd name="T104" fmla="*/ 1984076 w 2441276"/>
                <a:gd name="T105" fmla="*/ 664234 h 2191110"/>
                <a:gd name="T106" fmla="*/ 2018581 w 2441276"/>
                <a:gd name="T107" fmla="*/ 483080 h 2191110"/>
                <a:gd name="T108" fmla="*/ 1992702 w 2441276"/>
                <a:gd name="T109" fmla="*/ 388189 h 2191110"/>
                <a:gd name="T110" fmla="*/ 1984076 w 2441276"/>
                <a:gd name="T111" fmla="*/ 284672 h 2191110"/>
                <a:gd name="T112" fmla="*/ 2053087 w 2441276"/>
                <a:gd name="T113" fmla="*/ 172529 h 2191110"/>
                <a:gd name="T114" fmla="*/ 2061714 w 2441276"/>
                <a:gd name="T115" fmla="*/ 86265 h 2191110"/>
                <a:gd name="T116" fmla="*/ 2147978 w 2441276"/>
                <a:gd name="T117" fmla="*/ 198408 h 2191110"/>
                <a:gd name="T118" fmla="*/ 2242868 w 2441276"/>
                <a:gd name="T119" fmla="*/ 215661 h 2191110"/>
                <a:gd name="T120" fmla="*/ 2182483 w 2441276"/>
                <a:gd name="T121" fmla="*/ 86265 h 21911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41276" h="2191110">
                  <a:moveTo>
                    <a:pt x="2199736" y="0"/>
                  </a:moveTo>
                  <a:lnTo>
                    <a:pt x="2286000" y="60385"/>
                  </a:lnTo>
                  <a:lnTo>
                    <a:pt x="2320506" y="34506"/>
                  </a:lnTo>
                  <a:lnTo>
                    <a:pt x="2277374" y="258793"/>
                  </a:lnTo>
                  <a:lnTo>
                    <a:pt x="2389517" y="345057"/>
                  </a:lnTo>
                  <a:lnTo>
                    <a:pt x="2432649" y="465827"/>
                  </a:lnTo>
                  <a:lnTo>
                    <a:pt x="2441276" y="552091"/>
                  </a:lnTo>
                  <a:lnTo>
                    <a:pt x="2398144" y="646982"/>
                  </a:lnTo>
                  <a:lnTo>
                    <a:pt x="2329132" y="767751"/>
                  </a:lnTo>
                  <a:lnTo>
                    <a:pt x="2311880" y="836763"/>
                  </a:lnTo>
                  <a:lnTo>
                    <a:pt x="2329132" y="914400"/>
                  </a:lnTo>
                  <a:lnTo>
                    <a:pt x="2268747" y="897148"/>
                  </a:lnTo>
                  <a:lnTo>
                    <a:pt x="2208363" y="914400"/>
                  </a:lnTo>
                  <a:lnTo>
                    <a:pt x="2182483" y="966159"/>
                  </a:lnTo>
                  <a:lnTo>
                    <a:pt x="2191110" y="1043797"/>
                  </a:lnTo>
                  <a:lnTo>
                    <a:pt x="2225615" y="1112808"/>
                  </a:lnTo>
                  <a:lnTo>
                    <a:pt x="2225615" y="1216325"/>
                  </a:lnTo>
                  <a:lnTo>
                    <a:pt x="2182483" y="1293963"/>
                  </a:lnTo>
                  <a:lnTo>
                    <a:pt x="2130725" y="1380227"/>
                  </a:lnTo>
                  <a:lnTo>
                    <a:pt x="2096219" y="1449238"/>
                  </a:lnTo>
                  <a:lnTo>
                    <a:pt x="2122098" y="1552755"/>
                  </a:lnTo>
                  <a:lnTo>
                    <a:pt x="2191110" y="1621766"/>
                  </a:lnTo>
                  <a:lnTo>
                    <a:pt x="2087593" y="1639019"/>
                  </a:lnTo>
                  <a:lnTo>
                    <a:pt x="2087593" y="1690778"/>
                  </a:lnTo>
                  <a:lnTo>
                    <a:pt x="2044461" y="1777042"/>
                  </a:lnTo>
                  <a:lnTo>
                    <a:pt x="1932317" y="1820174"/>
                  </a:lnTo>
                  <a:lnTo>
                    <a:pt x="1949570" y="1682151"/>
                  </a:lnTo>
                  <a:lnTo>
                    <a:pt x="2018581" y="1656272"/>
                  </a:lnTo>
                  <a:lnTo>
                    <a:pt x="1984076" y="1595887"/>
                  </a:lnTo>
                  <a:lnTo>
                    <a:pt x="1923691" y="1621766"/>
                  </a:lnTo>
                  <a:lnTo>
                    <a:pt x="1932317" y="1664899"/>
                  </a:lnTo>
                  <a:lnTo>
                    <a:pt x="1915064" y="1768416"/>
                  </a:lnTo>
                  <a:lnTo>
                    <a:pt x="1768415" y="1751163"/>
                  </a:lnTo>
                  <a:lnTo>
                    <a:pt x="1811547" y="1837427"/>
                  </a:lnTo>
                  <a:lnTo>
                    <a:pt x="1768415" y="1897812"/>
                  </a:lnTo>
                  <a:lnTo>
                    <a:pt x="1716657" y="1846053"/>
                  </a:lnTo>
                  <a:lnTo>
                    <a:pt x="1733910" y="1777042"/>
                  </a:lnTo>
                  <a:lnTo>
                    <a:pt x="1716657" y="1751163"/>
                  </a:lnTo>
                  <a:lnTo>
                    <a:pt x="1613140" y="1854680"/>
                  </a:lnTo>
                  <a:lnTo>
                    <a:pt x="1509623" y="1880559"/>
                  </a:lnTo>
                  <a:lnTo>
                    <a:pt x="1466491" y="1828800"/>
                  </a:lnTo>
                  <a:lnTo>
                    <a:pt x="1388853" y="1871933"/>
                  </a:lnTo>
                  <a:lnTo>
                    <a:pt x="1328468" y="1820174"/>
                  </a:lnTo>
                  <a:lnTo>
                    <a:pt x="1276710" y="1768416"/>
                  </a:lnTo>
                  <a:lnTo>
                    <a:pt x="1224951" y="1846053"/>
                  </a:lnTo>
                  <a:lnTo>
                    <a:pt x="1337095" y="1958197"/>
                  </a:lnTo>
                  <a:lnTo>
                    <a:pt x="1250831" y="1984076"/>
                  </a:lnTo>
                  <a:lnTo>
                    <a:pt x="1138687" y="2053087"/>
                  </a:lnTo>
                  <a:lnTo>
                    <a:pt x="1130061" y="2156604"/>
                  </a:lnTo>
                  <a:lnTo>
                    <a:pt x="1061049" y="2191110"/>
                  </a:lnTo>
                  <a:lnTo>
                    <a:pt x="983412" y="2104846"/>
                  </a:lnTo>
                  <a:lnTo>
                    <a:pt x="940280" y="2044461"/>
                  </a:lnTo>
                  <a:lnTo>
                    <a:pt x="931653" y="1949570"/>
                  </a:lnTo>
                  <a:lnTo>
                    <a:pt x="1017917" y="1863306"/>
                  </a:lnTo>
                  <a:lnTo>
                    <a:pt x="1043797" y="1837427"/>
                  </a:lnTo>
                  <a:lnTo>
                    <a:pt x="948906" y="1871933"/>
                  </a:lnTo>
                  <a:lnTo>
                    <a:pt x="879895" y="1871933"/>
                  </a:lnTo>
                  <a:lnTo>
                    <a:pt x="767751" y="1871933"/>
                  </a:lnTo>
                  <a:lnTo>
                    <a:pt x="733246" y="1915065"/>
                  </a:lnTo>
                  <a:lnTo>
                    <a:pt x="681487" y="1940944"/>
                  </a:lnTo>
                  <a:lnTo>
                    <a:pt x="646981" y="1932317"/>
                  </a:lnTo>
                  <a:lnTo>
                    <a:pt x="526212" y="1932317"/>
                  </a:lnTo>
                  <a:lnTo>
                    <a:pt x="439947" y="2001329"/>
                  </a:lnTo>
                  <a:lnTo>
                    <a:pt x="336431" y="2018582"/>
                  </a:lnTo>
                  <a:lnTo>
                    <a:pt x="293298" y="2078966"/>
                  </a:lnTo>
                  <a:lnTo>
                    <a:pt x="224287" y="2027208"/>
                  </a:lnTo>
                  <a:lnTo>
                    <a:pt x="112144" y="2061714"/>
                  </a:lnTo>
                  <a:lnTo>
                    <a:pt x="43132" y="2070340"/>
                  </a:lnTo>
                  <a:lnTo>
                    <a:pt x="0" y="1992702"/>
                  </a:lnTo>
                  <a:lnTo>
                    <a:pt x="0" y="1940944"/>
                  </a:lnTo>
                  <a:lnTo>
                    <a:pt x="86264" y="1923691"/>
                  </a:lnTo>
                  <a:lnTo>
                    <a:pt x="172529" y="1897812"/>
                  </a:lnTo>
                  <a:lnTo>
                    <a:pt x="258793" y="1828800"/>
                  </a:lnTo>
                  <a:lnTo>
                    <a:pt x="379563" y="1751163"/>
                  </a:lnTo>
                  <a:lnTo>
                    <a:pt x="439947" y="1630393"/>
                  </a:lnTo>
                  <a:lnTo>
                    <a:pt x="508959" y="1630393"/>
                  </a:lnTo>
                  <a:lnTo>
                    <a:pt x="534838" y="1682151"/>
                  </a:lnTo>
                  <a:lnTo>
                    <a:pt x="646981" y="1690778"/>
                  </a:lnTo>
                  <a:lnTo>
                    <a:pt x="698740" y="1664899"/>
                  </a:lnTo>
                  <a:lnTo>
                    <a:pt x="836763" y="1647646"/>
                  </a:lnTo>
                  <a:lnTo>
                    <a:pt x="931653" y="1630393"/>
                  </a:lnTo>
                  <a:lnTo>
                    <a:pt x="966159" y="1595887"/>
                  </a:lnTo>
                  <a:lnTo>
                    <a:pt x="1017917" y="1673525"/>
                  </a:lnTo>
                  <a:lnTo>
                    <a:pt x="1095555" y="1664899"/>
                  </a:lnTo>
                  <a:lnTo>
                    <a:pt x="1155940" y="1621766"/>
                  </a:lnTo>
                  <a:lnTo>
                    <a:pt x="1147314" y="1535502"/>
                  </a:lnTo>
                  <a:lnTo>
                    <a:pt x="1164566" y="1466491"/>
                  </a:lnTo>
                  <a:lnTo>
                    <a:pt x="1242204" y="1388853"/>
                  </a:lnTo>
                  <a:lnTo>
                    <a:pt x="1276710" y="1293963"/>
                  </a:lnTo>
                  <a:lnTo>
                    <a:pt x="1311215" y="1259457"/>
                  </a:lnTo>
                  <a:lnTo>
                    <a:pt x="1293963" y="1190446"/>
                  </a:lnTo>
                  <a:lnTo>
                    <a:pt x="1345721" y="1121434"/>
                  </a:lnTo>
                  <a:lnTo>
                    <a:pt x="1431985" y="1104182"/>
                  </a:lnTo>
                  <a:lnTo>
                    <a:pt x="1362974" y="1224951"/>
                  </a:lnTo>
                  <a:lnTo>
                    <a:pt x="1345721" y="1276710"/>
                  </a:lnTo>
                  <a:lnTo>
                    <a:pt x="1345721" y="1328468"/>
                  </a:lnTo>
                  <a:lnTo>
                    <a:pt x="1380227" y="1371600"/>
                  </a:lnTo>
                  <a:lnTo>
                    <a:pt x="1492370" y="1242204"/>
                  </a:lnTo>
                  <a:lnTo>
                    <a:pt x="1570008" y="1233578"/>
                  </a:lnTo>
                  <a:lnTo>
                    <a:pt x="1621766" y="1190446"/>
                  </a:lnTo>
                  <a:lnTo>
                    <a:pt x="1725283" y="1069676"/>
                  </a:lnTo>
                  <a:lnTo>
                    <a:pt x="1751163" y="1009291"/>
                  </a:lnTo>
                  <a:lnTo>
                    <a:pt x="1871932" y="966159"/>
                  </a:lnTo>
                  <a:lnTo>
                    <a:pt x="1871932" y="879895"/>
                  </a:lnTo>
                  <a:lnTo>
                    <a:pt x="1915064" y="802257"/>
                  </a:lnTo>
                  <a:lnTo>
                    <a:pt x="1984076" y="664234"/>
                  </a:lnTo>
                  <a:lnTo>
                    <a:pt x="1984076" y="543465"/>
                  </a:lnTo>
                  <a:lnTo>
                    <a:pt x="2018581" y="483080"/>
                  </a:lnTo>
                  <a:lnTo>
                    <a:pt x="1949570" y="457200"/>
                  </a:lnTo>
                  <a:lnTo>
                    <a:pt x="1992702" y="388189"/>
                  </a:lnTo>
                  <a:lnTo>
                    <a:pt x="1984076" y="319178"/>
                  </a:lnTo>
                  <a:lnTo>
                    <a:pt x="1984076" y="284672"/>
                  </a:lnTo>
                  <a:lnTo>
                    <a:pt x="1958197" y="232914"/>
                  </a:lnTo>
                  <a:lnTo>
                    <a:pt x="2053087" y="172529"/>
                  </a:lnTo>
                  <a:lnTo>
                    <a:pt x="2053087" y="146649"/>
                  </a:lnTo>
                  <a:lnTo>
                    <a:pt x="2061714" y="86265"/>
                  </a:lnTo>
                  <a:lnTo>
                    <a:pt x="2139351" y="94891"/>
                  </a:lnTo>
                  <a:lnTo>
                    <a:pt x="2147978" y="198408"/>
                  </a:lnTo>
                  <a:lnTo>
                    <a:pt x="2182483" y="129397"/>
                  </a:lnTo>
                  <a:lnTo>
                    <a:pt x="2242868" y="215661"/>
                  </a:lnTo>
                  <a:lnTo>
                    <a:pt x="2268747" y="69012"/>
                  </a:lnTo>
                  <a:lnTo>
                    <a:pt x="2182483" y="86265"/>
                  </a:lnTo>
                  <a:lnTo>
                    <a:pt x="2199736" y="0"/>
                  </a:lnTo>
                  <a:close/>
                </a:path>
              </a:pathLst>
            </a:custGeom>
            <a:solidFill>
              <a:srgbClr val="92D050"/>
            </a:solidFill>
            <a:ln w="9525" cap="flat" cmpd="sng" algn="ctr">
              <a:solidFill>
                <a:schemeClr val="tx1">
                  <a:alpha val="20000"/>
                </a:schemeClr>
              </a:solidFill>
              <a:prstDash val="solid"/>
              <a:round/>
              <a:headEnd type="none" w="med" len="med"/>
              <a:tailEnd type="none" w="med" len="med"/>
            </a:ln>
          </p:spPr>
          <p:txBody>
            <a:bodyPr/>
            <a:lstStyle/>
            <a:p>
              <a:endParaRPr lang="ja-JP" altLang="en-US"/>
            </a:p>
          </p:txBody>
        </p:sp>
        <p:sp>
          <p:nvSpPr>
            <p:cNvPr id="27663" name="フリーフォーム 9"/>
            <p:cNvSpPr>
              <a:spLocks/>
            </p:cNvSpPr>
            <p:nvPr/>
          </p:nvSpPr>
          <p:spPr bwMode="auto">
            <a:xfrm>
              <a:off x="5417688" y="5079413"/>
              <a:ext cx="539126" cy="412273"/>
            </a:xfrm>
            <a:custGeom>
              <a:avLst/>
              <a:gdLst>
                <a:gd name="T0" fmla="*/ 496841 w 539126"/>
                <a:gd name="T1" fmla="*/ 58141 h 412273"/>
                <a:gd name="T2" fmla="*/ 428129 w 539126"/>
                <a:gd name="T3" fmla="*/ 10571 h 412273"/>
                <a:gd name="T4" fmla="*/ 375274 w 539126"/>
                <a:gd name="T5" fmla="*/ 0 h 412273"/>
                <a:gd name="T6" fmla="*/ 311847 w 539126"/>
                <a:gd name="T7" fmla="*/ 15856 h 412273"/>
                <a:gd name="T8" fmla="*/ 295991 w 539126"/>
                <a:gd name="T9" fmla="*/ 89854 h 412273"/>
                <a:gd name="T10" fmla="*/ 184994 w 539126"/>
                <a:gd name="T11" fmla="*/ 105711 h 412273"/>
                <a:gd name="T12" fmla="*/ 142710 w 539126"/>
                <a:gd name="T13" fmla="*/ 58141 h 412273"/>
                <a:gd name="T14" fmla="*/ 73998 w 539126"/>
                <a:gd name="T15" fmla="*/ 158566 h 412273"/>
                <a:gd name="T16" fmla="*/ 0 w 539126"/>
                <a:gd name="T17" fmla="*/ 200851 h 412273"/>
                <a:gd name="T18" fmla="*/ 68712 w 539126"/>
                <a:gd name="T19" fmla="*/ 280134 h 412273"/>
                <a:gd name="T20" fmla="*/ 36999 w 539126"/>
                <a:gd name="T21" fmla="*/ 332989 h 412273"/>
                <a:gd name="T22" fmla="*/ 63426 w 539126"/>
                <a:gd name="T23" fmla="*/ 369988 h 412273"/>
                <a:gd name="T24" fmla="*/ 121567 w 539126"/>
                <a:gd name="T25" fmla="*/ 412273 h 412273"/>
                <a:gd name="T26" fmla="*/ 169137 w 539126"/>
                <a:gd name="T27" fmla="*/ 369988 h 412273"/>
                <a:gd name="T28" fmla="*/ 184994 w 539126"/>
                <a:gd name="T29" fmla="*/ 317133 h 412273"/>
                <a:gd name="T30" fmla="*/ 216707 w 539126"/>
                <a:gd name="T31" fmla="*/ 216707 h 412273"/>
                <a:gd name="T32" fmla="*/ 317133 w 539126"/>
                <a:gd name="T33" fmla="*/ 206136 h 412273"/>
                <a:gd name="T34" fmla="*/ 375274 w 539126"/>
                <a:gd name="T35" fmla="*/ 232564 h 412273"/>
                <a:gd name="T36" fmla="*/ 385845 w 539126"/>
                <a:gd name="T37" fmla="*/ 301276 h 412273"/>
                <a:gd name="T38" fmla="*/ 465128 w 539126"/>
                <a:gd name="T39" fmla="*/ 174423 h 412273"/>
                <a:gd name="T40" fmla="*/ 507413 w 539126"/>
                <a:gd name="T41" fmla="*/ 137424 h 412273"/>
                <a:gd name="T42" fmla="*/ 539126 w 539126"/>
                <a:gd name="T43" fmla="*/ 105711 h 412273"/>
                <a:gd name="T44" fmla="*/ 496841 w 539126"/>
                <a:gd name="T45" fmla="*/ 58141 h 4122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39126" h="412273">
                  <a:moveTo>
                    <a:pt x="496841" y="58141"/>
                  </a:moveTo>
                  <a:lnTo>
                    <a:pt x="428129" y="10571"/>
                  </a:lnTo>
                  <a:lnTo>
                    <a:pt x="375274" y="0"/>
                  </a:lnTo>
                  <a:lnTo>
                    <a:pt x="311847" y="15856"/>
                  </a:lnTo>
                  <a:lnTo>
                    <a:pt x="295991" y="89854"/>
                  </a:lnTo>
                  <a:lnTo>
                    <a:pt x="184994" y="105711"/>
                  </a:lnTo>
                  <a:lnTo>
                    <a:pt x="142710" y="58141"/>
                  </a:lnTo>
                  <a:lnTo>
                    <a:pt x="73998" y="158566"/>
                  </a:lnTo>
                  <a:lnTo>
                    <a:pt x="0" y="200851"/>
                  </a:lnTo>
                  <a:lnTo>
                    <a:pt x="68712" y="280134"/>
                  </a:lnTo>
                  <a:lnTo>
                    <a:pt x="36999" y="332989"/>
                  </a:lnTo>
                  <a:lnTo>
                    <a:pt x="63426" y="369988"/>
                  </a:lnTo>
                  <a:lnTo>
                    <a:pt x="121567" y="412273"/>
                  </a:lnTo>
                  <a:lnTo>
                    <a:pt x="169137" y="369988"/>
                  </a:lnTo>
                  <a:lnTo>
                    <a:pt x="184994" y="317133"/>
                  </a:lnTo>
                  <a:lnTo>
                    <a:pt x="216707" y="216707"/>
                  </a:lnTo>
                  <a:lnTo>
                    <a:pt x="317133" y="206136"/>
                  </a:lnTo>
                  <a:lnTo>
                    <a:pt x="375274" y="232564"/>
                  </a:lnTo>
                  <a:lnTo>
                    <a:pt x="385845" y="301276"/>
                  </a:lnTo>
                  <a:lnTo>
                    <a:pt x="465128" y="174423"/>
                  </a:lnTo>
                  <a:lnTo>
                    <a:pt x="507413" y="137424"/>
                  </a:lnTo>
                  <a:lnTo>
                    <a:pt x="539126" y="105711"/>
                  </a:lnTo>
                  <a:lnTo>
                    <a:pt x="496841" y="58141"/>
                  </a:lnTo>
                  <a:close/>
                </a:path>
              </a:pathLst>
            </a:custGeom>
            <a:solidFill>
              <a:srgbClr val="92D050"/>
            </a:solidFill>
            <a:ln w="9525" cap="flat" cmpd="sng" algn="ctr">
              <a:solidFill>
                <a:schemeClr val="tx1">
                  <a:alpha val="20000"/>
                </a:schemeClr>
              </a:solidFill>
              <a:prstDash val="solid"/>
              <a:round/>
              <a:headEnd type="none" w="med" len="med"/>
              <a:tailEnd type="none" w="med" len="med"/>
            </a:ln>
          </p:spPr>
          <p:txBody>
            <a:bodyPr/>
            <a:lstStyle/>
            <a:p>
              <a:endParaRPr lang="ja-JP" altLang="en-US"/>
            </a:p>
          </p:txBody>
        </p:sp>
        <p:sp>
          <p:nvSpPr>
            <p:cNvPr id="27664" name="フリーフォーム 10"/>
            <p:cNvSpPr>
              <a:spLocks/>
            </p:cNvSpPr>
            <p:nvPr/>
          </p:nvSpPr>
          <p:spPr bwMode="auto">
            <a:xfrm>
              <a:off x="4820421" y="5185124"/>
              <a:ext cx="517984" cy="750548"/>
            </a:xfrm>
            <a:custGeom>
              <a:avLst/>
              <a:gdLst>
                <a:gd name="T0" fmla="*/ 295991 w 517984"/>
                <a:gd name="T1" fmla="*/ 0 h 750548"/>
                <a:gd name="T2" fmla="*/ 190280 w 517984"/>
                <a:gd name="T3" fmla="*/ 68712 h 750548"/>
                <a:gd name="T4" fmla="*/ 126853 w 517984"/>
                <a:gd name="T5" fmla="*/ 137424 h 750548"/>
                <a:gd name="T6" fmla="*/ 63426 w 517984"/>
                <a:gd name="T7" fmla="*/ 116282 h 750548"/>
                <a:gd name="T8" fmla="*/ 58141 w 517984"/>
                <a:gd name="T9" fmla="*/ 147995 h 750548"/>
                <a:gd name="T10" fmla="*/ 10571 w 517984"/>
                <a:gd name="T11" fmla="*/ 137424 h 750548"/>
                <a:gd name="T12" fmla="*/ 0 w 517984"/>
                <a:gd name="T13" fmla="*/ 195565 h 750548"/>
                <a:gd name="T14" fmla="*/ 73997 w 517984"/>
                <a:gd name="T15" fmla="*/ 227278 h 750548"/>
                <a:gd name="T16" fmla="*/ 95140 w 517984"/>
                <a:gd name="T17" fmla="*/ 269563 h 750548"/>
                <a:gd name="T18" fmla="*/ 89854 w 517984"/>
                <a:gd name="T19" fmla="*/ 301276 h 750548"/>
                <a:gd name="T20" fmla="*/ 31713 w 517984"/>
                <a:gd name="T21" fmla="*/ 285419 h 750548"/>
                <a:gd name="T22" fmla="*/ 73997 w 517984"/>
                <a:gd name="T23" fmla="*/ 359417 h 750548"/>
                <a:gd name="T24" fmla="*/ 142710 w 517984"/>
                <a:gd name="T25" fmla="*/ 311847 h 750548"/>
                <a:gd name="T26" fmla="*/ 174423 w 517984"/>
                <a:gd name="T27" fmla="*/ 322418 h 750548"/>
                <a:gd name="T28" fmla="*/ 163852 w 517984"/>
                <a:gd name="T29" fmla="*/ 216707 h 750548"/>
                <a:gd name="T30" fmla="*/ 179708 w 517984"/>
                <a:gd name="T31" fmla="*/ 179708 h 750548"/>
                <a:gd name="T32" fmla="*/ 243135 w 517984"/>
                <a:gd name="T33" fmla="*/ 285419 h 750548"/>
                <a:gd name="T34" fmla="*/ 216707 w 517984"/>
                <a:gd name="T35" fmla="*/ 417558 h 750548"/>
                <a:gd name="T36" fmla="*/ 190280 w 517984"/>
                <a:gd name="T37" fmla="*/ 475699 h 750548"/>
                <a:gd name="T38" fmla="*/ 142710 w 517984"/>
                <a:gd name="T39" fmla="*/ 438700 h 750548"/>
                <a:gd name="T40" fmla="*/ 163852 w 517984"/>
                <a:gd name="T41" fmla="*/ 385845 h 750548"/>
                <a:gd name="T42" fmla="*/ 95140 w 517984"/>
                <a:gd name="T43" fmla="*/ 385845 h 750548"/>
                <a:gd name="T44" fmla="*/ 132139 w 517984"/>
                <a:gd name="T45" fmla="*/ 523269 h 750548"/>
                <a:gd name="T46" fmla="*/ 158566 w 517984"/>
                <a:gd name="T47" fmla="*/ 560268 h 750548"/>
                <a:gd name="T48" fmla="*/ 137424 w 517984"/>
                <a:gd name="T49" fmla="*/ 655408 h 750548"/>
                <a:gd name="T50" fmla="*/ 221993 w 517984"/>
                <a:gd name="T51" fmla="*/ 713549 h 750548"/>
                <a:gd name="T52" fmla="*/ 232564 w 517984"/>
                <a:gd name="T53" fmla="*/ 665979 h 750548"/>
                <a:gd name="T54" fmla="*/ 258992 w 517984"/>
                <a:gd name="T55" fmla="*/ 570839 h 750548"/>
                <a:gd name="T56" fmla="*/ 274848 w 517984"/>
                <a:gd name="T57" fmla="*/ 628980 h 750548"/>
                <a:gd name="T58" fmla="*/ 248421 w 517984"/>
                <a:gd name="T59" fmla="*/ 750548 h 750548"/>
                <a:gd name="T60" fmla="*/ 322418 w 517984"/>
                <a:gd name="T61" fmla="*/ 660693 h 750548"/>
                <a:gd name="T62" fmla="*/ 348846 w 517984"/>
                <a:gd name="T63" fmla="*/ 602552 h 750548"/>
                <a:gd name="T64" fmla="*/ 406987 w 517984"/>
                <a:gd name="T65" fmla="*/ 687121 h 750548"/>
                <a:gd name="T66" fmla="*/ 438700 w 517984"/>
                <a:gd name="T67" fmla="*/ 433415 h 750548"/>
                <a:gd name="T68" fmla="*/ 454557 w 517984"/>
                <a:gd name="T69" fmla="*/ 385845 h 750548"/>
                <a:gd name="T70" fmla="*/ 507413 w 517984"/>
                <a:gd name="T71" fmla="*/ 301276 h 750548"/>
                <a:gd name="T72" fmla="*/ 517984 w 517984"/>
                <a:gd name="T73" fmla="*/ 221993 h 750548"/>
                <a:gd name="T74" fmla="*/ 507413 w 517984"/>
                <a:gd name="T75" fmla="*/ 163852 h 750548"/>
                <a:gd name="T76" fmla="*/ 438700 w 517984"/>
                <a:gd name="T77" fmla="*/ 169137 h 750548"/>
                <a:gd name="T78" fmla="*/ 417558 w 517984"/>
                <a:gd name="T79" fmla="*/ 158566 h 750548"/>
                <a:gd name="T80" fmla="*/ 491556 w 517984"/>
                <a:gd name="T81" fmla="*/ 89854 h 750548"/>
                <a:gd name="T82" fmla="*/ 449271 w 517984"/>
                <a:gd name="T83" fmla="*/ 36999 h 750548"/>
                <a:gd name="T84" fmla="*/ 380559 w 517984"/>
                <a:gd name="T85" fmla="*/ 105711 h 750548"/>
                <a:gd name="T86" fmla="*/ 338275 w 517984"/>
                <a:gd name="T87" fmla="*/ 73997 h 750548"/>
                <a:gd name="T88" fmla="*/ 295991 w 517984"/>
                <a:gd name="T89" fmla="*/ 0 h 7505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17984" h="750548">
                  <a:moveTo>
                    <a:pt x="295991" y="0"/>
                  </a:moveTo>
                  <a:lnTo>
                    <a:pt x="190280" y="68712"/>
                  </a:lnTo>
                  <a:lnTo>
                    <a:pt x="126853" y="137424"/>
                  </a:lnTo>
                  <a:lnTo>
                    <a:pt x="63426" y="116282"/>
                  </a:lnTo>
                  <a:lnTo>
                    <a:pt x="58141" y="147995"/>
                  </a:lnTo>
                  <a:lnTo>
                    <a:pt x="10571" y="137424"/>
                  </a:lnTo>
                  <a:lnTo>
                    <a:pt x="0" y="195565"/>
                  </a:lnTo>
                  <a:lnTo>
                    <a:pt x="73997" y="227278"/>
                  </a:lnTo>
                  <a:lnTo>
                    <a:pt x="95140" y="269563"/>
                  </a:lnTo>
                  <a:lnTo>
                    <a:pt x="89854" y="301276"/>
                  </a:lnTo>
                  <a:lnTo>
                    <a:pt x="31713" y="285419"/>
                  </a:lnTo>
                  <a:lnTo>
                    <a:pt x="73997" y="359417"/>
                  </a:lnTo>
                  <a:lnTo>
                    <a:pt x="142710" y="311847"/>
                  </a:lnTo>
                  <a:lnTo>
                    <a:pt x="174423" y="322418"/>
                  </a:lnTo>
                  <a:lnTo>
                    <a:pt x="163852" y="216707"/>
                  </a:lnTo>
                  <a:lnTo>
                    <a:pt x="179708" y="179708"/>
                  </a:lnTo>
                  <a:lnTo>
                    <a:pt x="243135" y="285419"/>
                  </a:lnTo>
                  <a:lnTo>
                    <a:pt x="216707" y="417558"/>
                  </a:lnTo>
                  <a:lnTo>
                    <a:pt x="190280" y="475699"/>
                  </a:lnTo>
                  <a:lnTo>
                    <a:pt x="142710" y="438700"/>
                  </a:lnTo>
                  <a:lnTo>
                    <a:pt x="163852" y="385845"/>
                  </a:lnTo>
                  <a:lnTo>
                    <a:pt x="95140" y="385845"/>
                  </a:lnTo>
                  <a:lnTo>
                    <a:pt x="132139" y="523269"/>
                  </a:lnTo>
                  <a:lnTo>
                    <a:pt x="158566" y="560268"/>
                  </a:lnTo>
                  <a:lnTo>
                    <a:pt x="137424" y="655408"/>
                  </a:lnTo>
                  <a:lnTo>
                    <a:pt x="221993" y="713549"/>
                  </a:lnTo>
                  <a:lnTo>
                    <a:pt x="232564" y="665979"/>
                  </a:lnTo>
                  <a:lnTo>
                    <a:pt x="258992" y="570839"/>
                  </a:lnTo>
                  <a:lnTo>
                    <a:pt x="274848" y="628980"/>
                  </a:lnTo>
                  <a:lnTo>
                    <a:pt x="248421" y="750548"/>
                  </a:lnTo>
                  <a:lnTo>
                    <a:pt x="322418" y="660693"/>
                  </a:lnTo>
                  <a:lnTo>
                    <a:pt x="348846" y="602552"/>
                  </a:lnTo>
                  <a:lnTo>
                    <a:pt x="406987" y="687121"/>
                  </a:lnTo>
                  <a:lnTo>
                    <a:pt x="438700" y="433415"/>
                  </a:lnTo>
                  <a:lnTo>
                    <a:pt x="454557" y="385845"/>
                  </a:lnTo>
                  <a:lnTo>
                    <a:pt x="507413" y="301276"/>
                  </a:lnTo>
                  <a:lnTo>
                    <a:pt x="517984" y="221993"/>
                  </a:lnTo>
                  <a:lnTo>
                    <a:pt x="507413" y="163852"/>
                  </a:lnTo>
                  <a:lnTo>
                    <a:pt x="438700" y="169137"/>
                  </a:lnTo>
                  <a:lnTo>
                    <a:pt x="417558" y="158566"/>
                  </a:lnTo>
                  <a:lnTo>
                    <a:pt x="491556" y="89854"/>
                  </a:lnTo>
                  <a:lnTo>
                    <a:pt x="449271" y="36999"/>
                  </a:lnTo>
                  <a:lnTo>
                    <a:pt x="380559" y="105711"/>
                  </a:lnTo>
                  <a:lnTo>
                    <a:pt x="338275" y="73997"/>
                  </a:lnTo>
                  <a:lnTo>
                    <a:pt x="295991" y="0"/>
                  </a:lnTo>
                  <a:close/>
                </a:path>
              </a:pathLst>
            </a:custGeom>
            <a:solidFill>
              <a:srgbClr val="92D050"/>
            </a:solidFill>
            <a:ln w="9525" cap="flat" cmpd="sng" algn="ctr">
              <a:solidFill>
                <a:schemeClr val="tx1">
                  <a:alpha val="20000"/>
                </a:schemeClr>
              </a:solidFill>
              <a:prstDash val="solid"/>
              <a:round/>
              <a:headEnd type="none" w="med" len="med"/>
              <a:tailEnd type="none" w="med" len="med"/>
            </a:ln>
          </p:spPr>
          <p:txBody>
            <a:bodyPr/>
            <a:lstStyle/>
            <a:p>
              <a:endParaRPr lang="ja-JP" altLang="en-US"/>
            </a:p>
          </p:txBody>
        </p:sp>
      </p:grpSp>
      <p:sp>
        <p:nvSpPr>
          <p:cNvPr id="29" name="コンテンツ プレースホルダー 2"/>
          <p:cNvSpPr txBox="1">
            <a:spLocks/>
          </p:cNvSpPr>
          <p:nvPr/>
        </p:nvSpPr>
        <p:spPr bwMode="auto">
          <a:xfrm>
            <a:off x="5416550" y="2611438"/>
            <a:ext cx="355123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a:buFont typeface="Wingdings" pitchFamily="2" charset="2"/>
              <a:buChar char="p"/>
              <a:defRPr/>
            </a:pPr>
            <a:r>
              <a:rPr lang="ja-JP" altLang="en-US" sz="2800" b="1" kern="0" dirty="0">
                <a:latin typeface="メイリオ" pitchFamily="50" charset="-128"/>
                <a:ea typeface="メイリオ" pitchFamily="50" charset="-128"/>
                <a:cs typeface="メイリオ" pitchFamily="50" charset="-128"/>
              </a:rPr>
              <a:t>全国の都道府県</a:t>
            </a:r>
            <a:endParaRPr lang="en-US" altLang="ja-JP" sz="2800" b="1" kern="0" dirty="0">
              <a:latin typeface="メイリオ" pitchFamily="50" charset="-128"/>
              <a:ea typeface="メイリオ" pitchFamily="50" charset="-128"/>
              <a:cs typeface="メイリオ" pitchFamily="50" charset="-128"/>
            </a:endParaRPr>
          </a:p>
        </p:txBody>
      </p:sp>
      <p:sp>
        <p:nvSpPr>
          <p:cNvPr id="30" name="コンテンツ プレースホルダー 2"/>
          <p:cNvSpPr txBox="1">
            <a:spLocks/>
          </p:cNvSpPr>
          <p:nvPr/>
        </p:nvSpPr>
        <p:spPr bwMode="auto">
          <a:xfrm>
            <a:off x="395288" y="2611438"/>
            <a:ext cx="41052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a:buFont typeface="Wingdings" pitchFamily="2" charset="2"/>
              <a:buChar char="p"/>
              <a:defRPr/>
            </a:pPr>
            <a:r>
              <a:rPr lang="ja-JP" altLang="en-US" sz="2800" b="1" kern="0" dirty="0">
                <a:latin typeface="メイリオ" pitchFamily="50" charset="-128"/>
                <a:ea typeface="メイリオ" pitchFamily="50" charset="-128"/>
                <a:cs typeface="メイリオ" pitchFamily="50" charset="-128"/>
              </a:rPr>
              <a:t>宮城県で</a:t>
            </a:r>
            <a:r>
              <a:rPr lang="ja-JP" altLang="en-US" sz="2800" b="1" kern="0" dirty="0">
                <a:solidFill>
                  <a:srgbClr val="FF0000"/>
                </a:solidFill>
                <a:latin typeface="メイリオ" pitchFamily="50" charset="-128"/>
                <a:ea typeface="メイリオ" pitchFamily="50" charset="-128"/>
                <a:cs typeface="メイリオ" pitchFamily="50" charset="-128"/>
              </a:rPr>
              <a:t>１つ</a:t>
            </a:r>
            <a:r>
              <a:rPr lang="ja-JP" altLang="en-US" sz="2800" b="1" kern="0" dirty="0">
                <a:latin typeface="メイリオ" pitchFamily="50" charset="-128"/>
                <a:ea typeface="メイリオ" pitchFamily="50" charset="-128"/>
                <a:cs typeface="メイリオ" pitchFamily="50" charset="-128"/>
              </a:rPr>
              <a:t>の区</a:t>
            </a:r>
            <a:endParaRPr lang="en-US" altLang="ja-JP" sz="2800" b="1" kern="0" dirty="0">
              <a:latin typeface="メイリオ" pitchFamily="50" charset="-128"/>
              <a:ea typeface="メイリオ" pitchFamily="50" charset="-128"/>
              <a:cs typeface="メイリオ" pitchFamily="50" charset="-128"/>
            </a:endParaRPr>
          </a:p>
        </p:txBody>
      </p:sp>
      <p:sp>
        <p:nvSpPr>
          <p:cNvPr id="31" name="コンテンツ プレースホルダー 2"/>
          <p:cNvSpPr txBox="1">
            <a:spLocks/>
          </p:cNvSpPr>
          <p:nvPr/>
        </p:nvSpPr>
        <p:spPr bwMode="auto">
          <a:xfrm>
            <a:off x="5211763" y="3778250"/>
            <a:ext cx="27876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a:buFont typeface="Wingdings" pitchFamily="2" charset="2"/>
              <a:buChar char="p"/>
              <a:defRPr/>
            </a:pPr>
            <a:r>
              <a:rPr lang="ja-JP" altLang="en-US" sz="2800" b="1" kern="0" dirty="0">
                <a:latin typeface="メイリオ" pitchFamily="50" charset="-128"/>
                <a:ea typeface="メイリオ" pitchFamily="50" charset="-128"/>
                <a:cs typeface="メイリオ" pitchFamily="50" charset="-128"/>
              </a:rPr>
              <a:t>定数１００人</a:t>
            </a:r>
            <a:endParaRPr lang="en-US" altLang="ja-JP" sz="2800" b="1" kern="0" dirty="0">
              <a:latin typeface="メイリオ" pitchFamily="50" charset="-128"/>
              <a:ea typeface="メイリオ" pitchFamily="50" charset="-128"/>
              <a:cs typeface="メイリオ" pitchFamily="50" charset="-128"/>
            </a:endParaRPr>
          </a:p>
        </p:txBody>
      </p:sp>
      <p:sp>
        <p:nvSpPr>
          <p:cNvPr id="27657" name="角丸四角形 1"/>
          <p:cNvSpPr>
            <a:spLocks noChangeArrowheads="1"/>
          </p:cNvSpPr>
          <p:nvPr/>
        </p:nvSpPr>
        <p:spPr bwMode="auto">
          <a:xfrm>
            <a:off x="971550" y="2019300"/>
            <a:ext cx="2160588" cy="503238"/>
          </a:xfrm>
          <a:prstGeom prst="roundRect">
            <a:avLst>
              <a:gd name="adj" fmla="val 10324"/>
            </a:avLst>
          </a:prstGeom>
          <a:solidFill>
            <a:srgbClr val="00B050"/>
          </a:solidFill>
          <a:ln>
            <a:noFill/>
          </a:ln>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b="1" dirty="0">
                <a:solidFill>
                  <a:schemeClr val="bg1"/>
                </a:solidFill>
                <a:latin typeface="メイリオ" panose="020B0604030504040204" pitchFamily="50" charset="-128"/>
                <a:ea typeface="メイリオ" panose="020B0604030504040204" pitchFamily="50" charset="-128"/>
              </a:rPr>
              <a:t>選挙区</a:t>
            </a:r>
          </a:p>
        </p:txBody>
      </p:sp>
      <p:sp>
        <p:nvSpPr>
          <p:cNvPr id="27658" name="角丸四角形 1"/>
          <p:cNvSpPr>
            <a:spLocks noChangeArrowheads="1"/>
          </p:cNvSpPr>
          <p:nvPr/>
        </p:nvSpPr>
        <p:spPr bwMode="auto">
          <a:xfrm>
            <a:off x="5337175" y="1995488"/>
            <a:ext cx="2555875" cy="504825"/>
          </a:xfrm>
          <a:prstGeom prst="roundRect">
            <a:avLst>
              <a:gd name="adj" fmla="val 10324"/>
            </a:avLst>
          </a:prstGeom>
          <a:solidFill>
            <a:srgbClr val="FF0000"/>
          </a:solidFill>
          <a:ln>
            <a:noFill/>
          </a:ln>
          <a:extLst>
            <a:ext uri="{91240B29-F687-4F45-9708-019B960494DF}">
              <a14:hiddenLine xmlns:a14="http://schemas.microsoft.com/office/drawing/2010/main" w="101600"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b="1">
                <a:solidFill>
                  <a:schemeClr val="bg1"/>
                </a:solidFill>
                <a:latin typeface="メイリオ" panose="020B0604030504040204" pitchFamily="50" charset="-128"/>
                <a:ea typeface="メイリオ" panose="020B0604030504040204" pitchFamily="50" charset="-128"/>
              </a:rPr>
              <a:t>比例代表</a:t>
            </a:r>
            <a:endParaRPr lang="ja-JP" altLang="en-US" sz="2800" b="1">
              <a:solidFill>
                <a:schemeClr val="bg1"/>
              </a:solidFill>
              <a:latin typeface="メイリオ" panose="020B0604030504040204" pitchFamily="50" charset="-128"/>
              <a:ea typeface="メイリオ" panose="020B0604030504040204" pitchFamily="50" charset="-128"/>
            </a:endParaRPr>
          </a:p>
        </p:txBody>
      </p:sp>
      <p:sp>
        <p:nvSpPr>
          <p:cNvPr id="15" name="角丸四角形 1"/>
          <p:cNvSpPr>
            <a:spLocks noChangeArrowheads="1"/>
          </p:cNvSpPr>
          <p:nvPr/>
        </p:nvSpPr>
        <p:spPr bwMode="auto">
          <a:xfrm>
            <a:off x="331788" y="5229225"/>
            <a:ext cx="4375150" cy="749300"/>
          </a:xfrm>
          <a:prstGeom prst="roundRect">
            <a:avLst>
              <a:gd name="adj" fmla="val 1032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4800" b="1" dirty="0">
                <a:solidFill>
                  <a:srgbClr val="00B050"/>
                </a:solidFill>
                <a:latin typeface="メイリオ" panose="020B0604030504040204" pitchFamily="50" charset="-128"/>
                <a:ea typeface="メイリオ" panose="020B0604030504040204" pitchFamily="50" charset="-128"/>
              </a:rPr>
              <a:t>候補者</a:t>
            </a:r>
            <a:r>
              <a:rPr lang="ja-JP" altLang="en-US" sz="4800" b="1" dirty="0">
                <a:solidFill>
                  <a:srgbClr val="FF0000"/>
                </a:solidFill>
                <a:latin typeface="メイリオ" panose="020B0604030504040204" pitchFamily="50" charset="-128"/>
                <a:ea typeface="メイリオ" panose="020B0604030504040204" pitchFamily="50" charset="-128"/>
              </a:rPr>
              <a:t> </a:t>
            </a:r>
            <a:r>
              <a:rPr lang="ja-JP" altLang="en-US" sz="1800" b="1" dirty="0">
                <a:latin typeface="メイリオ" panose="020B0604030504040204" pitchFamily="50" charset="-128"/>
                <a:ea typeface="メイリオ" panose="020B0604030504040204" pitchFamily="50" charset="-128"/>
              </a:rPr>
              <a:t>に投票</a:t>
            </a:r>
          </a:p>
          <a:p>
            <a:pPr algn="ctr" eaLnBrk="1" hangingPunct="1">
              <a:buClr>
                <a:schemeClr val="bg1"/>
              </a:buClr>
              <a:buSzPct val="100000"/>
              <a:buFont typeface="Wingdings" panose="05000000000000000000" pitchFamily="2" charset="2"/>
              <a:buNone/>
            </a:pPr>
            <a:endParaRPr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16" name="角丸四角形 1"/>
          <p:cNvSpPr>
            <a:spLocks noChangeArrowheads="1"/>
          </p:cNvSpPr>
          <p:nvPr/>
        </p:nvSpPr>
        <p:spPr bwMode="auto">
          <a:xfrm>
            <a:off x="3923928" y="5226050"/>
            <a:ext cx="5043860" cy="749300"/>
          </a:xfrm>
          <a:prstGeom prst="roundRect">
            <a:avLst>
              <a:gd name="adj" fmla="val 1032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None/>
            </a:pPr>
            <a:r>
              <a:rPr lang="ja-JP" altLang="en-US" sz="4800" b="1" dirty="0">
                <a:solidFill>
                  <a:srgbClr val="FF0000"/>
                </a:solidFill>
                <a:latin typeface="メイリオ" panose="020B0604030504040204" pitchFamily="50" charset="-128"/>
                <a:ea typeface="メイリオ" panose="020B0604030504040204" pitchFamily="50" charset="-128"/>
              </a:rPr>
              <a:t>候補者</a:t>
            </a:r>
            <a:r>
              <a:rPr lang="ja-JP" altLang="en-US" sz="1800" b="1" dirty="0">
                <a:latin typeface="メイリオ" panose="020B0604030504040204" pitchFamily="50" charset="-128"/>
                <a:ea typeface="メイリオ" panose="020B0604030504040204" pitchFamily="50" charset="-128"/>
              </a:rPr>
              <a:t>又は</a:t>
            </a:r>
            <a:r>
              <a:rPr lang="ja-JP" altLang="en-US" sz="4800" b="1" dirty="0">
                <a:solidFill>
                  <a:srgbClr val="FF0000"/>
                </a:solidFill>
                <a:latin typeface="メイリオ" panose="020B0604030504040204" pitchFamily="50" charset="-128"/>
                <a:ea typeface="メイリオ" panose="020B0604030504040204" pitchFamily="50" charset="-128"/>
              </a:rPr>
              <a:t>政党等</a:t>
            </a:r>
            <a:r>
              <a:rPr lang="ja-JP" altLang="en-US" sz="1800" b="1" dirty="0">
                <a:latin typeface="メイリオ" panose="020B0604030504040204" pitchFamily="50" charset="-128"/>
                <a:ea typeface="メイリオ" panose="020B0604030504040204" pitchFamily="50" charset="-128"/>
              </a:rPr>
              <a:t>に投票</a:t>
            </a:r>
          </a:p>
          <a:p>
            <a:pPr algn="ctr" eaLnBrk="1" hangingPunct="1">
              <a:buClr>
                <a:schemeClr val="bg1"/>
              </a:buClr>
              <a:buSzPct val="100000"/>
              <a:buFont typeface="Wingdings" panose="05000000000000000000" pitchFamily="2" charset="2"/>
              <a:buNone/>
            </a:pPr>
            <a:endParaRPr lang="ja-JP" altLang="en-US" sz="2800" b="1" dirty="0">
              <a:solidFill>
                <a:schemeClr val="bg1"/>
              </a:solidFill>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ppt_x"/>
                                          </p:val>
                                        </p:tav>
                                        <p:tav tm="100000">
                                          <p:val>
                                            <p:strVal val="#ppt_x"/>
                                          </p:val>
                                        </p:tav>
                                      </p:tavLst>
                                    </p:anim>
                                    <p:anim calcmode="lin" valueType="num">
                                      <p:cBhvr additive="base">
                                        <p:cTn id="2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80">
                                          <p:stCondLst>
                                            <p:cond delay="0"/>
                                          </p:stCondLst>
                                        </p:cTn>
                                        <p:tgtEl>
                                          <p:spTgt spid="15"/>
                                        </p:tgtEl>
                                      </p:cBhvr>
                                    </p:animEffect>
                                    <p:anim calcmode="lin" valueType="num">
                                      <p:cBhvr>
                                        <p:cTn id="2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3" dur="26">
                                          <p:stCondLst>
                                            <p:cond delay="650"/>
                                          </p:stCondLst>
                                        </p:cTn>
                                        <p:tgtEl>
                                          <p:spTgt spid="15"/>
                                        </p:tgtEl>
                                      </p:cBhvr>
                                      <p:to x="100000" y="60000"/>
                                    </p:animScale>
                                    <p:animScale>
                                      <p:cBhvr>
                                        <p:cTn id="34" dur="166" decel="50000">
                                          <p:stCondLst>
                                            <p:cond delay="676"/>
                                          </p:stCondLst>
                                        </p:cTn>
                                        <p:tgtEl>
                                          <p:spTgt spid="15"/>
                                        </p:tgtEl>
                                      </p:cBhvr>
                                      <p:to x="100000" y="100000"/>
                                    </p:animScale>
                                    <p:animScale>
                                      <p:cBhvr>
                                        <p:cTn id="35" dur="26">
                                          <p:stCondLst>
                                            <p:cond delay="1312"/>
                                          </p:stCondLst>
                                        </p:cTn>
                                        <p:tgtEl>
                                          <p:spTgt spid="15"/>
                                        </p:tgtEl>
                                      </p:cBhvr>
                                      <p:to x="100000" y="80000"/>
                                    </p:animScale>
                                    <p:animScale>
                                      <p:cBhvr>
                                        <p:cTn id="36" dur="166" decel="50000">
                                          <p:stCondLst>
                                            <p:cond delay="1338"/>
                                          </p:stCondLst>
                                        </p:cTn>
                                        <p:tgtEl>
                                          <p:spTgt spid="15"/>
                                        </p:tgtEl>
                                      </p:cBhvr>
                                      <p:to x="100000" y="100000"/>
                                    </p:animScale>
                                    <p:animScale>
                                      <p:cBhvr>
                                        <p:cTn id="37" dur="26">
                                          <p:stCondLst>
                                            <p:cond delay="1642"/>
                                          </p:stCondLst>
                                        </p:cTn>
                                        <p:tgtEl>
                                          <p:spTgt spid="15"/>
                                        </p:tgtEl>
                                      </p:cBhvr>
                                      <p:to x="100000" y="90000"/>
                                    </p:animScale>
                                    <p:animScale>
                                      <p:cBhvr>
                                        <p:cTn id="38" dur="166" decel="50000">
                                          <p:stCondLst>
                                            <p:cond delay="1668"/>
                                          </p:stCondLst>
                                        </p:cTn>
                                        <p:tgtEl>
                                          <p:spTgt spid="15"/>
                                        </p:tgtEl>
                                      </p:cBhvr>
                                      <p:to x="100000" y="100000"/>
                                    </p:animScale>
                                    <p:animScale>
                                      <p:cBhvr>
                                        <p:cTn id="39" dur="26">
                                          <p:stCondLst>
                                            <p:cond delay="1808"/>
                                          </p:stCondLst>
                                        </p:cTn>
                                        <p:tgtEl>
                                          <p:spTgt spid="15"/>
                                        </p:tgtEl>
                                      </p:cBhvr>
                                      <p:to x="100000" y="95000"/>
                                    </p:animScale>
                                    <p:animScale>
                                      <p:cBhvr>
                                        <p:cTn id="40" dur="166" decel="50000">
                                          <p:stCondLst>
                                            <p:cond delay="1834"/>
                                          </p:stCondLst>
                                        </p:cTn>
                                        <p:tgtEl>
                                          <p:spTgt spid="15"/>
                                        </p:tgtEl>
                                      </p:cBhvr>
                                      <p:to x="100000" y="100000"/>
                                    </p:animScale>
                                  </p:childTnLst>
                                </p:cTn>
                              </p:par>
                            </p:childTnLst>
                          </p:cTn>
                        </p:par>
                      </p:childTnLst>
                    </p:cTn>
                  </p:par>
                  <p:par>
                    <p:cTn id="41" fill="hold" nodeType="clickPar">
                      <p:stCondLst>
                        <p:cond delay="indefinite"/>
                      </p:stCondLst>
                      <p:childTnLst>
                        <p:par>
                          <p:cTn id="42" fill="hold" nodeType="withGroup">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80">
                                          <p:stCondLst>
                                            <p:cond delay="0"/>
                                          </p:stCondLst>
                                        </p:cTn>
                                        <p:tgtEl>
                                          <p:spTgt spid="16"/>
                                        </p:tgtEl>
                                      </p:cBhvr>
                                    </p:animEffect>
                                    <p:anim calcmode="lin" valueType="num">
                                      <p:cBhvr>
                                        <p:cTn id="4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1" dur="26">
                                          <p:stCondLst>
                                            <p:cond delay="650"/>
                                          </p:stCondLst>
                                        </p:cTn>
                                        <p:tgtEl>
                                          <p:spTgt spid="16"/>
                                        </p:tgtEl>
                                      </p:cBhvr>
                                      <p:to x="100000" y="60000"/>
                                    </p:animScale>
                                    <p:animScale>
                                      <p:cBhvr>
                                        <p:cTn id="52" dur="166" decel="50000">
                                          <p:stCondLst>
                                            <p:cond delay="676"/>
                                          </p:stCondLst>
                                        </p:cTn>
                                        <p:tgtEl>
                                          <p:spTgt spid="16"/>
                                        </p:tgtEl>
                                      </p:cBhvr>
                                      <p:to x="100000" y="100000"/>
                                    </p:animScale>
                                    <p:animScale>
                                      <p:cBhvr>
                                        <p:cTn id="53" dur="26">
                                          <p:stCondLst>
                                            <p:cond delay="1312"/>
                                          </p:stCondLst>
                                        </p:cTn>
                                        <p:tgtEl>
                                          <p:spTgt spid="16"/>
                                        </p:tgtEl>
                                      </p:cBhvr>
                                      <p:to x="100000" y="80000"/>
                                    </p:animScale>
                                    <p:animScale>
                                      <p:cBhvr>
                                        <p:cTn id="54" dur="166" decel="50000">
                                          <p:stCondLst>
                                            <p:cond delay="1338"/>
                                          </p:stCondLst>
                                        </p:cTn>
                                        <p:tgtEl>
                                          <p:spTgt spid="16"/>
                                        </p:tgtEl>
                                      </p:cBhvr>
                                      <p:to x="100000" y="100000"/>
                                    </p:animScale>
                                    <p:animScale>
                                      <p:cBhvr>
                                        <p:cTn id="55" dur="26">
                                          <p:stCondLst>
                                            <p:cond delay="1642"/>
                                          </p:stCondLst>
                                        </p:cTn>
                                        <p:tgtEl>
                                          <p:spTgt spid="16"/>
                                        </p:tgtEl>
                                      </p:cBhvr>
                                      <p:to x="100000" y="90000"/>
                                    </p:animScale>
                                    <p:animScale>
                                      <p:cBhvr>
                                        <p:cTn id="56" dur="166" decel="50000">
                                          <p:stCondLst>
                                            <p:cond delay="1668"/>
                                          </p:stCondLst>
                                        </p:cTn>
                                        <p:tgtEl>
                                          <p:spTgt spid="16"/>
                                        </p:tgtEl>
                                      </p:cBhvr>
                                      <p:to x="100000" y="100000"/>
                                    </p:animScale>
                                    <p:animScale>
                                      <p:cBhvr>
                                        <p:cTn id="57" dur="26">
                                          <p:stCondLst>
                                            <p:cond delay="1808"/>
                                          </p:stCondLst>
                                        </p:cTn>
                                        <p:tgtEl>
                                          <p:spTgt spid="16"/>
                                        </p:tgtEl>
                                      </p:cBhvr>
                                      <p:to x="100000" y="95000"/>
                                    </p:animScale>
                                    <p:animScale>
                                      <p:cBhvr>
                                        <p:cTn id="58"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9" grpId="0"/>
      <p:bldP spid="30" grpId="0"/>
      <p:bldP spid="31" grpId="0"/>
      <p:bldP spid="15"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371600" y="790575"/>
            <a:ext cx="7572375" cy="838200"/>
          </a:xfrm>
        </p:spPr>
        <p:txBody>
          <a:bodyPr anchor="ctr"/>
          <a:lstStyle/>
          <a:p>
            <a:pPr eaLnBrk="1" hangingPunct="1"/>
            <a:r>
              <a:rPr lang="ja-JP" altLang="en-US">
                <a:ea typeface="メイリオ" panose="020B0604030504040204" pitchFamily="50" charset="-128"/>
              </a:rPr>
              <a:t>選挙クイズ①</a:t>
            </a:r>
            <a:endParaRPr lang="ja-JP" altLang="ja-JP">
              <a:ea typeface="メイリオ" panose="020B0604030504040204" pitchFamily="50" charset="-128"/>
            </a:endParaRPr>
          </a:p>
        </p:txBody>
      </p:sp>
      <p:sp>
        <p:nvSpPr>
          <p:cNvPr id="87043" name="テキスト ボックス 2"/>
          <p:cNvSpPr txBox="1">
            <a:spLocks noChangeArrowheads="1"/>
          </p:cNvSpPr>
          <p:nvPr/>
        </p:nvSpPr>
        <p:spPr bwMode="auto">
          <a:xfrm>
            <a:off x="539750" y="2565400"/>
            <a:ext cx="8064500"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4400" b="1">
                <a:latin typeface="メイリオ" panose="020B0604030504040204" pitchFamily="50" charset="-128"/>
                <a:ea typeface="メイリオ" panose="020B0604030504040204" pitchFamily="50" charset="-128"/>
              </a:rPr>
              <a:t>投票（開票）の結果、得票数が同じになったらどうやって当選者を決める？</a:t>
            </a:r>
            <a:endParaRPr lang="en-US" altLang="ja-JP" sz="4400" b="1">
              <a:latin typeface="メイリオ" panose="020B0604030504040204" pitchFamily="50" charset="-128"/>
              <a:ea typeface="メイリオ" panose="020B0604030504040204" pitchFamily="50" charset="-128"/>
            </a:endParaRPr>
          </a:p>
        </p:txBody>
      </p:sp>
    </p:spTree>
  </p:cSld>
  <p:clrMapOvr>
    <a:masterClrMapping/>
  </p:clrMapOvr>
  <p:transition spd="slow" advTm="2058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コンテンツ プレースホルダー 2"/>
          <p:cNvSpPr>
            <a:spLocks noGrp="1"/>
          </p:cNvSpPr>
          <p:nvPr>
            <p:ph idx="1"/>
          </p:nvPr>
        </p:nvSpPr>
        <p:spPr>
          <a:xfrm>
            <a:off x="611188" y="1844675"/>
            <a:ext cx="7843837" cy="4248150"/>
          </a:xfrm>
        </p:spPr>
        <p:txBody>
          <a:bodyPr/>
          <a:lstStyle/>
          <a:p>
            <a:pPr marL="0" indent="0">
              <a:buFont typeface="Wingdings" panose="05000000000000000000" pitchFamily="2" charset="2"/>
              <a:buNone/>
            </a:pPr>
            <a:r>
              <a:rPr lang="en-US" altLang="ja-JP" sz="4800"/>
              <a:t>A</a:t>
            </a:r>
            <a:r>
              <a:rPr lang="ja-JP" altLang="en-US" sz="4800"/>
              <a:t>　これまで当選した回数</a:t>
            </a:r>
          </a:p>
          <a:p>
            <a:pPr marL="0" indent="0">
              <a:buFont typeface="Wingdings" panose="05000000000000000000" pitchFamily="2" charset="2"/>
              <a:buNone/>
            </a:pPr>
            <a:r>
              <a:rPr lang="ja-JP" altLang="en-US" sz="4800"/>
              <a:t>　の多い人</a:t>
            </a:r>
          </a:p>
          <a:p>
            <a:pPr marL="0" indent="0">
              <a:buFont typeface="Wingdings" panose="05000000000000000000" pitchFamily="2" charset="2"/>
              <a:buNone/>
            </a:pPr>
            <a:r>
              <a:rPr lang="en-US" altLang="ja-JP" sz="4800"/>
              <a:t>B</a:t>
            </a:r>
            <a:r>
              <a:rPr lang="ja-JP" altLang="en-US" sz="4800"/>
              <a:t>　もう一度、選挙する</a:t>
            </a:r>
            <a:endParaRPr lang="en-US" altLang="ja-JP" sz="4800"/>
          </a:p>
          <a:p>
            <a:pPr marL="0" indent="0">
              <a:buFont typeface="Wingdings" panose="05000000000000000000" pitchFamily="2" charset="2"/>
              <a:buNone/>
            </a:pPr>
            <a:r>
              <a:rPr lang="en-US" altLang="ja-JP" sz="4800"/>
              <a:t>C</a:t>
            </a:r>
            <a:r>
              <a:rPr lang="ja-JP" altLang="en-US" sz="4800"/>
              <a:t>　くじで決める</a:t>
            </a:r>
          </a:p>
        </p:txBody>
      </p:sp>
      <p:sp>
        <p:nvSpPr>
          <p:cNvPr id="89091" name="タイトル 1"/>
          <p:cNvSpPr>
            <a:spLocks noGrp="1"/>
          </p:cNvSpPr>
          <p:nvPr>
            <p:ph type="title"/>
          </p:nvPr>
        </p:nvSpPr>
        <p:spPr>
          <a:xfrm>
            <a:off x="1371600" y="762000"/>
            <a:ext cx="4137025" cy="838200"/>
          </a:xfrm>
        </p:spPr>
        <p:txBody>
          <a:bodyPr/>
          <a:lstStyle/>
          <a:p>
            <a:r>
              <a:rPr lang="ja-JP" altLang="en-US"/>
              <a:t>選挙クイズ①</a:t>
            </a:r>
          </a:p>
        </p:txBody>
      </p:sp>
      <p:sp>
        <p:nvSpPr>
          <p:cNvPr id="6" name="角丸四角形 1"/>
          <p:cNvSpPr>
            <a:spLocks noChangeArrowheads="1"/>
          </p:cNvSpPr>
          <p:nvPr/>
        </p:nvSpPr>
        <p:spPr bwMode="auto">
          <a:xfrm>
            <a:off x="611188" y="4508500"/>
            <a:ext cx="7489825" cy="863600"/>
          </a:xfrm>
          <a:prstGeom prst="roundRect">
            <a:avLst>
              <a:gd name="adj" fmla="val 16667"/>
            </a:avLst>
          </a:prstGeom>
          <a:noFill/>
          <a:ln w="1016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タイトル 1"/>
          <p:cNvSpPr>
            <a:spLocks noGrp="1"/>
          </p:cNvSpPr>
          <p:nvPr>
            <p:ph type="title"/>
          </p:nvPr>
        </p:nvSpPr>
        <p:spPr/>
        <p:txBody>
          <a:bodyPr/>
          <a:lstStyle/>
          <a:p>
            <a:r>
              <a:rPr lang="ja-JP" altLang="en-US" dirty="0">
                <a:solidFill>
                  <a:srgbClr val="003399"/>
                </a:solidFill>
              </a:rPr>
              <a:t>神栖市長選挙</a:t>
            </a:r>
            <a:r>
              <a:rPr lang="ja-JP" altLang="en-US" sz="2400" dirty="0">
                <a:solidFill>
                  <a:srgbClr val="003399"/>
                </a:solidFill>
              </a:rPr>
              <a:t>（令和</a:t>
            </a:r>
            <a:r>
              <a:rPr lang="en-US" altLang="ja-JP" sz="2400" dirty="0">
                <a:solidFill>
                  <a:srgbClr val="003399"/>
                </a:solidFill>
              </a:rPr>
              <a:t>7</a:t>
            </a:r>
            <a:r>
              <a:rPr lang="ja-JP" altLang="en-US" sz="2400" dirty="0">
                <a:solidFill>
                  <a:srgbClr val="003399"/>
                </a:solidFill>
              </a:rPr>
              <a:t>年</a:t>
            </a:r>
            <a:r>
              <a:rPr lang="en-US" altLang="ja-JP" sz="2400" dirty="0">
                <a:solidFill>
                  <a:srgbClr val="003399"/>
                </a:solidFill>
              </a:rPr>
              <a:t>11</a:t>
            </a:r>
            <a:r>
              <a:rPr lang="ja-JP" altLang="en-US" sz="2400" dirty="0">
                <a:solidFill>
                  <a:srgbClr val="003399"/>
                </a:solidFill>
              </a:rPr>
              <a:t>月</a:t>
            </a:r>
            <a:r>
              <a:rPr lang="en-US" altLang="ja-JP" sz="2400" dirty="0">
                <a:solidFill>
                  <a:srgbClr val="003399"/>
                </a:solidFill>
              </a:rPr>
              <a:t>9</a:t>
            </a:r>
            <a:r>
              <a:rPr lang="ja-JP" altLang="en-US" sz="2400" dirty="0">
                <a:solidFill>
                  <a:srgbClr val="003399"/>
                </a:solidFill>
              </a:rPr>
              <a:t>日執行）</a:t>
            </a:r>
            <a:endParaRPr lang="ja-JP" altLang="en-US" sz="2400" dirty="0"/>
          </a:p>
        </p:txBody>
      </p:sp>
      <p:pic>
        <p:nvPicPr>
          <p:cNvPr id="3" name="図 2">
            <a:extLst>
              <a:ext uri="{FF2B5EF4-FFF2-40B4-BE49-F238E27FC236}">
                <a16:creationId xmlns:a16="http://schemas.microsoft.com/office/drawing/2014/main" id="{91D89EED-9C48-A259-221F-17065F29B785}"/>
              </a:ext>
            </a:extLst>
          </p:cNvPr>
          <p:cNvPicPr>
            <a:picLocks noChangeAspect="1"/>
          </p:cNvPicPr>
          <p:nvPr/>
        </p:nvPicPr>
        <p:blipFill>
          <a:blip r:embed="rId3">
            <a:extLst>
              <a:ext uri="{28A0092B-C50C-407E-A947-70E740481C1C}">
                <a14:useLocalDpi xmlns:a14="http://schemas.microsoft.com/office/drawing/2010/main" val="0"/>
              </a:ext>
            </a:extLst>
          </a:blip>
          <a:srcRect b="10235"/>
          <a:stretch/>
        </p:blipFill>
        <p:spPr>
          <a:xfrm>
            <a:off x="1378644" y="2132855"/>
            <a:ext cx="5569619" cy="3827285"/>
          </a:xfrm>
          <a:prstGeom prst="rect">
            <a:avLst/>
          </a:prstGeom>
          <a:ln w="28575">
            <a:solidFill>
              <a:srgbClr val="FF00FF"/>
            </a:solid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bwMode="hidden">
          <a:xfrm>
            <a:off x="323850" y="836613"/>
            <a:ext cx="8569325" cy="4608512"/>
          </a:xfrm>
          <a:prstGeom prst="roundRect">
            <a:avLst>
              <a:gd name="adj" fmla="val 0"/>
            </a:avLst>
          </a:prstGeom>
          <a:solidFill>
            <a:schemeClr val="bg1"/>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lvl1pPr>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20000"/>
              </a:spcBef>
              <a:buClr>
                <a:schemeClr val="bg1"/>
              </a:buClr>
              <a:buSzPct val="100000"/>
              <a:buFont typeface="Wingdings" panose="05000000000000000000" pitchFamily="2" charset="2"/>
              <a:buNone/>
              <a:defRPr/>
            </a:pPr>
            <a:r>
              <a:rPr lang="ja-JP" altLang="en-US" sz="5400" b="1">
                <a:latin typeface="HG丸ｺﾞｼｯｸM-PRO" panose="020F0600000000000000" pitchFamily="50" charset="-128"/>
              </a:rPr>
              <a:t>投票用紙に</a:t>
            </a:r>
          </a:p>
          <a:p>
            <a:pPr algn="ctr" eaLnBrk="1" hangingPunct="1">
              <a:spcBef>
                <a:spcPct val="20000"/>
              </a:spcBef>
              <a:buClr>
                <a:schemeClr val="bg1"/>
              </a:buClr>
              <a:buSzPct val="100000"/>
              <a:buFont typeface="Wingdings" panose="05000000000000000000" pitchFamily="2" charset="2"/>
              <a:buNone/>
              <a:defRPr/>
            </a:pPr>
            <a:r>
              <a:rPr lang="ja-JP" altLang="en-US" sz="5400" b="1">
                <a:latin typeface="HG丸ｺﾞｼｯｸM-PRO" panose="020F0600000000000000" pitchFamily="50" charset="-128"/>
              </a:rPr>
              <a:t>ある　仕掛けが　あります</a:t>
            </a:r>
            <a:endParaRPr lang="en-US" altLang="ja-JP" sz="5400" b="1">
              <a:latin typeface="HG丸ｺﾞｼｯｸM-PRO" panose="020F0600000000000000" pitchFamily="50" charset="-128"/>
              <a:ea typeface="メイリオ" panose="020B0604030504040204" pitchFamily="50" charset="-128"/>
            </a:endParaRPr>
          </a:p>
        </p:txBody>
      </p:sp>
      <p:sp>
        <p:nvSpPr>
          <p:cNvPr id="17" name="角丸四角形 16"/>
          <p:cNvSpPr/>
          <p:nvPr/>
        </p:nvSpPr>
        <p:spPr bwMode="hidden">
          <a:xfrm>
            <a:off x="323850" y="2852738"/>
            <a:ext cx="8569325" cy="936625"/>
          </a:xfrm>
          <a:prstGeom prst="roundRect">
            <a:avLst>
              <a:gd name="adj" fmla="val 0"/>
            </a:avLst>
          </a:prstGeom>
          <a:solidFill>
            <a:srgbClr val="FFC000"/>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lvl1pPr>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spcBef>
                <a:spcPct val="20000"/>
              </a:spcBef>
              <a:buClr>
                <a:schemeClr val="bg1"/>
              </a:buClr>
              <a:buSzPct val="100000"/>
              <a:buFont typeface="Wingdings" panose="05000000000000000000" pitchFamily="2" charset="2"/>
              <a:buNone/>
              <a:defRPr/>
            </a:pPr>
            <a:r>
              <a:rPr lang="ja-JP" altLang="en-US" sz="4400" b="1">
                <a:solidFill>
                  <a:srgbClr val="000000"/>
                </a:solidFill>
                <a:latin typeface="HG丸ｺﾞｼｯｸM-PRO" panose="020F0600000000000000" pitchFamily="50" charset="-128"/>
                <a:ea typeface="メイリオ" panose="020B0604030504040204" pitchFamily="50" charset="-128"/>
              </a:rPr>
              <a:t>　</a:t>
            </a:r>
            <a:r>
              <a:rPr lang="en-US" altLang="ja-JP" sz="4400" b="1">
                <a:solidFill>
                  <a:srgbClr val="000000"/>
                </a:solidFill>
                <a:latin typeface="HG丸ｺﾞｼｯｸM-PRO" panose="020F0600000000000000" pitchFamily="50" charset="-128"/>
                <a:ea typeface="メイリオ" panose="020B0604030504040204" pitchFamily="50" charset="-128"/>
              </a:rPr>
              <a:t>A</a:t>
            </a:r>
            <a:r>
              <a:rPr lang="ja-JP" altLang="en-US" sz="4400" b="1">
                <a:solidFill>
                  <a:srgbClr val="000000"/>
                </a:solidFill>
                <a:latin typeface="HG丸ｺﾞｼｯｸM-PRO" panose="020F0600000000000000" pitchFamily="50" charset="-128"/>
                <a:ea typeface="メイリオ" panose="020B0604030504040204" pitchFamily="50" charset="-128"/>
              </a:rPr>
              <a:t>　折っても自然と戻る</a:t>
            </a:r>
            <a:endParaRPr lang="en-US" altLang="ja-JP" sz="4400" b="1">
              <a:solidFill>
                <a:srgbClr val="000000"/>
              </a:solidFill>
              <a:latin typeface="HG丸ｺﾞｼｯｸM-PRO" panose="020F0600000000000000" pitchFamily="50" charset="-128"/>
              <a:ea typeface="メイリオ" panose="020B0604030504040204" pitchFamily="50" charset="-128"/>
            </a:endParaRPr>
          </a:p>
        </p:txBody>
      </p:sp>
      <p:sp>
        <p:nvSpPr>
          <p:cNvPr id="18" name="角丸四角形 17"/>
          <p:cNvSpPr/>
          <p:nvPr/>
        </p:nvSpPr>
        <p:spPr bwMode="hidden">
          <a:xfrm>
            <a:off x="323850" y="3789363"/>
            <a:ext cx="8569325" cy="935037"/>
          </a:xfrm>
          <a:prstGeom prst="roundRect">
            <a:avLst>
              <a:gd name="adj" fmla="val 0"/>
            </a:avLst>
          </a:prstGeom>
          <a:solidFill>
            <a:srgbClr val="FFFF99"/>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lvl1pPr>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spcBef>
                <a:spcPct val="20000"/>
              </a:spcBef>
              <a:buClr>
                <a:schemeClr val="bg1"/>
              </a:buClr>
              <a:buSzPct val="100000"/>
              <a:buFont typeface="Wingdings" panose="05000000000000000000" pitchFamily="2" charset="2"/>
              <a:buNone/>
              <a:defRPr/>
            </a:pPr>
            <a:r>
              <a:rPr lang="ja-JP" altLang="en-US" sz="4400" b="1">
                <a:solidFill>
                  <a:srgbClr val="000000"/>
                </a:solidFill>
                <a:latin typeface="HG丸ｺﾞｼｯｸM-PRO" panose="020F0600000000000000" pitchFamily="50" charset="-128"/>
                <a:ea typeface="メイリオ" panose="020B0604030504040204" pitchFamily="50" charset="-128"/>
              </a:rPr>
              <a:t>　</a:t>
            </a:r>
            <a:r>
              <a:rPr lang="en-US" altLang="ja-JP" sz="4400" b="1">
                <a:solidFill>
                  <a:srgbClr val="000000"/>
                </a:solidFill>
                <a:latin typeface="HG丸ｺﾞｼｯｸM-PRO" panose="020F0600000000000000" pitchFamily="50" charset="-128"/>
                <a:ea typeface="メイリオ" panose="020B0604030504040204" pitchFamily="50" charset="-128"/>
              </a:rPr>
              <a:t>B</a:t>
            </a:r>
            <a:r>
              <a:rPr lang="ja-JP" altLang="en-US" sz="4400" b="1">
                <a:solidFill>
                  <a:srgbClr val="000000"/>
                </a:solidFill>
                <a:latin typeface="HG丸ｺﾞｼｯｸM-PRO" panose="020F0600000000000000" pitchFamily="50" charset="-128"/>
                <a:ea typeface="メイリオ" panose="020B0604030504040204" pitchFamily="50" charset="-128"/>
              </a:rPr>
              <a:t>　燃えない紙</a:t>
            </a:r>
            <a:endParaRPr lang="en-US" altLang="ja-JP" sz="4400" b="1">
              <a:solidFill>
                <a:srgbClr val="000000"/>
              </a:solidFill>
              <a:latin typeface="HG丸ｺﾞｼｯｸM-PRO" panose="020F0600000000000000" pitchFamily="50" charset="-128"/>
              <a:ea typeface="メイリオ" panose="020B0604030504040204" pitchFamily="50" charset="-128"/>
            </a:endParaRPr>
          </a:p>
        </p:txBody>
      </p:sp>
      <p:sp>
        <p:nvSpPr>
          <p:cNvPr id="19" name="角丸四角形 18"/>
          <p:cNvSpPr/>
          <p:nvPr/>
        </p:nvSpPr>
        <p:spPr bwMode="hidden">
          <a:xfrm>
            <a:off x="323850" y="4724400"/>
            <a:ext cx="8569325" cy="1009650"/>
          </a:xfrm>
          <a:prstGeom prst="roundRect">
            <a:avLst>
              <a:gd name="adj" fmla="val 0"/>
            </a:avLst>
          </a:prstGeom>
          <a:solidFill>
            <a:srgbClr val="FFC000"/>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lvl1pPr>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spcBef>
                <a:spcPct val="20000"/>
              </a:spcBef>
              <a:buClr>
                <a:schemeClr val="bg1"/>
              </a:buClr>
              <a:buSzPct val="100000"/>
              <a:buFont typeface="Wingdings" panose="05000000000000000000" pitchFamily="2" charset="2"/>
              <a:buNone/>
              <a:defRPr/>
            </a:pPr>
            <a:r>
              <a:rPr lang="ja-JP" altLang="en-US" sz="4400" b="1">
                <a:solidFill>
                  <a:srgbClr val="000000"/>
                </a:solidFill>
                <a:latin typeface="HG丸ｺﾞｼｯｸM-PRO" panose="020F0600000000000000" pitchFamily="50" charset="-128"/>
                <a:ea typeface="メイリオ" panose="020B0604030504040204" pitchFamily="50" charset="-128"/>
              </a:rPr>
              <a:t>　</a:t>
            </a:r>
            <a:r>
              <a:rPr lang="en-US" altLang="ja-JP" sz="4400" b="1">
                <a:solidFill>
                  <a:srgbClr val="000000"/>
                </a:solidFill>
                <a:latin typeface="HG丸ｺﾞｼｯｸM-PRO" panose="020F0600000000000000" pitchFamily="50" charset="-128"/>
                <a:ea typeface="メイリオ" panose="020B0604030504040204" pitchFamily="50" charset="-128"/>
              </a:rPr>
              <a:t>C</a:t>
            </a:r>
            <a:r>
              <a:rPr lang="ja-JP" altLang="en-US" sz="4400" b="1">
                <a:solidFill>
                  <a:srgbClr val="000000"/>
                </a:solidFill>
                <a:latin typeface="HG丸ｺﾞｼｯｸM-PRO" panose="020F0600000000000000" pitchFamily="50" charset="-128"/>
                <a:ea typeface="メイリオ" panose="020B0604030504040204" pitchFamily="50" charset="-128"/>
              </a:rPr>
              <a:t>　一度書いた字は消えない</a:t>
            </a:r>
            <a:endParaRPr lang="en-US" altLang="ja-JP" sz="4400" b="1">
              <a:solidFill>
                <a:srgbClr val="000000"/>
              </a:solidFill>
              <a:latin typeface="HG丸ｺﾞｼｯｸM-PRO" panose="020F0600000000000000" pitchFamily="50" charset="-128"/>
              <a:ea typeface="メイリオ" panose="020B0604030504040204" pitchFamily="50" charset="-128"/>
            </a:endParaRPr>
          </a:p>
        </p:txBody>
      </p:sp>
      <p:sp>
        <p:nvSpPr>
          <p:cNvPr id="2" name="角丸四角形 1"/>
          <p:cNvSpPr/>
          <p:nvPr/>
        </p:nvSpPr>
        <p:spPr bwMode="auto">
          <a:xfrm>
            <a:off x="323850" y="2852738"/>
            <a:ext cx="8569325" cy="936625"/>
          </a:xfrm>
          <a:prstGeom prst="roundRect">
            <a:avLst/>
          </a:prstGeom>
          <a:noFill/>
          <a:ln w="120650" cap="flat" cmpd="sng" algn="ctr">
            <a:solidFill>
              <a:srgbClr val="FF0000"/>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None/>
              <a:defRPr/>
            </a:pPr>
            <a:endParaRPr lang="ja-JP" altLang="en-US" dirty="0">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txBox="1">
            <a:spLocks/>
          </p:cNvSpPr>
          <p:nvPr/>
        </p:nvSpPr>
        <p:spPr bwMode="auto">
          <a:xfrm>
            <a:off x="1258888" y="908050"/>
            <a:ext cx="6985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世界の国々の選挙制度</a:t>
            </a:r>
          </a:p>
        </p:txBody>
      </p:sp>
      <p:sp>
        <p:nvSpPr>
          <p:cNvPr id="8" name="角丸四角形 7"/>
          <p:cNvSpPr/>
          <p:nvPr/>
        </p:nvSpPr>
        <p:spPr bwMode="hidden">
          <a:xfrm>
            <a:off x="323850" y="1916113"/>
            <a:ext cx="8569325" cy="3744912"/>
          </a:xfrm>
          <a:prstGeom prst="roundRect">
            <a:avLst>
              <a:gd name="adj" fmla="val 0"/>
            </a:avLst>
          </a:prstGeom>
          <a:solidFill>
            <a:schemeClr val="accent5"/>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eaLnBrk="1" hangingPunct="1">
              <a:spcBef>
                <a:spcPct val="20000"/>
              </a:spcBef>
              <a:buClr>
                <a:schemeClr val="bg1"/>
              </a:buClr>
              <a:buSzPct val="100000"/>
              <a:buFont typeface="Wingdings" panose="05000000000000000000" pitchFamily="2" charset="2"/>
              <a:buNone/>
              <a:defRPr/>
            </a:pPr>
            <a:r>
              <a:rPr lang="ja-JP" altLang="en-US" sz="4000" b="1" dirty="0">
                <a:solidFill>
                  <a:schemeClr val="bg2">
                    <a:lumMod val="90000"/>
                    <a:lumOff val="10000"/>
                  </a:schemeClr>
                </a:solidFill>
                <a:latin typeface="HG丸ｺﾞｼｯｸM-PRO" pitchFamily="50" charset="-128"/>
                <a:ea typeface="HG丸ｺﾞｼｯｸM-PRO" pitchFamily="50" charset="-128"/>
              </a:rPr>
              <a:t>　実際にある制度は何かな？</a:t>
            </a:r>
            <a:endParaRPr lang="en-US" altLang="ja-JP" sz="4000" b="1" dirty="0">
              <a:solidFill>
                <a:schemeClr val="bg2">
                  <a:lumMod val="90000"/>
                  <a:lumOff val="10000"/>
                </a:schemeClr>
              </a:solidFill>
              <a:latin typeface="HG丸ｺﾞｼｯｸM-PRO" pitchFamily="50" charset="-128"/>
              <a:ea typeface="HG丸ｺﾞｼｯｸM-PRO" pitchFamily="50" charset="-128"/>
            </a:endParaRPr>
          </a:p>
        </p:txBody>
      </p:sp>
      <p:sp>
        <p:nvSpPr>
          <p:cNvPr id="9" name="角丸四角形 8"/>
          <p:cNvSpPr/>
          <p:nvPr/>
        </p:nvSpPr>
        <p:spPr bwMode="hidden">
          <a:xfrm>
            <a:off x="315913" y="2852738"/>
            <a:ext cx="8569325" cy="1014412"/>
          </a:xfrm>
          <a:prstGeom prst="roundRect">
            <a:avLst>
              <a:gd name="adj" fmla="val 0"/>
            </a:avLst>
          </a:prstGeom>
          <a:solidFill>
            <a:srgbClr val="D0E3EA"/>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spcBef>
                <a:spcPct val="20000"/>
              </a:spcBef>
              <a:buClr>
                <a:schemeClr val="bg1"/>
              </a:buClr>
              <a:buSzPct val="100000"/>
              <a:buFont typeface="Wingdings" panose="05000000000000000000" pitchFamily="2" charset="2"/>
              <a:buNone/>
              <a:defRPr/>
            </a:pP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A</a:t>
            </a: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投票しないと罰金</a:t>
            </a:r>
            <a:endPar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0" name="角丸四角形 9"/>
          <p:cNvSpPr/>
          <p:nvPr/>
        </p:nvSpPr>
        <p:spPr bwMode="hidden">
          <a:xfrm>
            <a:off x="323850" y="3867150"/>
            <a:ext cx="8569325" cy="1073150"/>
          </a:xfrm>
          <a:prstGeom prst="roundRect">
            <a:avLst>
              <a:gd name="adj" fmla="val 0"/>
            </a:avLst>
          </a:prstGeom>
          <a:solidFill>
            <a:srgbClr val="E9F1F5"/>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spcBef>
                <a:spcPct val="20000"/>
              </a:spcBef>
              <a:buClr>
                <a:schemeClr val="bg1"/>
              </a:buClr>
              <a:buSzPct val="100000"/>
              <a:buFont typeface="Wingdings" panose="05000000000000000000" pitchFamily="2" charset="2"/>
              <a:buNone/>
              <a:defRPr/>
            </a:pP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B</a:t>
            </a: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電子メールで投票ができる</a:t>
            </a:r>
            <a:endPar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1" name="角丸四角形 10"/>
          <p:cNvSpPr/>
          <p:nvPr/>
        </p:nvSpPr>
        <p:spPr bwMode="hidden">
          <a:xfrm>
            <a:off x="323850" y="4940300"/>
            <a:ext cx="8569325" cy="1009650"/>
          </a:xfrm>
          <a:prstGeom prst="roundRect">
            <a:avLst>
              <a:gd name="adj" fmla="val 0"/>
            </a:avLst>
          </a:prstGeom>
          <a:solidFill>
            <a:srgbClr val="D0E3EA"/>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spcBef>
                <a:spcPct val="20000"/>
              </a:spcBef>
              <a:buClr>
                <a:schemeClr val="bg1"/>
              </a:buClr>
              <a:buSzPct val="100000"/>
              <a:buFont typeface="Wingdings" panose="05000000000000000000" pitchFamily="2" charset="2"/>
              <a:buNone/>
              <a:defRPr/>
            </a:pP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C</a:t>
            </a: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投票日の前日は禁酒</a:t>
            </a:r>
            <a:endParaRPr lang="en-US" altLang="ja-JP" sz="4400" b="1" dirty="0">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12" name="円/楕円 12"/>
          <p:cNvSpPr>
            <a:spLocks noChangeArrowheads="1"/>
          </p:cNvSpPr>
          <p:nvPr/>
        </p:nvSpPr>
        <p:spPr bwMode="auto">
          <a:xfrm>
            <a:off x="393700" y="2781300"/>
            <a:ext cx="1150938" cy="1173163"/>
          </a:xfrm>
          <a:prstGeom prst="ellipse">
            <a:avLst/>
          </a:prstGeom>
          <a:noFill/>
          <a:ln w="1905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rgbClr val="FFFFFF"/>
              </a:buClr>
              <a:buSzPct val="100000"/>
              <a:buFont typeface="Wingdings" panose="05000000000000000000" pitchFamily="2" charset="2"/>
              <a:buChar char="n"/>
            </a:pPr>
            <a:endParaRPr lang="ja-JP" altLang="en-US" sz="2400">
              <a:solidFill>
                <a:srgbClr val="000000"/>
              </a:solidFill>
              <a:latin typeface="Tahoma" panose="020B0604030504040204" pitchFamily="34" charset="0"/>
              <a:ea typeface="ＭＳ Ｐゴシック" panose="020B0600070205080204" pitchFamily="50" charset="-128"/>
            </a:endParaRPr>
          </a:p>
        </p:txBody>
      </p:sp>
      <p:sp>
        <p:nvSpPr>
          <p:cNvPr id="14" name="円/楕円 12"/>
          <p:cNvSpPr>
            <a:spLocks noChangeArrowheads="1"/>
          </p:cNvSpPr>
          <p:nvPr/>
        </p:nvSpPr>
        <p:spPr bwMode="auto">
          <a:xfrm>
            <a:off x="468313" y="3860800"/>
            <a:ext cx="1150937" cy="1173163"/>
          </a:xfrm>
          <a:prstGeom prst="ellipse">
            <a:avLst/>
          </a:prstGeom>
          <a:noFill/>
          <a:ln w="1905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rgbClr val="FFFFFF"/>
              </a:buClr>
              <a:buSzPct val="100000"/>
              <a:buFont typeface="Wingdings" panose="05000000000000000000" pitchFamily="2" charset="2"/>
              <a:buChar char="n"/>
            </a:pPr>
            <a:endParaRPr lang="ja-JP" altLang="en-US" sz="2400">
              <a:solidFill>
                <a:srgbClr val="000000"/>
              </a:solidFill>
              <a:latin typeface="Tahoma" panose="020B0604030504040204" pitchFamily="34" charset="0"/>
              <a:ea typeface="ＭＳ Ｐゴシック" panose="020B0600070205080204" pitchFamily="50" charset="-128"/>
            </a:endParaRPr>
          </a:p>
        </p:txBody>
      </p:sp>
      <p:sp>
        <p:nvSpPr>
          <p:cNvPr id="15" name="円/楕円 12"/>
          <p:cNvSpPr>
            <a:spLocks noChangeArrowheads="1"/>
          </p:cNvSpPr>
          <p:nvPr/>
        </p:nvSpPr>
        <p:spPr bwMode="auto">
          <a:xfrm>
            <a:off x="468313" y="4859338"/>
            <a:ext cx="1150937" cy="1171575"/>
          </a:xfrm>
          <a:prstGeom prst="ellipse">
            <a:avLst/>
          </a:prstGeom>
          <a:noFill/>
          <a:ln w="1905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rgbClr val="FFFFFF"/>
              </a:buClr>
              <a:buSzPct val="100000"/>
              <a:buFont typeface="Wingdings" panose="05000000000000000000" pitchFamily="2" charset="2"/>
              <a:buChar char="n"/>
            </a:pPr>
            <a:endParaRPr lang="ja-JP" altLang="en-US" sz="2400">
              <a:solidFill>
                <a:srgbClr val="000000"/>
              </a:solidFill>
              <a:latin typeface="Tahoma" panose="020B0604030504040204" pitchFamily="34" charset="0"/>
              <a:ea typeface="ＭＳ Ｐゴシック" panose="020B0600070205080204" pitchFamily="50" charset="-128"/>
            </a:endParaRPr>
          </a:p>
        </p:txBody>
      </p:sp>
    </p:spTree>
    <p:custDataLst>
      <p:tags r:id="rId1"/>
    </p:custDataLst>
  </p:cSld>
  <p:clrMapOvr>
    <a:masterClrMapping/>
  </p:clrMapOvr>
  <p:transition spd="slow" advTm="28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a:spLocks noChangeArrowheads="1"/>
          </p:cNvSpPr>
          <p:nvPr/>
        </p:nvSpPr>
        <p:spPr bwMode="auto">
          <a:xfrm>
            <a:off x="395288" y="3213100"/>
            <a:ext cx="2736850" cy="503238"/>
          </a:xfrm>
          <a:prstGeom prst="roundRect">
            <a:avLst>
              <a:gd name="adj" fmla="val 16667"/>
            </a:avLst>
          </a:prstGeom>
          <a:solidFill>
            <a:srgbClr val="FFFF00"/>
          </a:solidFill>
          <a:ln>
            <a:noFill/>
          </a:ln>
          <a:extLst>
            <a:ext uri="{91240B29-F687-4F45-9708-019B960494DF}">
              <a14:hiddenLine xmlns:a14="http://schemas.microsoft.com/office/drawing/2010/main" w="38100"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10" name="角丸四角形 9"/>
          <p:cNvSpPr>
            <a:spLocks noChangeArrowheads="1"/>
          </p:cNvSpPr>
          <p:nvPr/>
        </p:nvSpPr>
        <p:spPr bwMode="auto">
          <a:xfrm>
            <a:off x="3851275" y="2565400"/>
            <a:ext cx="4802188" cy="503238"/>
          </a:xfrm>
          <a:prstGeom prst="roundRect">
            <a:avLst>
              <a:gd name="adj" fmla="val 16667"/>
            </a:avLst>
          </a:prstGeom>
          <a:solidFill>
            <a:srgbClr val="FFFF00"/>
          </a:solidFill>
          <a:ln>
            <a:noFill/>
          </a:ln>
          <a:extLst>
            <a:ext uri="{91240B29-F687-4F45-9708-019B960494DF}">
              <a14:hiddenLine xmlns:a14="http://schemas.microsoft.com/office/drawing/2010/main" w="38100"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104452" name="コンテンツ プレースホルダー 2"/>
          <p:cNvSpPr>
            <a:spLocks noGrp="1"/>
          </p:cNvSpPr>
          <p:nvPr>
            <p:ph idx="1"/>
          </p:nvPr>
        </p:nvSpPr>
        <p:spPr>
          <a:xfrm>
            <a:off x="539750" y="1955800"/>
            <a:ext cx="8113713" cy="2049463"/>
          </a:xfrm>
        </p:spPr>
        <p:txBody>
          <a:bodyPr/>
          <a:lstStyle/>
          <a:p>
            <a:pPr marL="0" indent="0">
              <a:buFont typeface="Wingdings" panose="05000000000000000000" pitchFamily="2" charset="2"/>
              <a:buNone/>
            </a:pPr>
            <a:r>
              <a:rPr lang="ja-JP" altLang="en-US" sz="2400" dirty="0">
                <a:latin typeface="メイリオ" panose="020B0604030504040204" pitchFamily="50" charset="-128"/>
                <a:ea typeface="メイリオ" panose="020B0604030504040204" pitchFamily="50" charset="-128"/>
              </a:rPr>
              <a:t>　</a:t>
            </a:r>
            <a:r>
              <a:rPr lang="ja-JP" altLang="en-US" sz="4000" dirty="0">
                <a:latin typeface="メイリオ" panose="020B0604030504040204" pitchFamily="50" charset="-128"/>
                <a:ea typeface="メイリオ" panose="020B0604030504040204" pitchFamily="50" charset="-128"/>
              </a:rPr>
              <a:t>特定の選挙で特定の候補者の当選を目的として、投票をしてもらうための活動のことです。</a:t>
            </a:r>
            <a:endParaRPr lang="en-US" altLang="ja-JP" sz="4000" dirty="0">
              <a:latin typeface="メイリオ" panose="020B0604030504040204" pitchFamily="50" charset="-128"/>
              <a:ea typeface="メイリオ" panose="020B0604030504040204" pitchFamily="50" charset="-128"/>
            </a:endParaRPr>
          </a:p>
          <a:p>
            <a:pPr marL="0" indent="0">
              <a:buFont typeface="Wingdings" panose="05000000000000000000" pitchFamily="2" charset="2"/>
              <a:buNone/>
            </a:pPr>
            <a:r>
              <a:rPr lang="ja-JP" altLang="en-US" sz="2400" dirty="0">
                <a:latin typeface="メイリオ" panose="020B0604030504040204" pitchFamily="50" charset="-128"/>
                <a:ea typeface="メイリオ" panose="020B0604030504040204" pitchFamily="50" charset="-128"/>
              </a:rPr>
              <a:t>　</a:t>
            </a:r>
          </a:p>
        </p:txBody>
      </p:sp>
      <p:sp>
        <p:nvSpPr>
          <p:cNvPr id="104453" name="タイトル 1"/>
          <p:cNvSpPr>
            <a:spLocks noGrp="1"/>
          </p:cNvSpPr>
          <p:nvPr>
            <p:ph type="title"/>
          </p:nvPr>
        </p:nvSpPr>
        <p:spPr>
          <a:xfrm>
            <a:off x="1547813" y="836613"/>
            <a:ext cx="7056437" cy="777875"/>
          </a:xfrm>
        </p:spPr>
        <p:txBody>
          <a:bodyPr/>
          <a:lstStyle/>
          <a:p>
            <a:r>
              <a:rPr lang="ja-JP" altLang="en-US"/>
              <a:t>選挙運動とは</a:t>
            </a:r>
          </a:p>
        </p:txBody>
      </p:sp>
      <p:sp>
        <p:nvSpPr>
          <p:cNvPr id="31750" name="コンテンツ プレースホルダー 2"/>
          <p:cNvSpPr txBox="1">
            <a:spLocks/>
          </p:cNvSpPr>
          <p:nvPr/>
        </p:nvSpPr>
        <p:spPr bwMode="auto">
          <a:xfrm>
            <a:off x="539750" y="4221163"/>
            <a:ext cx="8113713" cy="1439862"/>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2400">
                <a:latin typeface="メイリオ" panose="020B0604030504040204" pitchFamily="50" charset="-128"/>
                <a:ea typeface="メイリオ" panose="020B0604030504040204" pitchFamily="50" charset="-128"/>
              </a:rPr>
              <a:t>　ただし、</a:t>
            </a:r>
            <a:r>
              <a:rPr lang="ja-JP" altLang="en-US" sz="4000" b="1">
                <a:solidFill>
                  <a:srgbClr val="00B050"/>
                </a:solidFill>
                <a:latin typeface="メイリオ" panose="020B0604030504040204" pitchFamily="50" charset="-128"/>
                <a:ea typeface="メイリオ" panose="020B0604030504040204" pitchFamily="50" charset="-128"/>
              </a:rPr>
              <a:t>選挙が公正に行われるよう</a:t>
            </a:r>
          </a:p>
          <a:p>
            <a:pPr>
              <a:buFont typeface="Wingdings" panose="05000000000000000000" pitchFamily="2" charset="2"/>
              <a:buNone/>
            </a:pPr>
            <a:r>
              <a:rPr lang="ja-JP" altLang="en-US" sz="2400">
                <a:latin typeface="メイリオ" panose="020B0604030504040204" pitchFamily="50" charset="-128"/>
                <a:ea typeface="メイリオ" panose="020B0604030504040204" pitchFamily="50" charset="-128"/>
              </a:rPr>
              <a:t>　　</a:t>
            </a:r>
            <a:r>
              <a:rPr lang="ja-JP" altLang="en-US" sz="4000" b="1">
                <a:solidFill>
                  <a:srgbClr val="FF0000"/>
                </a:solidFill>
                <a:latin typeface="メイリオ" panose="020B0604030504040204" pitchFamily="50" charset="-128"/>
                <a:ea typeface="メイリオ" panose="020B0604030504040204" pitchFamily="50" charset="-128"/>
              </a:rPr>
              <a:t>一定のルール</a:t>
            </a:r>
            <a:r>
              <a:rPr lang="ja-JP" altLang="en-US" sz="4000">
                <a:latin typeface="メイリオ" panose="020B0604030504040204" pitchFamily="50" charset="-128"/>
                <a:ea typeface="メイリオ" panose="020B0604030504040204" pitchFamily="50" charset="-128"/>
              </a:rPr>
              <a:t>　</a:t>
            </a:r>
            <a:r>
              <a:rPr lang="ja-JP" altLang="en-US">
                <a:latin typeface="メイリオ" panose="020B0604030504040204" pitchFamily="50" charset="-128"/>
                <a:ea typeface="メイリオ" panose="020B0604030504040204" pitchFamily="50" charset="-128"/>
              </a:rPr>
              <a:t>が定められている</a:t>
            </a:r>
            <a:r>
              <a:rPr lang="ja-JP" altLang="en-US" sz="2400">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2403341838"/>
      </p:ext>
    </p:extLst>
  </p:cSld>
  <p:clrMapOvr>
    <a:masterClrMapping/>
  </p:clrMapOvr>
  <p:transition spd="slow" advTm="1158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1750"/>
                                        </p:tgtEl>
                                        <p:attrNameLst>
                                          <p:attrName>style.visibility</p:attrName>
                                        </p:attrNameLst>
                                      </p:cBhvr>
                                      <p:to>
                                        <p:strVal val="visible"/>
                                      </p:to>
                                    </p:set>
                                    <p:anim calcmode="lin" valueType="num">
                                      <p:cBhvr>
                                        <p:cTn id="15" dur="500" fill="hold"/>
                                        <p:tgtEl>
                                          <p:spTgt spid="31750"/>
                                        </p:tgtEl>
                                        <p:attrNameLst>
                                          <p:attrName>ppt_w</p:attrName>
                                        </p:attrNameLst>
                                      </p:cBhvr>
                                      <p:tavLst>
                                        <p:tav tm="0">
                                          <p:val>
                                            <p:fltVal val="0"/>
                                          </p:val>
                                        </p:tav>
                                        <p:tav tm="100000">
                                          <p:val>
                                            <p:strVal val="#ppt_w"/>
                                          </p:val>
                                        </p:tav>
                                      </p:tavLst>
                                    </p:anim>
                                    <p:anim calcmode="lin" valueType="num">
                                      <p:cBhvr>
                                        <p:cTn id="16" dur="500" fill="hold"/>
                                        <p:tgtEl>
                                          <p:spTgt spid="31750"/>
                                        </p:tgtEl>
                                        <p:attrNameLst>
                                          <p:attrName>ppt_h</p:attrName>
                                        </p:attrNameLst>
                                      </p:cBhvr>
                                      <p:tavLst>
                                        <p:tav tm="0">
                                          <p:val>
                                            <p:fltVal val="0"/>
                                          </p:val>
                                        </p:tav>
                                        <p:tav tm="100000">
                                          <p:val>
                                            <p:strVal val="#ppt_h"/>
                                          </p:val>
                                        </p:tav>
                                      </p:tavLst>
                                    </p:anim>
                                    <p:animEffect transition="in" filter="fade">
                                      <p:cBhvr>
                                        <p:cTn id="17" dur="500"/>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3175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タイトル 1"/>
          <p:cNvSpPr txBox="1">
            <a:spLocks/>
          </p:cNvSpPr>
          <p:nvPr/>
        </p:nvSpPr>
        <p:spPr bwMode="auto">
          <a:xfrm>
            <a:off x="1435100" y="762000"/>
            <a:ext cx="55451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選挙運動の種類</a:t>
            </a:r>
          </a:p>
        </p:txBody>
      </p:sp>
      <p:sp>
        <p:nvSpPr>
          <p:cNvPr id="15" name="AutoShape 2" descr="earth2"/>
          <p:cNvSpPr>
            <a:spLocks noChangeArrowheads="1"/>
          </p:cNvSpPr>
          <p:nvPr/>
        </p:nvSpPr>
        <p:spPr bwMode="auto">
          <a:xfrm>
            <a:off x="636588" y="1989138"/>
            <a:ext cx="7031037" cy="3700462"/>
          </a:xfrm>
          <a:prstGeom prst="roundRect">
            <a:avLst>
              <a:gd name="adj" fmla="val 1365"/>
            </a:avLst>
          </a:prstGeom>
          <a:blipFill dpi="0" rotWithShape="0">
            <a:blip r:embed="rId3"/>
            <a:srcRect/>
            <a:tile tx="0" ty="0" sx="100000" sy="100000" flip="none" algn="tl"/>
          </a:blipFill>
          <a:ln>
            <a:noFill/>
          </a:ln>
          <a:effectLst>
            <a:outerShdw blurRad="50800" dist="38100" dir="2700000" algn="tl" rotWithShape="0">
              <a:prstClr val="black">
                <a:alpha val="40000"/>
              </a:prstClr>
            </a:outerShdw>
          </a:effectLst>
        </p:spPr>
        <p:txBody>
          <a:bodyPr anchor="ctr"/>
          <a:lstStyle/>
          <a:p>
            <a:pPr eaLnBrk="1" hangingPunct="1">
              <a:spcBef>
                <a:spcPct val="20000"/>
              </a:spcBef>
              <a:buClr>
                <a:schemeClr val="bg1"/>
              </a:buClr>
              <a:buSzPct val="100000"/>
              <a:buFont typeface="Wingdings" panose="05000000000000000000" pitchFamily="2" charset="2"/>
              <a:buChar char="n"/>
              <a:defRPr/>
            </a:pPr>
            <a:endParaRPr lang="ja-JP" altLang="en-US"/>
          </a:p>
        </p:txBody>
      </p:sp>
      <p:pic>
        <p:nvPicPr>
          <p:cNvPr id="16" name="Picture 2" descr="C:\Users\T0521154\Desktop\net_senkyo.png"/>
          <p:cNvPicPr>
            <a:picLocks noChangeAspect="1" noChangeArrowheads="1"/>
          </p:cNvPicPr>
          <p:nvPr/>
        </p:nvPicPr>
        <p:blipFill>
          <a:blip r:embed="rId4"/>
          <a:srcRect/>
          <a:stretch>
            <a:fillRect/>
          </a:stretch>
        </p:blipFill>
        <p:spPr bwMode="auto">
          <a:xfrm>
            <a:off x="5645150" y="4089400"/>
            <a:ext cx="1701800" cy="1506538"/>
          </a:xfrm>
          <a:prstGeom prst="rect">
            <a:avLst/>
          </a:prstGeom>
          <a:solidFill>
            <a:schemeClr val="bg1"/>
          </a:solidFill>
          <a:ln>
            <a:noFill/>
          </a:ln>
          <a:effectLst>
            <a:outerShdw blurRad="50800" dist="38100" dir="2700000" algn="tl" rotWithShape="0">
              <a:prstClr val="black">
                <a:alpha val="40000"/>
              </a:prstClr>
            </a:outerShdw>
          </a:effectLst>
        </p:spPr>
      </p:pic>
      <p:pic>
        <p:nvPicPr>
          <p:cNvPr id="17" name="Picture 10" descr="C:\Users\T0521154\Desktop\shinbun_man.png"/>
          <p:cNvPicPr>
            <a:picLocks noChangeAspect="1" noChangeArrowheads="1"/>
          </p:cNvPicPr>
          <p:nvPr/>
        </p:nvPicPr>
        <p:blipFill>
          <a:blip r:embed="rId5"/>
          <a:srcRect/>
          <a:stretch>
            <a:fillRect/>
          </a:stretch>
        </p:blipFill>
        <p:spPr bwMode="auto">
          <a:xfrm>
            <a:off x="3749675" y="4106863"/>
            <a:ext cx="1270000" cy="1447800"/>
          </a:xfrm>
          <a:prstGeom prst="rect">
            <a:avLst/>
          </a:prstGeom>
          <a:solidFill>
            <a:schemeClr val="bg1"/>
          </a:solidFill>
          <a:ln>
            <a:noFill/>
          </a:ln>
          <a:effectLst>
            <a:outerShdw blurRad="50800" dist="38100" dir="2700000" algn="tl" rotWithShape="0">
              <a:prstClr val="black">
                <a:alpha val="40000"/>
              </a:prstClr>
            </a:outerShdw>
          </a:effectLst>
        </p:spPr>
      </p:pic>
      <p:pic>
        <p:nvPicPr>
          <p:cNvPr id="18" name="Picture 2" descr="C:\Users\2000362fa\Desktop\AC\IMG_0651.jpg"/>
          <p:cNvPicPr>
            <a:picLocks noChangeAspect="1" noChangeArrowheads="1"/>
          </p:cNvPicPr>
          <p:nvPr/>
        </p:nvPicPr>
        <p:blipFill>
          <a:blip r:embed="rId6"/>
          <a:srcRect/>
          <a:stretch>
            <a:fillRect/>
          </a:stretch>
        </p:blipFill>
        <p:spPr bwMode="auto">
          <a:xfrm>
            <a:off x="1268413" y="3884613"/>
            <a:ext cx="1806575" cy="17367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9" name="角丸四角形 1"/>
          <p:cNvSpPr>
            <a:spLocks noChangeArrowheads="1"/>
          </p:cNvSpPr>
          <p:nvPr/>
        </p:nvSpPr>
        <p:spPr bwMode="auto">
          <a:xfrm rot="-840000">
            <a:off x="709613" y="3751263"/>
            <a:ext cx="1330325" cy="349250"/>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6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政見放送</a:t>
            </a:r>
            <a:endParaRPr lang="ja-JP" altLang="en-US" sz="1600">
              <a:latin typeface="Tahoma" panose="020B0604030504040204" pitchFamily="34" charset="0"/>
              <a:ea typeface="ＭＳ Ｐゴシック" panose="020B0600070205080204" pitchFamily="50" charset="-128"/>
            </a:endParaRPr>
          </a:p>
        </p:txBody>
      </p:sp>
      <p:pic>
        <p:nvPicPr>
          <p:cNvPr id="21" name="Picture 39" descr="\\172.20.33.16\市町村課共通\70選挙\選挙啓発\■H29冊子作り（高校生版）\AC\IMG_0682.JPG"/>
          <p:cNvPicPr>
            <a:picLocks noChangeAspect="1" noChangeArrowheads="1"/>
          </p:cNvPicPr>
          <p:nvPr/>
        </p:nvPicPr>
        <p:blipFill>
          <a:blip r:embed="rId7"/>
          <a:srcRect/>
          <a:stretch>
            <a:fillRect/>
          </a:stretch>
        </p:blipFill>
        <p:spPr bwMode="auto">
          <a:xfrm>
            <a:off x="3419475" y="2397125"/>
            <a:ext cx="1443038" cy="14414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40" descr="\\172.20.33.16\市町村課共通\70選挙\選挙啓発\■H29冊子作り（高校生版）\AC\IMG_0683.jpg"/>
          <p:cNvPicPr>
            <a:picLocks noChangeAspect="1" noChangeArrowheads="1"/>
          </p:cNvPicPr>
          <p:nvPr/>
        </p:nvPicPr>
        <p:blipFill>
          <a:blip r:embed="rId8"/>
          <a:srcRect/>
          <a:stretch>
            <a:fillRect/>
          </a:stretch>
        </p:blipFill>
        <p:spPr bwMode="auto">
          <a:xfrm>
            <a:off x="1268413" y="2300288"/>
            <a:ext cx="1771650" cy="13271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41" descr="\\172.20.33.16\市町村課共通\70選挙\選挙啓発\■H29冊子作り（高校生版）\AC\IMG_0667.jpg"/>
          <p:cNvPicPr>
            <a:picLocks noChangeAspect="1" noChangeArrowheads="1"/>
          </p:cNvPicPr>
          <p:nvPr/>
        </p:nvPicPr>
        <p:blipFill>
          <a:blip r:embed="rId9"/>
          <a:srcRect/>
          <a:stretch>
            <a:fillRect/>
          </a:stretch>
        </p:blipFill>
        <p:spPr bwMode="auto">
          <a:xfrm>
            <a:off x="5734050" y="2355850"/>
            <a:ext cx="1524000" cy="1524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5243" name="角丸四角形 1"/>
          <p:cNvSpPr>
            <a:spLocks noChangeArrowheads="1"/>
          </p:cNvSpPr>
          <p:nvPr/>
        </p:nvSpPr>
        <p:spPr bwMode="auto">
          <a:xfrm rot="-840000">
            <a:off x="603250" y="2125663"/>
            <a:ext cx="1331913" cy="349250"/>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6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選挙カー</a:t>
            </a:r>
            <a:endParaRPr lang="ja-JP" altLang="en-US" sz="1600">
              <a:latin typeface="Tahoma" panose="020B0604030504040204" pitchFamily="34" charset="0"/>
              <a:ea typeface="ＭＳ Ｐゴシック" panose="020B0600070205080204" pitchFamily="50" charset="-128"/>
            </a:endParaRPr>
          </a:p>
        </p:txBody>
      </p:sp>
      <p:sp>
        <p:nvSpPr>
          <p:cNvPr id="95244" name="角丸四角形 1"/>
          <p:cNvSpPr>
            <a:spLocks noChangeArrowheads="1"/>
          </p:cNvSpPr>
          <p:nvPr/>
        </p:nvSpPr>
        <p:spPr bwMode="auto">
          <a:xfrm rot="-840000">
            <a:off x="3016250" y="2125663"/>
            <a:ext cx="1595438" cy="349250"/>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6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選挙ポスター</a:t>
            </a:r>
            <a:endParaRPr lang="ja-JP" altLang="en-US" sz="1600">
              <a:latin typeface="Tahoma" panose="020B0604030504040204" pitchFamily="34" charset="0"/>
              <a:ea typeface="ＭＳ Ｐゴシック" panose="020B0600070205080204" pitchFamily="50" charset="-128"/>
            </a:endParaRPr>
          </a:p>
        </p:txBody>
      </p:sp>
      <p:sp>
        <p:nvSpPr>
          <p:cNvPr id="95245" name="角丸四角形 1"/>
          <p:cNvSpPr>
            <a:spLocks noChangeArrowheads="1"/>
          </p:cNvSpPr>
          <p:nvPr/>
        </p:nvSpPr>
        <p:spPr bwMode="auto">
          <a:xfrm rot="-840000">
            <a:off x="5103813" y="2071688"/>
            <a:ext cx="2143125" cy="349250"/>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6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街頭／個人演説会</a:t>
            </a:r>
            <a:endParaRPr lang="ja-JP" altLang="en-US" sz="1600">
              <a:latin typeface="Tahoma" panose="020B0604030504040204" pitchFamily="34" charset="0"/>
              <a:ea typeface="ＭＳ Ｐゴシック" panose="020B0600070205080204" pitchFamily="50" charset="-128"/>
            </a:endParaRPr>
          </a:p>
        </p:txBody>
      </p:sp>
      <p:sp>
        <p:nvSpPr>
          <p:cNvPr id="95246" name="角丸四角形 1"/>
          <p:cNvSpPr>
            <a:spLocks noChangeArrowheads="1"/>
          </p:cNvSpPr>
          <p:nvPr/>
        </p:nvSpPr>
        <p:spPr bwMode="auto">
          <a:xfrm rot="-840000">
            <a:off x="4875213" y="3913188"/>
            <a:ext cx="1908175" cy="350837"/>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6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候補者・政党SNS</a:t>
            </a:r>
            <a:endParaRPr lang="ja-JP" altLang="en-US" sz="1600">
              <a:latin typeface="Tahoma" panose="020B0604030504040204" pitchFamily="34" charset="0"/>
              <a:ea typeface="ＭＳ Ｐゴシック" panose="020B0600070205080204" pitchFamily="50" charset="-128"/>
            </a:endParaRPr>
          </a:p>
        </p:txBody>
      </p:sp>
      <p:sp>
        <p:nvSpPr>
          <p:cNvPr id="95247" name="角丸四角形 1"/>
          <p:cNvSpPr>
            <a:spLocks noChangeArrowheads="1"/>
          </p:cNvSpPr>
          <p:nvPr/>
        </p:nvSpPr>
        <p:spPr bwMode="auto">
          <a:xfrm rot="-840000">
            <a:off x="3149600" y="3913188"/>
            <a:ext cx="1328738" cy="349250"/>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6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選挙公報</a:t>
            </a:r>
            <a:endParaRPr lang="ja-JP" altLang="en-US" sz="1600">
              <a:latin typeface="Tahoma" panose="020B0604030504040204" pitchFamily="34" charset="0"/>
              <a:ea typeface="ＭＳ Ｐゴシック" panose="020B0600070205080204" pitchFamily="50" charset="-128"/>
            </a:endParaRPr>
          </a:p>
        </p:txBody>
      </p:sp>
    </p:spTree>
  </p:cSld>
  <p:clrMapOvr>
    <a:masterClrMapping/>
  </p:clrMapOvr>
  <p:transition spd="slow" advTm="105081"/>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コンテンツ プレースホルダー 2"/>
          <p:cNvSpPr>
            <a:spLocks noGrp="1"/>
          </p:cNvSpPr>
          <p:nvPr>
            <p:ph idx="1"/>
          </p:nvPr>
        </p:nvSpPr>
        <p:spPr>
          <a:xfrm>
            <a:off x="457200" y="2060575"/>
            <a:ext cx="8291513" cy="1439863"/>
          </a:xfrm>
        </p:spPr>
        <p:txBody>
          <a:bodyPr/>
          <a:lstStyle/>
          <a:p>
            <a:pPr marL="0" indent="0">
              <a:buFont typeface="Wingdings" panose="05000000000000000000" pitchFamily="2" charset="2"/>
              <a:buNone/>
            </a:pPr>
            <a:r>
              <a:rPr lang="ja-JP" altLang="en-US" sz="2400">
                <a:latin typeface="メイリオ" panose="020B0604030504040204" pitchFamily="50" charset="-128"/>
                <a:ea typeface="メイリオ" panose="020B0604030504040204" pitchFamily="50" charset="-128"/>
              </a:rPr>
              <a:t>　</a:t>
            </a:r>
            <a:r>
              <a:rPr lang="ja-JP" altLang="en-US" sz="3600" b="1">
                <a:solidFill>
                  <a:srgbClr val="FF0000"/>
                </a:solidFill>
                <a:latin typeface="メイリオ" panose="020B0604030504040204" pitchFamily="50" charset="-128"/>
                <a:ea typeface="メイリオ" panose="020B0604030504040204" pitchFamily="50" charset="-128"/>
              </a:rPr>
              <a:t>立候補届出</a:t>
            </a:r>
            <a:r>
              <a:rPr lang="ja-JP" altLang="en-US" sz="2800">
                <a:latin typeface="メイリオ" panose="020B0604030504040204" pitchFamily="50" charset="-128"/>
                <a:ea typeface="メイリオ" panose="020B0604030504040204" pitchFamily="50" charset="-128"/>
              </a:rPr>
              <a:t>（届出できる日は１日のみ）</a:t>
            </a:r>
          </a:p>
          <a:p>
            <a:pPr marL="0" indent="0">
              <a:buFont typeface="Wingdings" panose="05000000000000000000" pitchFamily="2" charset="2"/>
              <a:buNone/>
            </a:pPr>
            <a:r>
              <a:rPr lang="ja-JP" altLang="en-US" sz="3600">
                <a:latin typeface="メイリオ" panose="020B0604030504040204" pitchFamily="50" charset="-128"/>
                <a:ea typeface="メイリオ" panose="020B0604030504040204" pitchFamily="50" charset="-128"/>
              </a:rPr>
              <a:t>　　　をしてから </a:t>
            </a:r>
            <a:r>
              <a:rPr lang="ja-JP" altLang="en-US" sz="3600" b="1">
                <a:solidFill>
                  <a:srgbClr val="FF0000"/>
                </a:solidFill>
                <a:latin typeface="メイリオ" panose="020B0604030504040204" pitchFamily="50" charset="-128"/>
                <a:ea typeface="メイリオ" panose="020B0604030504040204" pitchFamily="50" charset="-128"/>
              </a:rPr>
              <a:t>投票日の前日 </a:t>
            </a:r>
            <a:r>
              <a:rPr lang="ja-JP" altLang="en-US" sz="3600">
                <a:latin typeface="メイリオ" panose="020B0604030504040204" pitchFamily="50" charset="-128"/>
                <a:ea typeface="メイリオ" panose="020B0604030504040204" pitchFamily="50" charset="-128"/>
              </a:rPr>
              <a:t>まで</a:t>
            </a:r>
          </a:p>
        </p:txBody>
      </p:sp>
      <p:sp>
        <p:nvSpPr>
          <p:cNvPr id="106499" name="タイトル 1"/>
          <p:cNvSpPr>
            <a:spLocks noGrp="1"/>
          </p:cNvSpPr>
          <p:nvPr>
            <p:ph type="title"/>
          </p:nvPr>
        </p:nvSpPr>
        <p:spPr>
          <a:xfrm>
            <a:off x="1547813" y="836613"/>
            <a:ext cx="7056437" cy="777875"/>
          </a:xfrm>
        </p:spPr>
        <p:txBody>
          <a:bodyPr/>
          <a:lstStyle/>
          <a:p>
            <a:r>
              <a:rPr lang="ja-JP" altLang="en-US" sz="4000"/>
              <a:t>選挙運動の期間</a:t>
            </a:r>
          </a:p>
        </p:txBody>
      </p:sp>
      <p:sp>
        <p:nvSpPr>
          <p:cNvPr id="5" name="コンテンツ プレースホルダー 2"/>
          <p:cNvSpPr txBox="1">
            <a:spLocks/>
          </p:cNvSpPr>
          <p:nvPr/>
        </p:nvSpPr>
        <p:spPr bwMode="auto">
          <a:xfrm>
            <a:off x="468313" y="3630613"/>
            <a:ext cx="8291512"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a:buFont typeface="Wingdings" pitchFamily="2" charset="2"/>
              <a:buChar char="p"/>
              <a:defRPr/>
            </a:pPr>
            <a:r>
              <a:rPr lang="ja-JP" altLang="en-US" sz="2800" b="1" dirty="0">
                <a:solidFill>
                  <a:srgbClr val="003399"/>
                </a:solidFill>
                <a:latin typeface="メイリオ" pitchFamily="50" charset="-128"/>
                <a:ea typeface="メイリオ" pitchFamily="50" charset="-128"/>
                <a:cs typeface="メイリオ" pitchFamily="50" charset="-128"/>
              </a:rPr>
              <a:t>選挙ごとの選挙運動期間（日数）</a:t>
            </a:r>
          </a:p>
          <a:p>
            <a:pPr marL="0" indent="0">
              <a:buFont typeface="Wingdings" pitchFamily="2" charset="2"/>
              <a:buNone/>
              <a:defRPr/>
            </a:pPr>
            <a:r>
              <a:rPr lang="ja-JP" altLang="en-US" sz="4400" dirty="0">
                <a:latin typeface="メイリオ" pitchFamily="50" charset="-128"/>
                <a:ea typeface="メイリオ" pitchFamily="50" charset="-128"/>
                <a:cs typeface="メイリオ" pitchFamily="50" charset="-128"/>
              </a:rPr>
              <a:t>　</a:t>
            </a:r>
            <a:endParaRPr lang="ja-JP" altLang="en-US" sz="3600" dirty="0">
              <a:latin typeface="メイリオ" pitchFamily="50" charset="-128"/>
              <a:ea typeface="メイリオ" pitchFamily="50" charset="-128"/>
              <a:cs typeface="メイリオ" pitchFamily="50" charset="-128"/>
            </a:endParaRPr>
          </a:p>
        </p:txBody>
      </p:sp>
      <p:sp>
        <p:nvSpPr>
          <p:cNvPr id="2" name="右矢印 1"/>
          <p:cNvSpPr/>
          <p:nvPr/>
        </p:nvSpPr>
        <p:spPr bwMode="auto">
          <a:xfrm>
            <a:off x="971550" y="3933825"/>
            <a:ext cx="7129463" cy="1008063"/>
          </a:xfrm>
          <a:prstGeom prst="rightArrow">
            <a:avLst>
              <a:gd name="adj1" fmla="val 62269"/>
              <a:gd name="adj2" fmla="val 156103"/>
            </a:avLst>
          </a:prstGeom>
          <a:gradFill>
            <a:gsLst>
              <a:gs pos="0">
                <a:schemeClr val="accent1">
                  <a:lumMod val="40000"/>
                  <a:lumOff val="60000"/>
                </a:schemeClr>
              </a:gs>
              <a:gs pos="28000">
                <a:schemeClr val="accent1">
                  <a:tint val="44500"/>
                  <a:satMod val="160000"/>
                </a:schemeClr>
              </a:gs>
              <a:gs pos="100000">
                <a:srgbClr val="008000"/>
              </a:gs>
            </a:gsLst>
            <a:lin ang="5400000" scaled="0"/>
          </a:gradFill>
          <a:ln w="9525" cap="flat" cmpd="sng" algn="ctr">
            <a:no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sp>
        <p:nvSpPr>
          <p:cNvPr id="3" name="テキスト ボックス 2"/>
          <p:cNvSpPr txBox="1">
            <a:spLocks noChangeArrowheads="1"/>
          </p:cNvSpPr>
          <p:nvPr/>
        </p:nvSpPr>
        <p:spPr bwMode="auto">
          <a:xfrm>
            <a:off x="7954963" y="3644900"/>
            <a:ext cx="677862"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b="1">
                <a:solidFill>
                  <a:srgbClr val="003399"/>
                </a:solidFill>
                <a:latin typeface="ＤＦ特太ゴシック体" panose="020B0509000000000000" pitchFamily="49" charset="-128"/>
                <a:ea typeface="ＤＦ特太ゴシック体" panose="020B0509000000000000" pitchFamily="49" charset="-128"/>
              </a:rPr>
              <a:t>投票日当日</a:t>
            </a:r>
          </a:p>
        </p:txBody>
      </p:sp>
      <p:sp>
        <p:nvSpPr>
          <p:cNvPr id="8" name="テキスト ボックス 7"/>
          <p:cNvSpPr txBox="1">
            <a:spLocks noChangeArrowheads="1"/>
          </p:cNvSpPr>
          <p:nvPr/>
        </p:nvSpPr>
        <p:spPr bwMode="auto">
          <a:xfrm>
            <a:off x="1209675" y="4862513"/>
            <a:ext cx="7270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1600" b="1">
                <a:solidFill>
                  <a:srgbClr val="003399"/>
                </a:solidFill>
                <a:latin typeface="メイリオ" panose="020B0604030504040204" pitchFamily="50" charset="-128"/>
                <a:ea typeface="メイリオ" panose="020B0604030504040204" pitchFamily="50" charset="-128"/>
              </a:rPr>
              <a:t>知事</a:t>
            </a:r>
          </a:p>
          <a:p>
            <a:pPr eaLnBrk="1" hangingPunct="1">
              <a:buClr>
                <a:schemeClr val="bg1"/>
              </a:buClr>
              <a:buSzPct val="100000"/>
              <a:buFont typeface="Wingdings" panose="05000000000000000000" pitchFamily="2" charset="2"/>
              <a:buNone/>
            </a:pPr>
            <a:r>
              <a:rPr lang="ja-JP" altLang="en-US" sz="1600" b="1">
                <a:solidFill>
                  <a:srgbClr val="003399"/>
                </a:solidFill>
                <a:latin typeface="メイリオ" panose="020B0604030504040204" pitchFamily="50" charset="-128"/>
                <a:ea typeface="メイリオ" panose="020B0604030504040204" pitchFamily="50" charset="-128"/>
              </a:rPr>
              <a:t>参議院議員</a:t>
            </a:r>
          </a:p>
        </p:txBody>
      </p:sp>
      <p:sp>
        <p:nvSpPr>
          <p:cNvPr id="10" name="テキスト ボックス 9"/>
          <p:cNvSpPr txBox="1">
            <a:spLocks noChangeArrowheads="1"/>
          </p:cNvSpPr>
          <p:nvPr/>
        </p:nvSpPr>
        <p:spPr bwMode="auto">
          <a:xfrm>
            <a:off x="2276475" y="4862513"/>
            <a:ext cx="4302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1600" b="1">
                <a:solidFill>
                  <a:srgbClr val="7C231A"/>
                </a:solidFill>
                <a:latin typeface="メイリオ" panose="020B0604030504040204" pitchFamily="50" charset="-128"/>
                <a:ea typeface="メイリオ" panose="020B0604030504040204" pitchFamily="50" charset="-128"/>
              </a:rPr>
              <a:t>仙台市長</a:t>
            </a:r>
          </a:p>
        </p:txBody>
      </p:sp>
      <p:sp>
        <p:nvSpPr>
          <p:cNvPr id="11" name="テキスト ボックス 10"/>
          <p:cNvSpPr txBox="1">
            <a:spLocks noChangeArrowheads="1"/>
          </p:cNvSpPr>
          <p:nvPr/>
        </p:nvSpPr>
        <p:spPr bwMode="auto">
          <a:xfrm>
            <a:off x="3232150" y="4862513"/>
            <a:ext cx="4318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1600" b="1">
                <a:solidFill>
                  <a:srgbClr val="FF0000"/>
                </a:solidFill>
                <a:latin typeface="メイリオ" panose="020B0604030504040204" pitchFamily="50" charset="-128"/>
                <a:ea typeface="メイリオ" panose="020B0604030504040204" pitchFamily="50" charset="-128"/>
              </a:rPr>
              <a:t>衆議院議員</a:t>
            </a:r>
          </a:p>
        </p:txBody>
      </p:sp>
      <p:sp>
        <p:nvSpPr>
          <p:cNvPr id="12" name="テキスト ボックス 11"/>
          <p:cNvSpPr txBox="1"/>
          <p:nvPr/>
        </p:nvSpPr>
        <p:spPr>
          <a:xfrm>
            <a:off x="3992563" y="4868863"/>
            <a:ext cx="431800" cy="1368425"/>
          </a:xfrm>
          <a:prstGeom prst="rect">
            <a:avLst/>
          </a:prstGeom>
          <a:noFill/>
        </p:spPr>
        <p:txBody>
          <a:bodyPr vert="eaVert">
            <a:spAutoFit/>
          </a:bodyPr>
          <a:lstStyle/>
          <a:p>
            <a:pPr eaLnBrk="1" hangingPunct="1">
              <a:spcBef>
                <a:spcPct val="20000"/>
              </a:spcBef>
              <a:buClr>
                <a:schemeClr val="bg1"/>
              </a:buClr>
              <a:buSzPct val="100000"/>
              <a:buFont typeface="Wingdings" panose="05000000000000000000" pitchFamily="2" charset="2"/>
              <a:buNone/>
              <a:defRPr/>
            </a:pPr>
            <a:r>
              <a:rPr lang="ja-JP" altLang="en-US" sz="1600" b="1" dirty="0">
                <a:solidFill>
                  <a:schemeClr val="accent5">
                    <a:lumMod val="25000"/>
                  </a:schemeClr>
                </a:solidFill>
                <a:latin typeface="メイリオ" pitchFamily="50" charset="-128"/>
                <a:ea typeface="メイリオ" pitchFamily="50" charset="-128"/>
                <a:cs typeface="メイリオ" pitchFamily="50" charset="-128"/>
              </a:rPr>
              <a:t>県議会議員</a:t>
            </a:r>
          </a:p>
        </p:txBody>
      </p:sp>
      <p:sp>
        <p:nvSpPr>
          <p:cNvPr id="13" name="テキスト ボックス 12"/>
          <p:cNvSpPr txBox="1">
            <a:spLocks noChangeArrowheads="1"/>
          </p:cNvSpPr>
          <p:nvPr/>
        </p:nvSpPr>
        <p:spPr bwMode="auto">
          <a:xfrm>
            <a:off x="4708525" y="4862513"/>
            <a:ext cx="7270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1600" b="1">
                <a:solidFill>
                  <a:srgbClr val="FFC000"/>
                </a:solidFill>
                <a:latin typeface="メイリオ" panose="020B0604030504040204" pitchFamily="50" charset="-128"/>
                <a:ea typeface="メイリオ" panose="020B0604030504040204" pitchFamily="50" charset="-128"/>
              </a:rPr>
              <a:t>市長</a:t>
            </a:r>
          </a:p>
          <a:p>
            <a:pPr eaLnBrk="1" hangingPunct="1">
              <a:buClr>
                <a:schemeClr val="bg1"/>
              </a:buClr>
              <a:buSzPct val="100000"/>
              <a:buFont typeface="Wingdings" panose="05000000000000000000" pitchFamily="2" charset="2"/>
              <a:buNone/>
            </a:pPr>
            <a:r>
              <a:rPr lang="ja-JP" altLang="en-US" sz="1600" b="1">
                <a:solidFill>
                  <a:srgbClr val="FFC000"/>
                </a:solidFill>
                <a:latin typeface="メイリオ" panose="020B0604030504040204" pitchFamily="50" charset="-128"/>
                <a:ea typeface="メイリオ" panose="020B0604030504040204" pitchFamily="50" charset="-128"/>
              </a:rPr>
              <a:t>市議員</a:t>
            </a:r>
          </a:p>
        </p:txBody>
      </p:sp>
      <p:sp>
        <p:nvSpPr>
          <p:cNvPr id="14" name="テキスト ボックス 13"/>
          <p:cNvSpPr txBox="1"/>
          <p:nvPr/>
        </p:nvSpPr>
        <p:spPr>
          <a:xfrm>
            <a:off x="5537200" y="4862513"/>
            <a:ext cx="725488" cy="1368425"/>
          </a:xfrm>
          <a:prstGeom prst="rect">
            <a:avLst/>
          </a:prstGeom>
          <a:noFill/>
        </p:spPr>
        <p:txBody>
          <a:bodyPr vert="eaVert">
            <a:spAutoFit/>
          </a:bodyPr>
          <a:lstStyle/>
          <a:p>
            <a:pPr eaLnBrk="1" hangingPunct="1">
              <a:spcBef>
                <a:spcPct val="20000"/>
              </a:spcBef>
              <a:buClr>
                <a:schemeClr val="bg1"/>
              </a:buClr>
              <a:buSzPct val="100000"/>
              <a:buFont typeface="Wingdings" panose="05000000000000000000" pitchFamily="2" charset="2"/>
              <a:buNone/>
              <a:defRPr/>
            </a:pPr>
            <a:r>
              <a:rPr lang="ja-JP" altLang="en-US" sz="1600" b="1" dirty="0">
                <a:solidFill>
                  <a:schemeClr val="tx2">
                    <a:lumMod val="60000"/>
                    <a:lumOff val="40000"/>
                  </a:schemeClr>
                </a:solidFill>
                <a:latin typeface="メイリオ" pitchFamily="50" charset="-128"/>
                <a:ea typeface="メイリオ" pitchFamily="50" charset="-128"/>
                <a:cs typeface="メイリオ" pitchFamily="50" charset="-128"/>
              </a:rPr>
              <a:t>町村長</a:t>
            </a:r>
          </a:p>
          <a:p>
            <a:pPr eaLnBrk="1" hangingPunct="1">
              <a:spcBef>
                <a:spcPct val="20000"/>
              </a:spcBef>
              <a:buClr>
                <a:schemeClr val="bg1"/>
              </a:buClr>
              <a:buSzPct val="100000"/>
              <a:buFont typeface="Wingdings" panose="05000000000000000000" pitchFamily="2" charset="2"/>
              <a:buNone/>
              <a:defRPr/>
            </a:pPr>
            <a:r>
              <a:rPr lang="ja-JP" altLang="en-US" sz="1600" b="1" dirty="0">
                <a:solidFill>
                  <a:schemeClr val="tx2">
                    <a:lumMod val="60000"/>
                    <a:lumOff val="40000"/>
                  </a:schemeClr>
                </a:solidFill>
                <a:latin typeface="メイリオ" pitchFamily="50" charset="-128"/>
                <a:ea typeface="メイリオ" pitchFamily="50" charset="-128"/>
                <a:cs typeface="メイリオ" pitchFamily="50" charset="-128"/>
              </a:rPr>
              <a:t>町村議員</a:t>
            </a:r>
          </a:p>
        </p:txBody>
      </p:sp>
      <p:sp>
        <p:nvSpPr>
          <p:cNvPr id="4" name="正方形/長方形 3"/>
          <p:cNvSpPr>
            <a:spLocks noChangeArrowheads="1"/>
          </p:cNvSpPr>
          <p:nvPr/>
        </p:nvSpPr>
        <p:spPr bwMode="auto">
          <a:xfrm>
            <a:off x="1209675" y="4221163"/>
            <a:ext cx="625475" cy="431800"/>
          </a:xfrm>
          <a:prstGeom prst="rect">
            <a:avLst/>
          </a:prstGeom>
          <a:solidFill>
            <a:srgbClr val="0033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2400">
                <a:solidFill>
                  <a:schemeClr val="bg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１７</a:t>
            </a:r>
          </a:p>
        </p:txBody>
      </p:sp>
      <p:sp>
        <p:nvSpPr>
          <p:cNvPr id="16" name="正方形/長方形 15"/>
          <p:cNvSpPr>
            <a:spLocks noChangeArrowheads="1"/>
          </p:cNvSpPr>
          <p:nvPr/>
        </p:nvSpPr>
        <p:spPr bwMode="auto">
          <a:xfrm>
            <a:off x="2171700" y="4221163"/>
            <a:ext cx="639763" cy="431800"/>
          </a:xfrm>
          <a:prstGeom prst="rect">
            <a:avLst/>
          </a:prstGeom>
          <a:solidFill>
            <a:srgbClr val="7C231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2400">
                <a:solidFill>
                  <a:schemeClr val="bg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１</a:t>
            </a:r>
            <a:r>
              <a:rPr lang="en-US" altLang="ja-JP" sz="2400">
                <a:solidFill>
                  <a:schemeClr val="bg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4</a:t>
            </a:r>
            <a:endParaRPr lang="ja-JP" altLang="en-US" sz="2400">
              <a:solidFill>
                <a:schemeClr val="bg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endParaRPr>
          </a:p>
        </p:txBody>
      </p:sp>
      <p:sp>
        <p:nvSpPr>
          <p:cNvPr id="17" name="正方形/長方形 16"/>
          <p:cNvSpPr>
            <a:spLocks noChangeArrowheads="1"/>
          </p:cNvSpPr>
          <p:nvPr/>
        </p:nvSpPr>
        <p:spPr bwMode="auto">
          <a:xfrm>
            <a:off x="3140075" y="4221163"/>
            <a:ext cx="639763" cy="4318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2400">
                <a:solidFill>
                  <a:schemeClr val="bg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１</a:t>
            </a:r>
            <a:r>
              <a:rPr lang="en-US" altLang="ja-JP" sz="2400">
                <a:solidFill>
                  <a:schemeClr val="bg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2</a:t>
            </a:r>
            <a:endParaRPr lang="ja-JP" altLang="en-US" sz="2400">
              <a:solidFill>
                <a:schemeClr val="bg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endParaRPr>
          </a:p>
        </p:txBody>
      </p:sp>
      <p:sp>
        <p:nvSpPr>
          <p:cNvPr id="18" name="正方形/長方形 17"/>
          <p:cNvSpPr/>
          <p:nvPr/>
        </p:nvSpPr>
        <p:spPr bwMode="auto">
          <a:xfrm>
            <a:off x="3967163" y="4221163"/>
            <a:ext cx="639762" cy="431800"/>
          </a:xfrm>
          <a:prstGeom prst="rect">
            <a:avLst/>
          </a:prstGeom>
          <a:solidFill>
            <a:schemeClr val="accent5">
              <a:lumMod val="25000"/>
            </a:schemeClr>
          </a:solidFill>
          <a:ln w="9525" cap="flat" cmpd="sng" algn="ctr">
            <a:noFill/>
            <a:prstDash val="solid"/>
            <a:round/>
            <a:headEnd type="none" w="med" len="med"/>
            <a:tailEnd type="none" w="med" len="med"/>
          </a:ln>
          <a:effectLst/>
        </p:spPr>
        <p:txBody>
          <a:bodyPr/>
          <a:lstStyle/>
          <a:p>
            <a:pPr algn="ctr" eaLnBrk="1" hangingPunct="1">
              <a:spcBef>
                <a:spcPct val="20000"/>
              </a:spcBef>
              <a:buClr>
                <a:schemeClr val="bg1"/>
              </a:buClr>
              <a:buSzPct val="100000"/>
              <a:buFont typeface="Wingdings" panose="05000000000000000000" pitchFamily="2" charset="2"/>
              <a:buNone/>
              <a:defRPr/>
            </a:pPr>
            <a:r>
              <a:rPr lang="ja-JP" altLang="en-US" dirty="0">
                <a:solidFill>
                  <a:schemeClr val="bg1"/>
                </a:solidFill>
                <a:latin typeface="ＤＨＰ特太ゴシック体" pitchFamily="50" charset="-128"/>
                <a:ea typeface="ＤＨＰ特太ゴシック体" pitchFamily="50" charset="-128"/>
                <a:cs typeface="メイリオ" pitchFamily="50" charset="-128"/>
              </a:rPr>
              <a:t>９</a:t>
            </a:r>
          </a:p>
        </p:txBody>
      </p:sp>
      <p:sp>
        <p:nvSpPr>
          <p:cNvPr id="19" name="正方形/長方形 18"/>
          <p:cNvSpPr>
            <a:spLocks noChangeArrowheads="1"/>
          </p:cNvSpPr>
          <p:nvPr/>
        </p:nvSpPr>
        <p:spPr bwMode="auto">
          <a:xfrm>
            <a:off x="4795838" y="4221163"/>
            <a:ext cx="639762" cy="431800"/>
          </a:xfrm>
          <a:prstGeom prst="rect">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2400">
                <a:solidFill>
                  <a:schemeClr val="bg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７</a:t>
            </a:r>
          </a:p>
        </p:txBody>
      </p:sp>
      <p:sp>
        <p:nvSpPr>
          <p:cNvPr id="20" name="正方形/長方形 19"/>
          <p:cNvSpPr>
            <a:spLocks noChangeArrowheads="1"/>
          </p:cNvSpPr>
          <p:nvPr/>
        </p:nvSpPr>
        <p:spPr bwMode="auto">
          <a:xfrm>
            <a:off x="5580063" y="4221163"/>
            <a:ext cx="639762" cy="4318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2400">
                <a:solidFill>
                  <a:schemeClr val="bg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５</a:t>
            </a:r>
          </a:p>
        </p:txBody>
      </p:sp>
    </p:spTree>
    <p:extLst>
      <p:ext uri="{BB962C8B-B14F-4D97-AF65-F5344CB8AC3E}">
        <p14:creationId xmlns:p14="http://schemas.microsoft.com/office/powerpoint/2010/main" val="2740456743"/>
      </p:ext>
    </p:extLst>
  </p:cSld>
  <p:clrMapOvr>
    <a:masterClrMapping/>
  </p:clrMapOvr>
  <p:transition spd="slow" advTm="1158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down)">
                                      <p:cBhvr>
                                        <p:cTn id="5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3" grpId="0"/>
      <p:bldP spid="8" grpId="0"/>
      <p:bldP spid="10" grpId="0"/>
      <p:bldP spid="11" grpId="0"/>
      <p:bldP spid="12" grpId="0"/>
      <p:bldP spid="13" grpId="0"/>
      <p:bldP spid="14" grpId="0"/>
      <p:bldP spid="4" grpId="0" animBg="1"/>
      <p:bldP spid="16" grpId="0" animBg="1"/>
      <p:bldP spid="17" grpId="0" animBg="1"/>
      <p:bldP spid="18" grpId="0" animBg="1"/>
      <p:bldP spid="19" grpId="0" animBg="1"/>
      <p:bldP spid="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タイトル 1"/>
          <p:cNvSpPr txBox="1">
            <a:spLocks/>
          </p:cNvSpPr>
          <p:nvPr/>
        </p:nvSpPr>
        <p:spPr bwMode="auto">
          <a:xfrm>
            <a:off x="1331913" y="836613"/>
            <a:ext cx="7056437"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禁止されている選挙運動</a:t>
            </a:r>
          </a:p>
        </p:txBody>
      </p:sp>
      <p:pic>
        <p:nvPicPr>
          <p:cNvPr id="972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844675"/>
            <a:ext cx="7991475" cy="42973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6" name="正方形/長方形 1"/>
          <p:cNvSpPr>
            <a:spLocks noChangeArrowheads="1"/>
          </p:cNvSpPr>
          <p:nvPr/>
        </p:nvSpPr>
        <p:spPr bwMode="auto">
          <a:xfrm rot="1618045">
            <a:off x="1050925" y="3741738"/>
            <a:ext cx="7272338" cy="503237"/>
          </a:xfrm>
          <a:prstGeom prst="rect">
            <a:avLst/>
          </a:prstGeom>
          <a:solidFill>
            <a:srgbClr val="FF0000">
              <a:alpha val="34117"/>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59397" name="正方形/長方形 4"/>
          <p:cNvSpPr>
            <a:spLocks noChangeArrowheads="1"/>
          </p:cNvSpPr>
          <p:nvPr/>
        </p:nvSpPr>
        <p:spPr bwMode="auto">
          <a:xfrm rot="9125959">
            <a:off x="1074738" y="3778250"/>
            <a:ext cx="7272337" cy="504825"/>
          </a:xfrm>
          <a:prstGeom prst="rect">
            <a:avLst/>
          </a:prstGeom>
          <a:solidFill>
            <a:srgbClr val="FF0000">
              <a:alpha val="34117"/>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Tree>
  </p:cSld>
  <p:clrMapOvr>
    <a:masterClrMapping/>
  </p:clrMapOvr>
  <p:transition spd="slow" advTm="9930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animEffect transition="in" filter="barn(inVertical)">
                                      <p:cBhvr>
                                        <p:cTn id="7" dur="500"/>
                                        <p:tgtEl>
                                          <p:spTgt spid="593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9396"/>
                                        </p:tgtEl>
                                        <p:attrNameLst>
                                          <p:attrName>style.visibility</p:attrName>
                                        </p:attrNameLst>
                                      </p:cBhvr>
                                      <p:to>
                                        <p:strVal val="visible"/>
                                      </p:to>
                                    </p:set>
                                    <p:animEffect transition="in" filter="barn(inVertical)">
                                      <p:cBhvr>
                                        <p:cTn id="10" dur="500"/>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animBg="1"/>
      <p:bldP spid="5939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タイトル 1"/>
          <p:cNvSpPr txBox="1">
            <a:spLocks/>
          </p:cNvSpPr>
          <p:nvPr/>
        </p:nvSpPr>
        <p:spPr bwMode="auto">
          <a:xfrm>
            <a:off x="1476375" y="825500"/>
            <a:ext cx="7056438"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誰でもできる選挙運動</a:t>
            </a:r>
          </a:p>
        </p:txBody>
      </p:sp>
      <p:pic>
        <p:nvPicPr>
          <p:cNvPr id="1075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938" y="1773238"/>
            <a:ext cx="8564562" cy="43719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3" name="正方形/長方形 2"/>
          <p:cNvSpPr>
            <a:spLocks noChangeArrowheads="1"/>
          </p:cNvSpPr>
          <p:nvPr/>
        </p:nvSpPr>
        <p:spPr bwMode="auto">
          <a:xfrm>
            <a:off x="1619250" y="2997200"/>
            <a:ext cx="6408738" cy="2232025"/>
          </a:xfrm>
          <a:prstGeom prst="rect">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6600" b="1" dirty="0">
                <a:solidFill>
                  <a:srgbClr val="FFFF00"/>
                </a:solidFill>
                <a:latin typeface="Tahoma" panose="020B0604030504040204" pitchFamily="34" charset="0"/>
                <a:ea typeface="ＭＳ Ｐゴシック" panose="020B0600070205080204" pitchFamily="50" charset="-128"/>
              </a:rPr>
              <a:t>ただし、１８歳になってから</a:t>
            </a:r>
          </a:p>
        </p:txBody>
      </p:sp>
    </p:spTree>
    <p:custDataLst>
      <p:tags r:id="rId1"/>
    </p:custDataLst>
  </p:cSld>
  <p:clrMapOvr>
    <a:masterClrMapping/>
  </p:clrMapOvr>
  <p:transition spd="slow" advTm="7850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8373"/>
                                        </p:tgtEl>
                                        <p:attrNameLst>
                                          <p:attrName>style.visibility</p:attrName>
                                        </p:attrNameLst>
                                      </p:cBhvr>
                                      <p:to>
                                        <p:strVal val="visible"/>
                                      </p:to>
                                    </p:set>
                                    <p:anim calcmode="lin" valueType="num">
                                      <p:cBhvr>
                                        <p:cTn id="7" dur="1000" fill="hold"/>
                                        <p:tgtEl>
                                          <p:spTgt spid="58373"/>
                                        </p:tgtEl>
                                        <p:attrNameLst>
                                          <p:attrName>ppt_w</p:attrName>
                                        </p:attrNameLst>
                                      </p:cBhvr>
                                      <p:tavLst>
                                        <p:tav tm="0">
                                          <p:val>
                                            <p:fltVal val="0"/>
                                          </p:val>
                                        </p:tav>
                                        <p:tav tm="100000">
                                          <p:val>
                                            <p:strVal val="#ppt_w"/>
                                          </p:val>
                                        </p:tav>
                                      </p:tavLst>
                                    </p:anim>
                                    <p:anim calcmode="lin" valueType="num">
                                      <p:cBhvr>
                                        <p:cTn id="8" dur="1000" fill="hold"/>
                                        <p:tgtEl>
                                          <p:spTgt spid="58373"/>
                                        </p:tgtEl>
                                        <p:attrNameLst>
                                          <p:attrName>ppt_h</p:attrName>
                                        </p:attrNameLst>
                                      </p:cBhvr>
                                      <p:tavLst>
                                        <p:tav tm="0">
                                          <p:val>
                                            <p:fltVal val="0"/>
                                          </p:val>
                                        </p:tav>
                                        <p:tav tm="100000">
                                          <p:val>
                                            <p:strVal val="#ppt_h"/>
                                          </p:val>
                                        </p:tav>
                                      </p:tavLst>
                                    </p:anim>
                                    <p:anim calcmode="lin" valueType="num">
                                      <p:cBhvr>
                                        <p:cTn id="9" dur="1000" fill="hold"/>
                                        <p:tgtEl>
                                          <p:spTgt spid="58373"/>
                                        </p:tgtEl>
                                        <p:attrNameLst>
                                          <p:attrName>style.rotation</p:attrName>
                                        </p:attrNameLst>
                                      </p:cBhvr>
                                      <p:tavLst>
                                        <p:tav tm="0">
                                          <p:val>
                                            <p:fltVal val="90"/>
                                          </p:val>
                                        </p:tav>
                                        <p:tav tm="100000">
                                          <p:val>
                                            <p:fltVal val="0"/>
                                          </p:val>
                                        </p:tav>
                                      </p:tavLst>
                                    </p:anim>
                                    <p:animEffect transition="in" filter="fade">
                                      <p:cBhvr>
                                        <p:cTn id="10" dur="10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コンテンツ プレースホルダー 2"/>
          <p:cNvSpPr>
            <a:spLocks noGrp="1"/>
          </p:cNvSpPr>
          <p:nvPr>
            <p:ph idx="1"/>
          </p:nvPr>
        </p:nvSpPr>
        <p:spPr>
          <a:xfrm>
            <a:off x="1116013" y="1844675"/>
            <a:ext cx="7339012" cy="4248150"/>
          </a:xfrm>
        </p:spPr>
        <p:txBody>
          <a:bodyPr/>
          <a:lstStyle/>
          <a:p>
            <a:pPr marL="0" indent="0">
              <a:buNone/>
            </a:pPr>
            <a:endParaRPr lang="en-US" altLang="ja-JP" dirty="0"/>
          </a:p>
          <a:p>
            <a:pPr marL="0" indent="0">
              <a:buNone/>
            </a:pPr>
            <a:endParaRPr lang="en-US" altLang="ja-JP" dirty="0"/>
          </a:p>
          <a:p>
            <a:pPr marL="0" indent="0">
              <a:buNone/>
            </a:pPr>
            <a:r>
              <a:rPr lang="ja-JP" altLang="en-US" dirty="0"/>
              <a:t>◎同一の選挙で選挙区ごと有権者数あるいは人口数が異なることから、</a:t>
            </a:r>
            <a:r>
              <a:rPr lang="en-US" altLang="ja-JP" dirty="0">
                <a:solidFill>
                  <a:srgbClr val="FF0000"/>
                </a:solidFill>
              </a:rPr>
              <a:t>1</a:t>
            </a:r>
            <a:r>
              <a:rPr lang="ja-JP" altLang="en-US" dirty="0">
                <a:solidFill>
                  <a:srgbClr val="FF0000"/>
                </a:solidFill>
              </a:rPr>
              <a:t>票の価値</a:t>
            </a:r>
            <a:r>
              <a:rPr lang="ja-JP" altLang="en-US" dirty="0"/>
              <a:t>あるいは</a:t>
            </a:r>
            <a:r>
              <a:rPr lang="ja-JP" altLang="en-US" dirty="0">
                <a:solidFill>
                  <a:srgbClr val="FF0000"/>
                </a:solidFill>
              </a:rPr>
              <a:t>選挙区民一人ひとりの価値</a:t>
            </a:r>
            <a:r>
              <a:rPr lang="ja-JP" altLang="en-US" dirty="0"/>
              <a:t>が異なることを指摘する言葉。</a:t>
            </a:r>
            <a:endParaRPr lang="en-US" altLang="ja-JP" sz="5400" dirty="0"/>
          </a:p>
          <a:p>
            <a:pPr marL="0" indent="0">
              <a:buFont typeface="Wingdings" panose="05000000000000000000" pitchFamily="2" charset="2"/>
              <a:buNone/>
            </a:pPr>
            <a:endParaRPr lang="ja-JP" altLang="en-US" sz="5400" dirty="0"/>
          </a:p>
        </p:txBody>
      </p:sp>
      <p:sp>
        <p:nvSpPr>
          <p:cNvPr id="24579" name="タイトル 1"/>
          <p:cNvSpPr>
            <a:spLocks noGrp="1"/>
          </p:cNvSpPr>
          <p:nvPr>
            <p:ph type="title"/>
          </p:nvPr>
        </p:nvSpPr>
        <p:spPr>
          <a:xfrm>
            <a:off x="1371600" y="762000"/>
            <a:ext cx="6224588" cy="838200"/>
          </a:xfrm>
        </p:spPr>
        <p:txBody>
          <a:bodyPr/>
          <a:lstStyle/>
          <a:p>
            <a:r>
              <a:rPr lang="ja-JP" altLang="en-US" dirty="0"/>
              <a:t>一票の格差って何？</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7084" y="896785"/>
            <a:ext cx="1537941" cy="1895779"/>
          </a:xfrm>
          <a:prstGeom prst="rect">
            <a:avLst/>
          </a:prstGeom>
        </p:spPr>
      </p:pic>
    </p:spTree>
    <p:extLst>
      <p:ext uri="{BB962C8B-B14F-4D97-AF65-F5344CB8AC3E}">
        <p14:creationId xmlns:p14="http://schemas.microsoft.com/office/powerpoint/2010/main" val="388989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578">
                                            <p:txEl>
                                              <p:pRg st="2" end="2"/>
                                            </p:txEl>
                                          </p:spTgt>
                                        </p:tgtEl>
                                        <p:attrNameLst>
                                          <p:attrName>style.visibility</p:attrName>
                                        </p:attrNameLst>
                                      </p:cBhvr>
                                      <p:to>
                                        <p:strVal val="visible"/>
                                      </p:to>
                                    </p:set>
                                    <p:animEffect transition="in" filter="fade">
                                      <p:cBhvr>
                                        <p:cTn id="7" dur="1000"/>
                                        <p:tgtEl>
                                          <p:spTgt spid="24578">
                                            <p:txEl>
                                              <p:pRg st="2" end="2"/>
                                            </p:txEl>
                                          </p:spTgt>
                                        </p:tgtEl>
                                      </p:cBhvr>
                                    </p:animEffect>
                                    <p:anim calcmode="lin" valueType="num">
                                      <p:cBhvr>
                                        <p:cTn id="8" dur="1000" fill="hold"/>
                                        <p:tgtEl>
                                          <p:spTgt spid="2457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457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371600" y="790575"/>
            <a:ext cx="7572375" cy="838200"/>
          </a:xfrm>
        </p:spPr>
        <p:txBody>
          <a:bodyPr anchor="ctr"/>
          <a:lstStyle/>
          <a:p>
            <a:pPr eaLnBrk="1" hangingPunct="1"/>
            <a:r>
              <a:rPr lang="ja-JP" altLang="en-US">
                <a:ea typeface="メイリオ" panose="020B0604030504040204" pitchFamily="50" charset="-128"/>
              </a:rPr>
              <a:t>投票の制度</a:t>
            </a:r>
            <a:endParaRPr lang="ja-JP" altLang="ja-JP">
              <a:ea typeface="メイリオ" panose="020B0604030504040204" pitchFamily="50" charset="-128"/>
            </a:endParaRPr>
          </a:p>
        </p:txBody>
      </p:sp>
      <p:sp>
        <p:nvSpPr>
          <p:cNvPr id="125955" name="テキスト ボックス 2"/>
          <p:cNvSpPr txBox="1">
            <a:spLocks noChangeArrowheads="1"/>
          </p:cNvSpPr>
          <p:nvPr/>
        </p:nvSpPr>
        <p:spPr bwMode="auto">
          <a:xfrm>
            <a:off x="17463" y="2565400"/>
            <a:ext cx="91440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4400" b="1">
                <a:latin typeface="メイリオ" panose="020B0604030504040204" pitchFamily="50" charset="-128"/>
                <a:ea typeface="メイリオ" panose="020B0604030504040204" pitchFamily="50" charset="-128"/>
              </a:rPr>
              <a:t>当日投票に行けない人は</a:t>
            </a:r>
          </a:p>
          <a:p>
            <a:pPr algn="ctr" eaLnBrk="1" hangingPunct="1">
              <a:buClr>
                <a:schemeClr val="bg1"/>
              </a:buClr>
              <a:buSzPct val="100000"/>
              <a:buFont typeface="Wingdings" panose="05000000000000000000" pitchFamily="2" charset="2"/>
              <a:buNone/>
            </a:pPr>
            <a:r>
              <a:rPr lang="ja-JP" altLang="en-US" sz="4400" b="1">
                <a:latin typeface="メイリオ" panose="020B0604030504040204" pitchFamily="50" charset="-128"/>
                <a:ea typeface="メイリオ" panose="020B0604030504040204" pitchFamily="50" charset="-128"/>
              </a:rPr>
              <a:t>どうする？</a:t>
            </a:r>
            <a:endParaRPr lang="en-US" altLang="ja-JP" sz="4400" b="1">
              <a:latin typeface="メイリオ" panose="020B0604030504040204" pitchFamily="50" charset="-128"/>
              <a:ea typeface="メイリオ" panose="020B0604030504040204" pitchFamily="50" charset="-128"/>
            </a:endParaRPr>
          </a:p>
        </p:txBody>
      </p:sp>
    </p:spTree>
  </p:cSld>
  <p:clrMapOvr>
    <a:masterClrMapping/>
  </p:clrMapOvr>
  <p:transition spd="slow" advTm="2058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タイトル 1"/>
          <p:cNvSpPr>
            <a:spLocks noGrp="1"/>
          </p:cNvSpPr>
          <p:nvPr>
            <p:ph type="title"/>
          </p:nvPr>
        </p:nvSpPr>
        <p:spPr/>
        <p:txBody>
          <a:bodyPr/>
          <a:lstStyle/>
          <a:p>
            <a:r>
              <a:rPr lang="ja-JP" altLang="en-US"/>
              <a:t>投票の制度</a:t>
            </a:r>
          </a:p>
        </p:txBody>
      </p:sp>
      <p:sp>
        <p:nvSpPr>
          <p:cNvPr id="24" name="正方形/長方形 23"/>
          <p:cNvSpPr/>
          <p:nvPr/>
        </p:nvSpPr>
        <p:spPr bwMode="gray">
          <a:xfrm>
            <a:off x="239713" y="1987550"/>
            <a:ext cx="8653462" cy="4105275"/>
          </a:xfrm>
          <a:prstGeom prst="rect">
            <a:avLst/>
          </a:prstGeom>
          <a:solidFill>
            <a:srgbClr val="FFB9B9">
              <a:alpha val="60000"/>
            </a:srgbClr>
          </a:solidFill>
          <a:ln w="25400" cap="flat" cmpd="sng" algn="ctr">
            <a:noFill/>
            <a:prstDash val="solid"/>
          </a:ln>
          <a:effectLst/>
        </p:spPr>
        <p:txBody>
          <a:bodyPr wrap="none" lIns="0" tIns="0" rIns="0" bIns="0"/>
          <a:lstStyle/>
          <a:p>
            <a:pPr algn="ctr" eaLnBrk="1" fontAlgn="auto" hangingPunct="1">
              <a:spcBef>
                <a:spcPts val="0"/>
              </a:spcBef>
              <a:spcAft>
                <a:spcPts val="0"/>
              </a:spcAft>
              <a:buClr>
                <a:schemeClr val="bg1"/>
              </a:buClr>
              <a:buSzPct val="100000"/>
              <a:buFont typeface="Wingdings" panose="05000000000000000000" pitchFamily="2" charset="2"/>
              <a:buChar char="n"/>
              <a:defRPr/>
            </a:pPr>
            <a:endParaRPr kumimoji="0" lang="en-US" altLang="ja-JP" sz="1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8004" name="コンテンツ プレースホルダー 2"/>
          <p:cNvSpPr>
            <a:spLocks noGrp="1"/>
          </p:cNvSpPr>
          <p:nvPr>
            <p:ph idx="1"/>
          </p:nvPr>
        </p:nvSpPr>
        <p:spPr>
          <a:xfrm>
            <a:off x="239713" y="2173288"/>
            <a:ext cx="8653462" cy="1793875"/>
          </a:xfrm>
        </p:spPr>
        <p:txBody>
          <a:bodyPr/>
          <a:lstStyle/>
          <a:p>
            <a:pPr marL="0" indent="0">
              <a:buFont typeface="Wingdings" panose="05000000000000000000" pitchFamily="2" charset="2"/>
              <a:buNone/>
            </a:pPr>
            <a:r>
              <a:rPr lang="ja-JP" altLang="en-US"/>
              <a:t>投票日に用事があって行けない</a:t>
            </a:r>
          </a:p>
          <a:p>
            <a:pPr marL="0" indent="0">
              <a:buFont typeface="Wingdings" panose="05000000000000000000" pitchFamily="2" charset="2"/>
              <a:buNone/>
            </a:pPr>
            <a:endParaRPr lang="ja-JP" altLang="en-US"/>
          </a:p>
        </p:txBody>
      </p:sp>
      <p:sp>
        <p:nvSpPr>
          <p:cNvPr id="128005" name="右矢印 9"/>
          <p:cNvSpPr>
            <a:spLocks noChangeArrowheads="1"/>
          </p:cNvSpPr>
          <p:nvPr/>
        </p:nvSpPr>
        <p:spPr bwMode="auto">
          <a:xfrm>
            <a:off x="971550" y="3138488"/>
            <a:ext cx="504825" cy="684212"/>
          </a:xfrm>
          <a:prstGeom prst="rightArrow">
            <a:avLst>
              <a:gd name="adj1" fmla="val 50000"/>
              <a:gd name="adj2" fmla="val 50000"/>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pic>
        <p:nvPicPr>
          <p:cNvPr id="128006" name="Picture 3" descr="C:\Users\2011064fk\Pictures\building_shiyakusy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8025" y="2443163"/>
            <a:ext cx="1393825"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テキスト ボックス 32"/>
          <p:cNvSpPr txBox="1"/>
          <p:nvPr/>
        </p:nvSpPr>
        <p:spPr bwMode="auto">
          <a:xfrm>
            <a:off x="1938338" y="3127375"/>
            <a:ext cx="4073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20000"/>
              </a:spcBef>
              <a:buClr>
                <a:schemeClr val="bg1"/>
              </a:buClr>
              <a:buSzPct val="100000"/>
              <a:buFont typeface="Wingdings" panose="05000000000000000000" pitchFamily="2" charset="2"/>
              <a:buNone/>
              <a:defRPr/>
            </a:pPr>
            <a:r>
              <a:rPr lang="ja-JP" altLang="en-US" sz="4000" b="1" kern="0" dirty="0">
                <a:latin typeface="+mn-ea"/>
                <a:ea typeface="+mn-ea"/>
              </a:rPr>
              <a:t>期日前投票</a:t>
            </a:r>
          </a:p>
        </p:txBody>
      </p:sp>
      <p:sp>
        <p:nvSpPr>
          <p:cNvPr id="14" name="コンテンツ プレースホルダー 2"/>
          <p:cNvSpPr txBox="1">
            <a:spLocks/>
          </p:cNvSpPr>
          <p:nvPr/>
        </p:nvSpPr>
        <p:spPr bwMode="auto">
          <a:xfrm>
            <a:off x="2927350" y="2717800"/>
            <a:ext cx="987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2800" b="1">
                <a:solidFill>
                  <a:srgbClr val="FF0000"/>
                </a:solidFill>
                <a:ea typeface="メイリオ" panose="020B0604030504040204" pitchFamily="50" charset="-128"/>
              </a:rPr>
              <a:t>ぜん</a:t>
            </a:r>
            <a:endParaRPr lang="en-US" altLang="ja-JP" sz="2800" b="1">
              <a:solidFill>
                <a:srgbClr val="FF0000"/>
              </a:solidFill>
              <a:ea typeface="メイリオ" panose="020B0604030504040204" pitchFamily="50" charset="-128"/>
            </a:endParaRPr>
          </a:p>
          <a:p>
            <a:pPr>
              <a:buFont typeface="Wingdings" panose="05000000000000000000" pitchFamily="2" charset="2"/>
              <a:buNone/>
            </a:pPr>
            <a:endParaRPr lang="en-US" altLang="ja-JP" sz="6600" b="1">
              <a:ea typeface="メイリオ" panose="020B0604030504040204" pitchFamily="50" charset="-128"/>
            </a:endParaRPr>
          </a:p>
        </p:txBody>
      </p:sp>
      <p:sp>
        <p:nvSpPr>
          <p:cNvPr id="10" name="正方形/長方形 9"/>
          <p:cNvSpPr/>
          <p:nvPr/>
        </p:nvSpPr>
        <p:spPr bwMode="gray">
          <a:xfrm>
            <a:off x="239713" y="4040188"/>
            <a:ext cx="8653462" cy="2052637"/>
          </a:xfrm>
          <a:prstGeom prst="rect">
            <a:avLst/>
          </a:prstGeom>
          <a:solidFill>
            <a:srgbClr val="4BACC6">
              <a:lumMod val="20000"/>
              <a:lumOff val="80000"/>
              <a:alpha val="60000"/>
            </a:srgbClr>
          </a:solidFill>
          <a:ln w="25400" cap="flat" cmpd="sng" algn="ctr">
            <a:noFill/>
            <a:prstDash val="solid"/>
          </a:ln>
          <a:effectLst/>
        </p:spPr>
        <p:txBody>
          <a:bodyPr wrap="none" lIns="0" tIns="0" rIns="0" bIns="0"/>
          <a:lstStyle/>
          <a:p>
            <a:pPr eaLnBrk="1" fontAlgn="auto" hangingPunct="1">
              <a:spcBef>
                <a:spcPts val="0"/>
              </a:spcBef>
              <a:spcAft>
                <a:spcPts val="0"/>
              </a:spcAft>
              <a:buClr>
                <a:schemeClr val="bg1"/>
              </a:buClr>
              <a:buSzPct val="100000"/>
              <a:buFont typeface="Wingdings" panose="05000000000000000000" pitchFamily="2" charset="2"/>
              <a:buChar char="n"/>
              <a:defRPr/>
            </a:pPr>
            <a:r>
              <a:rPr kumimoji="0" lang="ja-JP" altLang="en-US" sz="1800" kern="0" dirty="0">
                <a:solidFill>
                  <a:srgbClr val="007033"/>
                </a:solidFill>
                <a:latin typeface="HG丸ｺﾞｼｯｸM-PRO" panose="020F0600000000000000" pitchFamily="50" charset="-128"/>
                <a:ea typeface="HG丸ｺﾞｼｯｸM-PRO" panose="020F0600000000000000" pitchFamily="50" charset="-128"/>
              </a:rPr>
              <a:t>　</a:t>
            </a:r>
            <a:endParaRPr kumimoji="0" lang="ja-JP" altLang="en-US" sz="1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8010" name="右矢印 10"/>
          <p:cNvSpPr>
            <a:spLocks noChangeArrowheads="1"/>
          </p:cNvSpPr>
          <p:nvPr/>
        </p:nvSpPr>
        <p:spPr bwMode="auto">
          <a:xfrm>
            <a:off x="965200" y="5243513"/>
            <a:ext cx="504825" cy="684212"/>
          </a:xfrm>
          <a:prstGeom prst="rightArrow">
            <a:avLst>
              <a:gd name="adj1" fmla="val 50000"/>
              <a:gd name="adj2" fmla="val 50000"/>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pic>
        <p:nvPicPr>
          <p:cNvPr id="128011" name="Picture 4" descr="C:\Users\2011064fk\Pictures\dai_byouin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4988" y="4784725"/>
            <a:ext cx="17780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12" name="Picture 5" descr="C:\Users\2011064fk\Pictures\tokyo_tow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1588" y="4784725"/>
            <a:ext cx="13255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コンテンツ プレースホルダー 2"/>
          <p:cNvSpPr txBox="1">
            <a:spLocks/>
          </p:cNvSpPr>
          <p:nvPr/>
        </p:nvSpPr>
        <p:spPr bwMode="auto">
          <a:xfrm>
            <a:off x="249238" y="4117975"/>
            <a:ext cx="86534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2"/>
              </a:buClr>
              <a:buSzPct val="60000"/>
              <a:buFont typeface="Wingdings" pitchFamily="2" charset="2"/>
              <a:buChar char="Ø"/>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Ø"/>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Ø"/>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bg2"/>
              </a:buClr>
              <a:buSzPct val="55000"/>
              <a:buFont typeface="Wingdings" pitchFamily="2" charset="2"/>
              <a:buChar char="Ø"/>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Ø"/>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marL="0" indent="0">
              <a:buFont typeface="Wingdings" pitchFamily="2" charset="2"/>
              <a:buNone/>
              <a:defRPr/>
            </a:pPr>
            <a:r>
              <a:rPr lang="ja-JP" altLang="en-US" kern="0" dirty="0"/>
              <a:t>選挙期間中、用事や体調が悪くて行けない</a:t>
            </a:r>
          </a:p>
          <a:p>
            <a:pPr marL="0" indent="0">
              <a:buFont typeface="Wingdings" pitchFamily="2" charset="2"/>
              <a:buNone/>
              <a:defRPr/>
            </a:pPr>
            <a:endParaRPr lang="ja-JP" altLang="en-US" kern="0" dirty="0"/>
          </a:p>
        </p:txBody>
      </p:sp>
      <p:sp>
        <p:nvSpPr>
          <p:cNvPr id="17" name="テキスト ボックス 16"/>
          <p:cNvSpPr txBox="1"/>
          <p:nvPr/>
        </p:nvSpPr>
        <p:spPr bwMode="auto">
          <a:xfrm>
            <a:off x="1725613" y="5248275"/>
            <a:ext cx="2924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20000"/>
              </a:spcBef>
              <a:buClr>
                <a:schemeClr val="bg1"/>
              </a:buClr>
              <a:buSzPct val="100000"/>
              <a:buFont typeface="Wingdings" panose="05000000000000000000" pitchFamily="2" charset="2"/>
              <a:buNone/>
              <a:defRPr/>
            </a:pPr>
            <a:r>
              <a:rPr lang="ja-JP" altLang="en-US" sz="4000" b="1" kern="0" dirty="0">
                <a:latin typeface="+mn-ea"/>
                <a:ea typeface="+mn-ea"/>
              </a:rPr>
              <a:t>不在者投票</a:t>
            </a:r>
          </a:p>
        </p:txBody>
      </p:sp>
    </p:spTree>
    <p:custDataLst>
      <p:tags r:id="rId1"/>
    </p:custDataLst>
  </p:cSld>
  <p:clrMapOvr>
    <a:masterClrMapping/>
  </p:clrMapOvr>
  <p:transition spd="slow" advTm="9301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4" grpId="0"/>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タイトル 1"/>
          <p:cNvSpPr>
            <a:spLocks noGrp="1"/>
          </p:cNvSpPr>
          <p:nvPr>
            <p:ph type="title"/>
          </p:nvPr>
        </p:nvSpPr>
        <p:spPr/>
        <p:txBody>
          <a:bodyPr/>
          <a:lstStyle/>
          <a:p>
            <a:r>
              <a:rPr lang="ja-JP" altLang="en-US"/>
              <a:t>投票の制度</a:t>
            </a:r>
          </a:p>
        </p:txBody>
      </p:sp>
      <p:sp>
        <p:nvSpPr>
          <p:cNvPr id="18" name="正方形/長方形 17"/>
          <p:cNvSpPr/>
          <p:nvPr/>
        </p:nvSpPr>
        <p:spPr bwMode="gray">
          <a:xfrm>
            <a:off x="250825" y="1881188"/>
            <a:ext cx="8642350" cy="1438275"/>
          </a:xfrm>
          <a:prstGeom prst="rect">
            <a:avLst/>
          </a:prstGeom>
          <a:solidFill>
            <a:srgbClr val="66FF33">
              <a:alpha val="60000"/>
            </a:srgbClr>
          </a:solidFill>
          <a:ln w="25400" cap="flat" cmpd="sng" algn="ctr">
            <a:noFill/>
            <a:prstDash val="solid"/>
          </a:ln>
          <a:effectLst/>
        </p:spPr>
        <p:txBody>
          <a:bodyPr wrap="none" lIns="0" tIns="0" rIns="0" bIns="0"/>
          <a:lstStyle/>
          <a:p>
            <a:pPr eaLnBrk="1" fontAlgn="auto" hangingPunct="1">
              <a:spcBef>
                <a:spcPts val="0"/>
              </a:spcBef>
              <a:spcAft>
                <a:spcPts val="0"/>
              </a:spcAft>
              <a:buClr>
                <a:schemeClr val="bg1"/>
              </a:buClr>
              <a:buSzPct val="100000"/>
              <a:buFont typeface="Wingdings" panose="05000000000000000000" pitchFamily="2" charset="2"/>
              <a:buChar char="n"/>
              <a:defRPr/>
            </a:pPr>
            <a:endParaRPr kumimoji="0" lang="ja-JP" altLang="en-US" sz="1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bwMode="gray">
          <a:xfrm>
            <a:off x="250825" y="3319463"/>
            <a:ext cx="8642350" cy="1431925"/>
          </a:xfrm>
          <a:prstGeom prst="rect">
            <a:avLst/>
          </a:prstGeom>
          <a:solidFill>
            <a:srgbClr val="3399FF">
              <a:alpha val="60000"/>
            </a:srgbClr>
          </a:solidFill>
          <a:ln w="25400" cap="flat" cmpd="sng" algn="ctr">
            <a:noFill/>
            <a:prstDash val="solid"/>
          </a:ln>
          <a:effectLst/>
        </p:spPr>
        <p:txBody>
          <a:bodyPr wrap="none" lIns="0" tIns="0" rIns="0" bIns="0"/>
          <a:lstStyle/>
          <a:p>
            <a:pPr eaLnBrk="1" fontAlgn="auto" hangingPunct="1">
              <a:spcBef>
                <a:spcPts val="0"/>
              </a:spcBef>
              <a:spcAft>
                <a:spcPts val="0"/>
              </a:spcAft>
              <a:buClr>
                <a:schemeClr val="bg1"/>
              </a:buClr>
              <a:buSzPct val="100000"/>
              <a:buFont typeface="Wingdings" panose="05000000000000000000" pitchFamily="2" charset="2"/>
              <a:buChar char="n"/>
              <a:defRPr/>
            </a:pPr>
            <a:endParaRPr kumimoji="0" lang="en-US" altLang="ja-JP" sz="1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bwMode="gray">
          <a:xfrm>
            <a:off x="250825" y="4741863"/>
            <a:ext cx="8653463" cy="1433512"/>
          </a:xfrm>
          <a:prstGeom prst="rect">
            <a:avLst/>
          </a:prstGeom>
          <a:solidFill>
            <a:srgbClr val="FFFF00">
              <a:alpha val="60000"/>
            </a:srgbClr>
          </a:solidFill>
          <a:ln w="25400" cap="flat" cmpd="sng" algn="ctr">
            <a:noFill/>
            <a:prstDash val="solid"/>
          </a:ln>
          <a:effectLst/>
        </p:spPr>
        <p:txBody>
          <a:bodyPr wrap="none" lIns="0" tIns="0" rIns="0" bIns="0"/>
          <a:lstStyle/>
          <a:p>
            <a:pPr eaLnBrk="1" fontAlgn="auto" hangingPunct="1">
              <a:spcBef>
                <a:spcPts val="0"/>
              </a:spcBef>
              <a:spcAft>
                <a:spcPts val="0"/>
              </a:spcAft>
              <a:buClr>
                <a:schemeClr val="bg1"/>
              </a:buClr>
              <a:buSzPct val="100000"/>
              <a:buFont typeface="Wingdings" panose="05000000000000000000" pitchFamily="2" charset="2"/>
              <a:buChar char="n"/>
              <a:defRPr/>
            </a:pPr>
            <a:endParaRPr kumimoji="0" lang="ja-JP" altLang="en-US" sz="1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6198" name="右矢印 12"/>
          <p:cNvSpPr>
            <a:spLocks noChangeArrowheads="1"/>
          </p:cNvSpPr>
          <p:nvPr/>
        </p:nvSpPr>
        <p:spPr bwMode="auto">
          <a:xfrm>
            <a:off x="323850" y="2635250"/>
            <a:ext cx="504825" cy="684213"/>
          </a:xfrm>
          <a:prstGeom prst="rightArrow">
            <a:avLst>
              <a:gd name="adj1" fmla="val 50000"/>
              <a:gd name="adj2" fmla="val 50000"/>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136199" name="右矢印 13"/>
          <p:cNvSpPr>
            <a:spLocks noChangeArrowheads="1"/>
          </p:cNvSpPr>
          <p:nvPr/>
        </p:nvSpPr>
        <p:spPr bwMode="auto">
          <a:xfrm>
            <a:off x="323850" y="4051300"/>
            <a:ext cx="504825" cy="684213"/>
          </a:xfrm>
          <a:prstGeom prst="rightArrow">
            <a:avLst>
              <a:gd name="adj1" fmla="val 50000"/>
              <a:gd name="adj2" fmla="val 50000"/>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136200" name="右矢印 14"/>
          <p:cNvSpPr>
            <a:spLocks noChangeArrowheads="1"/>
          </p:cNvSpPr>
          <p:nvPr/>
        </p:nvSpPr>
        <p:spPr bwMode="auto">
          <a:xfrm>
            <a:off x="323850" y="5478463"/>
            <a:ext cx="504825" cy="684212"/>
          </a:xfrm>
          <a:prstGeom prst="rightArrow">
            <a:avLst>
              <a:gd name="adj1" fmla="val 50000"/>
              <a:gd name="adj2" fmla="val 50000"/>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136201" name="コンテンツ プレースホルダー 3"/>
          <p:cNvSpPr>
            <a:spLocks noGrp="1"/>
          </p:cNvSpPr>
          <p:nvPr>
            <p:ph idx="1"/>
          </p:nvPr>
        </p:nvSpPr>
        <p:spPr>
          <a:xfrm>
            <a:off x="250825" y="1903413"/>
            <a:ext cx="8653463" cy="596900"/>
          </a:xfrm>
        </p:spPr>
        <p:txBody>
          <a:bodyPr/>
          <a:lstStyle/>
          <a:p>
            <a:pPr marL="0" indent="0">
              <a:buFont typeface="Wingdings" panose="05000000000000000000" pitchFamily="2" charset="2"/>
              <a:buNone/>
            </a:pPr>
            <a:r>
              <a:rPr lang="ja-JP" altLang="en-US"/>
              <a:t>仕事などで外国にいる</a:t>
            </a:r>
          </a:p>
        </p:txBody>
      </p:sp>
      <p:sp>
        <p:nvSpPr>
          <p:cNvPr id="27" name="コンテンツ プレースホルダー 3"/>
          <p:cNvSpPr txBox="1">
            <a:spLocks/>
          </p:cNvSpPr>
          <p:nvPr/>
        </p:nvSpPr>
        <p:spPr bwMode="auto">
          <a:xfrm>
            <a:off x="250825" y="3319463"/>
            <a:ext cx="86534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2"/>
              </a:buClr>
              <a:buSzPct val="60000"/>
              <a:buFont typeface="Wingdings" pitchFamily="2" charset="2"/>
              <a:buChar char="Ø"/>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Ø"/>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Ø"/>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bg2"/>
              </a:buClr>
              <a:buSzPct val="55000"/>
              <a:buFont typeface="Wingdings" pitchFamily="2" charset="2"/>
              <a:buChar char="Ø"/>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Ø"/>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marL="0" indent="0">
              <a:buFont typeface="Wingdings" pitchFamily="2" charset="2"/>
              <a:buNone/>
              <a:defRPr/>
            </a:pPr>
            <a:r>
              <a:rPr lang="ja-JP" altLang="en-US" kern="0" dirty="0"/>
              <a:t>船に乗って遠くの海にいる</a:t>
            </a:r>
          </a:p>
        </p:txBody>
      </p:sp>
      <p:sp>
        <p:nvSpPr>
          <p:cNvPr id="28" name="コンテンツ プレースホルダー 3"/>
          <p:cNvSpPr txBox="1">
            <a:spLocks/>
          </p:cNvSpPr>
          <p:nvPr/>
        </p:nvSpPr>
        <p:spPr bwMode="auto">
          <a:xfrm>
            <a:off x="250825" y="4813300"/>
            <a:ext cx="86534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2"/>
              </a:buClr>
              <a:buSzPct val="60000"/>
              <a:buFont typeface="Wingdings" pitchFamily="2" charset="2"/>
              <a:buChar char="Ø"/>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Ø"/>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Ø"/>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bg2"/>
              </a:buClr>
              <a:buSzPct val="55000"/>
              <a:buFont typeface="Wingdings" pitchFamily="2" charset="2"/>
              <a:buChar char="Ø"/>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Ø"/>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marL="0" indent="0">
              <a:buFont typeface="Wingdings" pitchFamily="2" charset="2"/>
              <a:buNone/>
              <a:defRPr/>
            </a:pPr>
            <a:r>
              <a:rPr lang="ja-JP" altLang="en-US" kern="0" dirty="0"/>
              <a:t>南極地域観測隊として南極にいる</a:t>
            </a:r>
          </a:p>
        </p:txBody>
      </p:sp>
      <p:sp>
        <p:nvSpPr>
          <p:cNvPr id="29" name="コンテンツ プレースホルダー 3"/>
          <p:cNvSpPr txBox="1">
            <a:spLocks/>
          </p:cNvSpPr>
          <p:nvPr/>
        </p:nvSpPr>
        <p:spPr bwMode="auto">
          <a:xfrm>
            <a:off x="957263" y="2662238"/>
            <a:ext cx="81565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lgn="l" rtl="0" eaLnBrk="0" fontAlgn="base" hangingPunct="0">
              <a:spcBef>
                <a:spcPct val="20000"/>
              </a:spcBef>
              <a:spcAft>
                <a:spcPct val="0"/>
              </a:spcAft>
              <a:buClr>
                <a:schemeClr val="tx2"/>
              </a:buClr>
              <a:buSzPct val="60000"/>
              <a:buFont typeface="Wingdings" pitchFamily="2" charset="2"/>
              <a:buChar char="Ø"/>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Ø"/>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Ø"/>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bg2"/>
              </a:buClr>
              <a:buSzPct val="55000"/>
              <a:buFont typeface="Wingdings" pitchFamily="2" charset="2"/>
              <a:buChar char="Ø"/>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Ø"/>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marL="0" indent="0">
              <a:buFont typeface="Wingdings" pitchFamily="2" charset="2"/>
              <a:buNone/>
              <a:defRPr/>
            </a:pPr>
            <a:r>
              <a:rPr lang="ja-JP" altLang="en-US" sz="4000" b="1" kern="0" dirty="0"/>
              <a:t>在外投票制度</a:t>
            </a:r>
          </a:p>
        </p:txBody>
      </p:sp>
      <p:sp>
        <p:nvSpPr>
          <p:cNvPr id="30" name="コンテンツ プレースホルダー 3"/>
          <p:cNvSpPr txBox="1">
            <a:spLocks/>
          </p:cNvSpPr>
          <p:nvPr/>
        </p:nvSpPr>
        <p:spPr bwMode="auto">
          <a:xfrm>
            <a:off x="987425" y="4090988"/>
            <a:ext cx="81565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lgn="l" rtl="0" eaLnBrk="0" fontAlgn="base" hangingPunct="0">
              <a:spcBef>
                <a:spcPct val="20000"/>
              </a:spcBef>
              <a:spcAft>
                <a:spcPct val="0"/>
              </a:spcAft>
              <a:buClr>
                <a:schemeClr val="tx2"/>
              </a:buClr>
              <a:buSzPct val="60000"/>
              <a:buFont typeface="Wingdings" pitchFamily="2" charset="2"/>
              <a:buChar char="Ø"/>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Ø"/>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Ø"/>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bg2"/>
              </a:buClr>
              <a:buSzPct val="55000"/>
              <a:buFont typeface="Wingdings" pitchFamily="2" charset="2"/>
              <a:buChar char="Ø"/>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Ø"/>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marL="0" indent="0">
              <a:buFont typeface="Wingdings" pitchFamily="2" charset="2"/>
              <a:buNone/>
              <a:defRPr/>
            </a:pPr>
            <a:r>
              <a:rPr lang="ja-JP" altLang="en-US" sz="4000" b="1" kern="0" dirty="0"/>
              <a:t>洋上投票制度</a:t>
            </a:r>
          </a:p>
        </p:txBody>
      </p:sp>
      <p:sp>
        <p:nvSpPr>
          <p:cNvPr id="31" name="コンテンツ プレースホルダー 3"/>
          <p:cNvSpPr txBox="1">
            <a:spLocks/>
          </p:cNvSpPr>
          <p:nvPr/>
        </p:nvSpPr>
        <p:spPr bwMode="auto">
          <a:xfrm>
            <a:off x="1011238" y="5522913"/>
            <a:ext cx="81565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lgn="l" rtl="0" eaLnBrk="0" fontAlgn="base" hangingPunct="0">
              <a:spcBef>
                <a:spcPct val="20000"/>
              </a:spcBef>
              <a:spcAft>
                <a:spcPct val="0"/>
              </a:spcAft>
              <a:buClr>
                <a:schemeClr val="tx2"/>
              </a:buClr>
              <a:buSzPct val="60000"/>
              <a:buFont typeface="Wingdings" pitchFamily="2" charset="2"/>
              <a:buChar char="Ø"/>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Ø"/>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Ø"/>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bg2"/>
              </a:buClr>
              <a:buSzPct val="55000"/>
              <a:buFont typeface="Wingdings" pitchFamily="2" charset="2"/>
              <a:buChar char="Ø"/>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Ø"/>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marL="0" indent="0">
              <a:buFont typeface="Wingdings" pitchFamily="2" charset="2"/>
              <a:buNone/>
              <a:defRPr/>
            </a:pPr>
            <a:r>
              <a:rPr lang="zh-TW" altLang="en-US" sz="4000" b="1" kern="0" dirty="0"/>
              <a:t>南極投票制度</a:t>
            </a:r>
          </a:p>
        </p:txBody>
      </p:sp>
      <p:pic>
        <p:nvPicPr>
          <p:cNvPr id="136207" name="Picture 3" descr="C:\Users\2011064fk\Pictures\sencho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5113" y="3267075"/>
            <a:ext cx="14859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08" name="Picture 4" descr="C:\Users\2011064fk\Pictures\ship_saihyouse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750" y="4903788"/>
            <a:ext cx="128905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09" name="Picture 5" descr="C:\Users\2011064fk\Pictures\statue_of_libert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0263" y="2093913"/>
            <a:ext cx="1139825"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10" name="Picture 6" descr="C:\Users\2011064fk\Pictures\ondanka_animal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688" y="5135563"/>
            <a:ext cx="1065212"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11" name="Picture 20" descr="C:\Users\2000362fa\Desktop\画像\IMG_043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65988" y="1976438"/>
            <a:ext cx="1395412"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753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1+#ppt_w/2"/>
                                          </p:val>
                                        </p:tav>
                                        <p:tav tm="100000">
                                          <p:val>
                                            <p:strVal val="#ppt_x"/>
                                          </p:val>
                                        </p:tav>
                                      </p:tavLst>
                                    </p:anim>
                                    <p:anim calcmode="lin" valueType="num">
                                      <p:cBhvr additive="base">
                                        <p:cTn id="14"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1+#ppt_w/2"/>
                                          </p:val>
                                        </p:tav>
                                        <p:tav tm="100000">
                                          <p:val>
                                            <p:strVal val="#ppt_x"/>
                                          </p:val>
                                        </p:tav>
                                      </p:tavLst>
                                    </p:anim>
                                    <p:anim calcmode="lin" valueType="num">
                                      <p:cBhvr additive="base">
                                        <p:cTn id="20"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txBox="1">
            <a:spLocks/>
          </p:cNvSpPr>
          <p:nvPr/>
        </p:nvSpPr>
        <p:spPr bwMode="auto">
          <a:xfrm>
            <a:off x="755650" y="1844675"/>
            <a:ext cx="7704138"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Font typeface="Arial" charset="0"/>
              <a:buNone/>
              <a:defRPr sz="3200">
                <a:solidFill>
                  <a:schemeClr val="tx1"/>
                </a:solidFill>
                <a:latin typeface="+mn-lt"/>
                <a:ea typeface="+mn-ea"/>
                <a:cs typeface="+mn-cs"/>
                <a:sym typeface="Calibri" pitchFamily="34" charset="0"/>
              </a:defRPr>
            </a:lvl1pPr>
            <a:lvl2pPr marL="457200" indent="0" algn="ctr" rtl="0" eaLnBrk="0" fontAlgn="base" hangingPunct="0">
              <a:spcBef>
                <a:spcPct val="20000"/>
              </a:spcBef>
              <a:spcAft>
                <a:spcPct val="0"/>
              </a:spcAft>
              <a:buFont typeface="Arial" charset="0"/>
              <a:buNone/>
              <a:defRPr sz="2800">
                <a:solidFill>
                  <a:schemeClr val="tx1"/>
                </a:solidFill>
                <a:latin typeface="+mn-lt"/>
                <a:ea typeface="+mn-ea"/>
                <a:sym typeface="Calibri" pitchFamily="34" charset="0"/>
              </a:defRPr>
            </a:lvl2pPr>
            <a:lvl3pPr marL="914400" indent="0" algn="ctr" rtl="0" eaLnBrk="0" fontAlgn="base" hangingPunct="0">
              <a:spcBef>
                <a:spcPct val="20000"/>
              </a:spcBef>
              <a:spcAft>
                <a:spcPct val="0"/>
              </a:spcAft>
              <a:buFont typeface="Arial" charset="0"/>
              <a:buNone/>
              <a:defRPr sz="2400">
                <a:solidFill>
                  <a:schemeClr val="tx1"/>
                </a:solidFill>
                <a:latin typeface="+mn-lt"/>
                <a:ea typeface="+mn-ea"/>
                <a:sym typeface="Calibri" pitchFamily="34" charset="0"/>
              </a:defRPr>
            </a:lvl3pPr>
            <a:lvl4pPr marL="1371600" indent="0" algn="ctr"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4pPr>
            <a:lvl5pPr marL="1828800" indent="0" algn="ctr"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5pPr>
            <a:lvl6pPr marL="22860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6pPr>
            <a:lvl7pPr marL="27432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7pPr>
            <a:lvl8pPr marL="32004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8pPr>
            <a:lvl9pPr marL="36576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9pPr>
          </a:lstStyle>
          <a:p>
            <a:pPr marL="171450" indent="-171450" algn="l">
              <a:buClr>
                <a:srgbClr val="FF0000"/>
              </a:buClr>
              <a:buSzPct val="100000"/>
              <a:buFont typeface="Wingdings" pitchFamily="2" charset="2"/>
              <a:buChar char="p"/>
              <a:defRPr/>
            </a:pPr>
            <a:r>
              <a:rPr lang="ja-JP" altLang="en-US" sz="1200" dirty="0"/>
              <a:t>　</a:t>
            </a:r>
            <a:r>
              <a:rPr lang="ja-JP" altLang="en-US" sz="2000" dirty="0"/>
              <a:t>　</a:t>
            </a:r>
            <a:r>
              <a:rPr lang="ja-JP" altLang="en-US" sz="2800" b="1" dirty="0"/>
              <a:t>候補者の名前を知るには</a:t>
            </a:r>
          </a:p>
          <a:p>
            <a:pPr algn="l">
              <a:buClr>
                <a:schemeClr val="bg1"/>
              </a:buClr>
              <a:buSzPct val="100000"/>
              <a:defRPr/>
            </a:pPr>
            <a:r>
              <a:rPr lang="ja-JP" altLang="en-US" sz="2000" dirty="0"/>
              <a:t>　・国政選挙や宮城県知事・議員選挙　宮城県選挙管理委員会のＨＰ</a:t>
            </a:r>
          </a:p>
          <a:p>
            <a:pPr algn="l">
              <a:buClr>
                <a:schemeClr val="bg1"/>
              </a:buClr>
              <a:buSzPct val="100000"/>
              <a:defRPr/>
            </a:pPr>
            <a:r>
              <a:rPr lang="ja-JP" altLang="en-US" sz="2000" dirty="0"/>
              <a:t>　・市町村の選挙　市町村選挙管理委員会のＨＰなど</a:t>
            </a:r>
            <a:endParaRPr lang="en-US" altLang="ja-JP" sz="2000" dirty="0"/>
          </a:p>
          <a:p>
            <a:pPr algn="l">
              <a:buClr>
                <a:schemeClr val="bg1"/>
              </a:buClr>
              <a:buSzPct val="100000"/>
              <a:defRPr/>
            </a:pPr>
            <a:r>
              <a:rPr lang="ja-JP" altLang="en-US" sz="2000" dirty="0"/>
              <a:t>　・政治山（</a:t>
            </a:r>
            <a:r>
              <a:rPr lang="en-US" altLang="ja-JP" sz="2000" dirty="0">
                <a:hlinkClick r:id="rId3"/>
              </a:rPr>
              <a:t>https://seijiyama.jp/</a:t>
            </a:r>
            <a:r>
              <a:rPr lang="ja-JP" altLang="en-US" sz="2000" dirty="0"/>
              <a:t>）</a:t>
            </a:r>
          </a:p>
          <a:p>
            <a:pPr algn="l">
              <a:buClr>
                <a:schemeClr val="bg1"/>
              </a:buClr>
              <a:buSzPct val="100000"/>
              <a:defRPr/>
            </a:pPr>
            <a:r>
              <a:rPr lang="ja-JP" altLang="en-US" sz="2000" dirty="0"/>
              <a:t>　・選挙ドットコム（</a:t>
            </a:r>
            <a:r>
              <a:rPr lang="en-US" altLang="ja-JP" sz="2000" dirty="0">
                <a:hlinkClick r:id="rId4"/>
              </a:rPr>
              <a:t>http://go2senkyo.com/</a:t>
            </a:r>
            <a:r>
              <a:rPr lang="ja-JP" altLang="en-US" sz="2000" dirty="0"/>
              <a:t>）</a:t>
            </a:r>
            <a:endParaRPr lang="en-US" altLang="ja-JP" sz="2000" dirty="0"/>
          </a:p>
          <a:p>
            <a:pPr algn="l">
              <a:buClr>
                <a:schemeClr val="bg1"/>
              </a:buClr>
              <a:buSzPct val="100000"/>
              <a:defRPr/>
            </a:pPr>
            <a:endParaRPr lang="ja-JP" altLang="en-US" sz="2000" dirty="0"/>
          </a:p>
          <a:p>
            <a:pPr algn="l">
              <a:buClr>
                <a:schemeClr val="bg1"/>
              </a:buClr>
              <a:buSzPct val="100000"/>
              <a:buFont typeface="Wingdings" pitchFamily="2" charset="2"/>
              <a:buNone/>
              <a:defRPr/>
            </a:pPr>
            <a:endParaRPr lang="ja-JP" altLang="en-US" sz="1200" dirty="0"/>
          </a:p>
          <a:p>
            <a:pPr>
              <a:buClr>
                <a:schemeClr val="bg1"/>
              </a:buClr>
              <a:buSzPct val="100000"/>
              <a:buFont typeface="Wingdings" pitchFamily="2" charset="2"/>
              <a:buNone/>
              <a:defRPr/>
            </a:pPr>
            <a:endParaRPr lang="ja-JP" altLang="en-US" sz="1200" dirty="0"/>
          </a:p>
        </p:txBody>
      </p:sp>
      <p:sp>
        <p:nvSpPr>
          <p:cNvPr id="138243" name="タイトル 1"/>
          <p:cNvSpPr txBox="1">
            <a:spLocks/>
          </p:cNvSpPr>
          <p:nvPr/>
        </p:nvSpPr>
        <p:spPr bwMode="auto">
          <a:xfrm>
            <a:off x="1435100" y="762000"/>
            <a:ext cx="55451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候補者の情報収集</a:t>
            </a:r>
          </a:p>
        </p:txBody>
      </p:sp>
      <p:pic>
        <p:nvPicPr>
          <p:cNvPr id="13824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3941763"/>
            <a:ext cx="3359150" cy="2151062"/>
          </a:xfrm>
          <a:prstGeom prst="rect">
            <a:avLst/>
          </a:prstGeom>
          <a:noFill/>
          <a:ln w="9525">
            <a:solidFill>
              <a:srgbClr val="00B050"/>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7" name="Picture 39" descr="\\172.20.33.16\市町村課共通\70選挙\選挙啓発\■H29冊子作り（高校生版）\AC\IMG_0682.JPG"/>
          <p:cNvPicPr>
            <a:picLocks noChangeAspect="1" noChangeArrowheads="1"/>
          </p:cNvPicPr>
          <p:nvPr/>
        </p:nvPicPr>
        <p:blipFill>
          <a:blip r:embed="rId6"/>
          <a:srcRect/>
          <a:stretch>
            <a:fillRect/>
          </a:stretch>
        </p:blipFill>
        <p:spPr bwMode="auto">
          <a:xfrm>
            <a:off x="5703888" y="4005263"/>
            <a:ext cx="2157412" cy="20875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8246" name="角丸四角形 1"/>
          <p:cNvSpPr>
            <a:spLocks noChangeArrowheads="1"/>
          </p:cNvSpPr>
          <p:nvPr/>
        </p:nvSpPr>
        <p:spPr bwMode="auto">
          <a:xfrm>
            <a:off x="1022350" y="3868738"/>
            <a:ext cx="3228975" cy="322262"/>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4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宮城県選挙管理委員会ホームページ</a:t>
            </a:r>
            <a:endParaRPr lang="ja-JP" altLang="en-US" sz="1400">
              <a:latin typeface="Tahoma" panose="020B0604030504040204" pitchFamily="34" charset="0"/>
              <a:ea typeface="ＭＳ Ｐゴシック" panose="020B0600070205080204" pitchFamily="50" charset="-128"/>
            </a:endParaRPr>
          </a:p>
        </p:txBody>
      </p:sp>
      <p:sp>
        <p:nvSpPr>
          <p:cNvPr id="138247" name="角丸四角形 1"/>
          <p:cNvSpPr>
            <a:spLocks noChangeArrowheads="1"/>
          </p:cNvSpPr>
          <p:nvPr/>
        </p:nvSpPr>
        <p:spPr bwMode="auto">
          <a:xfrm>
            <a:off x="5262563" y="3830638"/>
            <a:ext cx="1504950" cy="322262"/>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4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選挙ポスター</a:t>
            </a:r>
            <a:endParaRPr lang="ja-JP" altLang="en-US" sz="1400">
              <a:latin typeface="Tahoma" panose="020B0604030504040204" pitchFamily="34" charset="0"/>
              <a:ea typeface="ＭＳ Ｐゴシック" panose="020B0600070205080204" pitchFamily="50" charset="-12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タイトル 1"/>
          <p:cNvSpPr txBox="1">
            <a:spLocks/>
          </p:cNvSpPr>
          <p:nvPr/>
        </p:nvSpPr>
        <p:spPr bwMode="auto">
          <a:xfrm>
            <a:off x="1435100" y="762000"/>
            <a:ext cx="55451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候補者の情報収集</a:t>
            </a:r>
          </a:p>
        </p:txBody>
      </p:sp>
      <p:sp>
        <p:nvSpPr>
          <p:cNvPr id="9" name="コンテンツ プレースホルダー 2"/>
          <p:cNvSpPr txBox="1">
            <a:spLocks/>
          </p:cNvSpPr>
          <p:nvPr/>
        </p:nvSpPr>
        <p:spPr bwMode="auto">
          <a:xfrm>
            <a:off x="827088" y="1916113"/>
            <a:ext cx="7489825" cy="40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Font typeface="Arial" charset="0"/>
              <a:buNone/>
              <a:defRPr sz="3200">
                <a:solidFill>
                  <a:schemeClr val="tx1"/>
                </a:solidFill>
                <a:latin typeface="+mn-lt"/>
                <a:ea typeface="+mn-ea"/>
                <a:cs typeface="+mn-cs"/>
                <a:sym typeface="Calibri" pitchFamily="34" charset="0"/>
              </a:defRPr>
            </a:lvl1pPr>
            <a:lvl2pPr marL="457200" indent="0" algn="ctr" rtl="0" eaLnBrk="0" fontAlgn="base" hangingPunct="0">
              <a:spcBef>
                <a:spcPct val="20000"/>
              </a:spcBef>
              <a:spcAft>
                <a:spcPct val="0"/>
              </a:spcAft>
              <a:buFont typeface="Arial" charset="0"/>
              <a:buNone/>
              <a:defRPr sz="2800">
                <a:solidFill>
                  <a:schemeClr val="tx1"/>
                </a:solidFill>
                <a:latin typeface="+mn-lt"/>
                <a:ea typeface="+mn-ea"/>
                <a:sym typeface="Calibri" pitchFamily="34" charset="0"/>
              </a:defRPr>
            </a:lvl2pPr>
            <a:lvl3pPr marL="914400" indent="0" algn="ctr" rtl="0" eaLnBrk="0" fontAlgn="base" hangingPunct="0">
              <a:spcBef>
                <a:spcPct val="20000"/>
              </a:spcBef>
              <a:spcAft>
                <a:spcPct val="0"/>
              </a:spcAft>
              <a:buFont typeface="Arial" charset="0"/>
              <a:buNone/>
              <a:defRPr sz="2400">
                <a:solidFill>
                  <a:schemeClr val="tx1"/>
                </a:solidFill>
                <a:latin typeface="+mn-lt"/>
                <a:ea typeface="+mn-ea"/>
                <a:sym typeface="Calibri" pitchFamily="34" charset="0"/>
              </a:defRPr>
            </a:lvl3pPr>
            <a:lvl4pPr marL="1371600" indent="0" algn="ctr"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4pPr>
            <a:lvl5pPr marL="1828800" indent="0" algn="ctr"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5pPr>
            <a:lvl6pPr marL="22860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6pPr>
            <a:lvl7pPr marL="27432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7pPr>
            <a:lvl8pPr marL="32004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8pPr>
            <a:lvl9pPr marL="36576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9pPr>
          </a:lstStyle>
          <a:p>
            <a:pPr marL="228600" indent="-228600" algn="l">
              <a:buClr>
                <a:srgbClr val="FF0000"/>
              </a:buClr>
              <a:buSzPct val="150000"/>
              <a:buFont typeface="Wingdings" pitchFamily="2" charset="2"/>
              <a:buChar char="p"/>
              <a:defRPr/>
            </a:pPr>
            <a:r>
              <a:rPr lang="ja-JP" altLang="en-US" sz="1200" dirty="0"/>
              <a:t>　　</a:t>
            </a:r>
            <a:r>
              <a:rPr lang="ja-JP" altLang="en-US" sz="2800" b="1" dirty="0"/>
              <a:t>候補者の政策を知るには</a:t>
            </a:r>
          </a:p>
          <a:p>
            <a:pPr algn="l">
              <a:buClr>
                <a:schemeClr val="bg1"/>
              </a:buClr>
              <a:buSzPct val="100000"/>
              <a:defRPr/>
            </a:pPr>
            <a:r>
              <a:rPr lang="ja-JP" altLang="en-US" sz="2000" dirty="0"/>
              <a:t>  ・　選挙公報　投票日の２日前までに、全世帯に配布される</a:t>
            </a:r>
          </a:p>
          <a:p>
            <a:pPr algn="l">
              <a:buClr>
                <a:schemeClr val="bg1"/>
              </a:buClr>
              <a:buSzPct val="100000"/>
              <a:defRPr/>
            </a:pPr>
            <a:r>
              <a:rPr lang="ja-JP" altLang="en-US" sz="2000" dirty="0"/>
              <a:t>　・　政見放送　国政選挙や知事選挙のみ</a:t>
            </a:r>
          </a:p>
          <a:p>
            <a:pPr algn="l">
              <a:buClr>
                <a:schemeClr val="bg1"/>
              </a:buClr>
              <a:buSzPct val="100000"/>
              <a:defRPr/>
            </a:pPr>
            <a:r>
              <a:rPr lang="ja-JP" altLang="en-US" sz="2000" dirty="0"/>
              <a:t>　・　候補者のＳＮＳ　など　</a:t>
            </a:r>
          </a:p>
          <a:p>
            <a:pPr algn="l">
              <a:buClr>
                <a:schemeClr val="bg1"/>
              </a:buClr>
              <a:buSzPct val="100000"/>
              <a:buFont typeface="Wingdings" pitchFamily="2" charset="2"/>
              <a:buNone/>
              <a:defRPr/>
            </a:pPr>
            <a:endParaRPr lang="ja-JP" altLang="en-US" sz="1050" dirty="0"/>
          </a:p>
          <a:p>
            <a:pPr algn="l">
              <a:buClr>
                <a:schemeClr val="bg1"/>
              </a:buClr>
              <a:buSzPct val="100000"/>
              <a:buFont typeface="Wingdings" pitchFamily="2" charset="2"/>
              <a:buNone/>
              <a:defRPr/>
            </a:pPr>
            <a:endParaRPr lang="ja-JP" altLang="en-US" sz="1200" dirty="0"/>
          </a:p>
          <a:p>
            <a:pPr>
              <a:buClr>
                <a:schemeClr val="bg1"/>
              </a:buClr>
              <a:buSzPct val="100000"/>
              <a:buFont typeface="Wingdings" pitchFamily="2" charset="2"/>
              <a:buNone/>
              <a:defRPr/>
            </a:pPr>
            <a:endParaRPr lang="ja-JP" altLang="en-US" sz="1200" dirty="0"/>
          </a:p>
        </p:txBody>
      </p:sp>
      <p:pic>
        <p:nvPicPr>
          <p:cNvPr id="140292" name="Picture 3" descr="\\172.20.33.16\市町村課共通\70選挙\選挙啓発\■H29冊子作り（高校生版）\AC\IMG_06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875" y="4443413"/>
            <a:ext cx="1673225"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T0521154\Desktop\net_senkyo.png"/>
          <p:cNvPicPr>
            <a:picLocks noChangeAspect="1" noChangeArrowheads="1"/>
          </p:cNvPicPr>
          <p:nvPr/>
        </p:nvPicPr>
        <p:blipFill>
          <a:blip r:embed="rId4"/>
          <a:srcRect/>
          <a:stretch>
            <a:fillRect/>
          </a:stretch>
        </p:blipFill>
        <p:spPr bwMode="auto">
          <a:xfrm>
            <a:off x="4338638" y="4545013"/>
            <a:ext cx="1531937" cy="1357312"/>
          </a:xfrm>
          <a:prstGeom prst="rect">
            <a:avLst/>
          </a:prstGeom>
          <a:solidFill>
            <a:schemeClr val="bg1"/>
          </a:solidFill>
          <a:ln>
            <a:noFill/>
          </a:ln>
          <a:effectLst>
            <a:outerShdw blurRad="50800" dist="38100" dir="2700000" algn="tl" rotWithShape="0">
              <a:prstClr val="black">
                <a:alpha val="40000"/>
              </a:prstClr>
            </a:outerShdw>
          </a:effectLst>
        </p:spPr>
      </p:pic>
      <p:pic>
        <p:nvPicPr>
          <p:cNvPr id="12" name="Picture 2" descr="C:\Users\2000362fa\Desktop\AC\IMG_0651.jpg"/>
          <p:cNvPicPr>
            <a:picLocks noChangeAspect="1" noChangeArrowheads="1"/>
          </p:cNvPicPr>
          <p:nvPr/>
        </p:nvPicPr>
        <p:blipFill>
          <a:blip r:embed="rId5"/>
          <a:srcRect/>
          <a:stretch>
            <a:fillRect/>
          </a:stretch>
        </p:blipFill>
        <p:spPr bwMode="auto">
          <a:xfrm>
            <a:off x="2592388" y="4581525"/>
            <a:ext cx="1433512" cy="137953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5" name="角丸四角形 1"/>
          <p:cNvSpPr>
            <a:spLocks noChangeArrowheads="1"/>
          </p:cNvSpPr>
          <p:nvPr/>
        </p:nvSpPr>
        <p:spPr bwMode="auto">
          <a:xfrm>
            <a:off x="1116013" y="4294188"/>
            <a:ext cx="1217612" cy="300037"/>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6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選挙公報</a:t>
            </a:r>
            <a:endParaRPr lang="ja-JP" altLang="en-US" sz="1600">
              <a:latin typeface="Tahoma" panose="020B0604030504040204" pitchFamily="34" charset="0"/>
              <a:ea typeface="ＭＳ Ｐゴシック" panose="020B0600070205080204" pitchFamily="50" charset="-128"/>
            </a:endParaRPr>
          </a:p>
        </p:txBody>
      </p:sp>
      <p:sp>
        <p:nvSpPr>
          <p:cNvPr id="140296" name="角丸四角形 1"/>
          <p:cNvSpPr>
            <a:spLocks noChangeArrowheads="1"/>
          </p:cNvSpPr>
          <p:nvPr/>
        </p:nvSpPr>
        <p:spPr bwMode="auto">
          <a:xfrm>
            <a:off x="2700338" y="4283075"/>
            <a:ext cx="1219200" cy="298450"/>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6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政見放送</a:t>
            </a:r>
            <a:endParaRPr lang="ja-JP" altLang="en-US" sz="1600">
              <a:latin typeface="Tahoma" panose="020B0604030504040204" pitchFamily="34" charset="0"/>
              <a:ea typeface="ＭＳ Ｐゴシック" panose="020B0600070205080204" pitchFamily="50" charset="-128"/>
            </a:endParaRPr>
          </a:p>
        </p:txBody>
      </p:sp>
      <p:sp>
        <p:nvSpPr>
          <p:cNvPr id="140297" name="角丸四角形 1"/>
          <p:cNvSpPr>
            <a:spLocks noChangeArrowheads="1"/>
          </p:cNvSpPr>
          <p:nvPr/>
        </p:nvSpPr>
        <p:spPr bwMode="auto">
          <a:xfrm>
            <a:off x="4208463" y="4283075"/>
            <a:ext cx="1741487" cy="298450"/>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6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候補者のＳＮＳ</a:t>
            </a:r>
            <a:endParaRPr lang="ja-JP" altLang="en-US" sz="1600">
              <a:latin typeface="Tahoma" panose="020B0604030504040204" pitchFamily="34" charset="0"/>
              <a:ea typeface="ＭＳ Ｐゴシック" panose="020B0600070205080204" pitchFamily="50" charset="-12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テキスト ボックス 22"/>
          <p:cNvSpPr txBox="1">
            <a:spLocks noChangeArrowheads="1"/>
          </p:cNvSpPr>
          <p:nvPr/>
        </p:nvSpPr>
        <p:spPr bwMode="auto">
          <a:xfrm>
            <a:off x="1547813" y="2133600"/>
            <a:ext cx="70580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lvl="1" eaLnBrk="1" hangingPunct="1">
              <a:spcBef>
                <a:spcPct val="0"/>
              </a:spcBef>
              <a:buClrTx/>
              <a:buSzTx/>
              <a:buFontTx/>
              <a:buNone/>
            </a:pPr>
            <a:r>
              <a:rPr lang="ja-JP" altLang="en-US" b="1">
                <a:solidFill>
                  <a:srgbClr val="C00000"/>
                </a:solidFill>
                <a:latin typeface="Meiryo UI" panose="020B0604030504040204" pitchFamily="50" charset="-128"/>
                <a:ea typeface="Meiryo UI" panose="020B0604030504040204" pitchFamily="50" charset="-128"/>
              </a:rPr>
              <a:t>　　自分の街に、あったらいいもの</a:t>
            </a:r>
          </a:p>
          <a:p>
            <a:pPr lvl="1" eaLnBrk="1" hangingPunct="1">
              <a:spcBef>
                <a:spcPct val="0"/>
              </a:spcBef>
              <a:buClrTx/>
              <a:buSzTx/>
              <a:buFontTx/>
              <a:buNone/>
            </a:pPr>
            <a:r>
              <a:rPr lang="ja-JP" altLang="en-US" b="1">
                <a:solidFill>
                  <a:srgbClr val="C00000"/>
                </a:solidFill>
                <a:latin typeface="Meiryo UI" panose="020B0604030504040204" pitchFamily="50" charset="-128"/>
                <a:ea typeface="Meiryo UI" panose="020B0604030504040204" pitchFamily="50" charset="-128"/>
              </a:rPr>
              <a:t>も　　もしくは、いらないもの</a:t>
            </a:r>
          </a:p>
          <a:p>
            <a:pPr lvl="1" eaLnBrk="1" hangingPunct="1">
              <a:spcBef>
                <a:spcPct val="0"/>
              </a:spcBef>
              <a:buClrTx/>
              <a:buSzTx/>
              <a:buFontTx/>
              <a:buNone/>
            </a:pPr>
            <a:r>
              <a:rPr lang="ja-JP" altLang="en-US" b="1">
                <a:solidFill>
                  <a:srgbClr val="C00000"/>
                </a:solidFill>
                <a:latin typeface="Meiryo UI" panose="020B0604030504040204" pitchFamily="50" charset="-128"/>
                <a:ea typeface="Meiryo UI" panose="020B0604030504040204" pitchFamily="50" charset="-128"/>
              </a:rPr>
              <a:t>　　　　　（税金、高い</a:t>
            </a:r>
            <a:r>
              <a:rPr lang="en-US" altLang="ja-JP" b="1">
                <a:solidFill>
                  <a:srgbClr val="C00000"/>
                </a:solidFill>
                <a:latin typeface="Meiryo UI" panose="020B0604030504040204" pitchFamily="50" charset="-128"/>
                <a:ea typeface="Meiryo UI" panose="020B0604030504040204" pitchFamily="50" charset="-128"/>
              </a:rPr>
              <a:t>or</a:t>
            </a:r>
            <a:r>
              <a:rPr lang="ja-JP" altLang="en-US" b="1">
                <a:solidFill>
                  <a:srgbClr val="C00000"/>
                </a:solidFill>
                <a:latin typeface="Meiryo UI" panose="020B0604030504040204" pitchFamily="50" charset="-128"/>
                <a:ea typeface="Meiryo UI" panose="020B0604030504040204" pitchFamily="50" charset="-128"/>
              </a:rPr>
              <a:t>安い）</a:t>
            </a:r>
            <a:endParaRPr lang="en-US" altLang="ja-JP" b="1">
              <a:solidFill>
                <a:srgbClr val="C00000"/>
              </a:solidFill>
              <a:latin typeface="Meiryo UI" panose="020B0604030504040204" pitchFamily="50" charset="-128"/>
              <a:ea typeface="Meiryo UI" panose="020B0604030504040204" pitchFamily="50" charset="-128"/>
            </a:endParaRPr>
          </a:p>
        </p:txBody>
      </p:sp>
      <p:sp>
        <p:nvSpPr>
          <p:cNvPr id="54278" name="テキスト ボックス 23"/>
          <p:cNvSpPr txBox="1">
            <a:spLocks noChangeArrowheads="1"/>
          </p:cNvSpPr>
          <p:nvPr/>
        </p:nvSpPr>
        <p:spPr bwMode="auto">
          <a:xfrm>
            <a:off x="2746375" y="4983163"/>
            <a:ext cx="43910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lvl="1" eaLnBrk="1" hangingPunct="1">
              <a:spcBef>
                <a:spcPct val="0"/>
              </a:spcBef>
              <a:buClrTx/>
              <a:buSzTx/>
              <a:buFontTx/>
              <a:buNone/>
            </a:pPr>
            <a:r>
              <a:rPr lang="ja-JP" altLang="en-US" b="1">
                <a:solidFill>
                  <a:srgbClr val="00B050"/>
                </a:solidFill>
                <a:latin typeface="Meiryo UI" panose="020B0604030504040204" pitchFamily="50" charset="-128"/>
                <a:ea typeface="Meiryo UI" panose="020B0604030504040204" pitchFamily="50" charset="-128"/>
              </a:rPr>
              <a:t>将来の自分や街がどうなってほしいか</a:t>
            </a:r>
            <a:endParaRPr lang="en-US" altLang="ja-JP" b="1">
              <a:solidFill>
                <a:srgbClr val="00B050"/>
              </a:solidFill>
              <a:latin typeface="Meiryo UI" panose="020B0604030504040204" pitchFamily="50" charset="-128"/>
              <a:ea typeface="Meiryo UI" panose="020B0604030504040204" pitchFamily="50" charset="-128"/>
            </a:endParaRPr>
          </a:p>
        </p:txBody>
      </p:sp>
      <p:sp>
        <p:nvSpPr>
          <p:cNvPr id="54279" name="テキスト ボックス 24"/>
          <p:cNvSpPr txBox="1">
            <a:spLocks noChangeArrowheads="1"/>
          </p:cNvSpPr>
          <p:nvPr/>
        </p:nvSpPr>
        <p:spPr bwMode="auto">
          <a:xfrm>
            <a:off x="2527300" y="3690938"/>
            <a:ext cx="45704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lvl="1" eaLnBrk="1" hangingPunct="1">
              <a:spcBef>
                <a:spcPct val="0"/>
              </a:spcBef>
              <a:buClrTx/>
              <a:buSzTx/>
              <a:buFontTx/>
              <a:buNone/>
            </a:pPr>
            <a:r>
              <a:rPr lang="ja-JP" altLang="en-US" b="1">
                <a:solidFill>
                  <a:srgbClr val="7030A0"/>
                </a:solidFill>
                <a:latin typeface="Meiryo UI" panose="020B0604030504040204" pitchFamily="50" charset="-128"/>
                <a:ea typeface="Meiryo UI" panose="020B0604030504040204" pitchFamily="50" charset="-128"/>
              </a:rPr>
              <a:t>隣の街と比べて、</a:t>
            </a:r>
          </a:p>
          <a:p>
            <a:pPr lvl="1" eaLnBrk="1" hangingPunct="1">
              <a:spcBef>
                <a:spcPct val="0"/>
              </a:spcBef>
              <a:buClrTx/>
              <a:buSzTx/>
              <a:buFontTx/>
              <a:buNone/>
            </a:pPr>
            <a:r>
              <a:rPr lang="ja-JP" altLang="en-US" b="1">
                <a:solidFill>
                  <a:srgbClr val="7030A0"/>
                </a:solidFill>
                <a:latin typeface="Meiryo UI" panose="020B0604030504040204" pitchFamily="50" charset="-128"/>
                <a:ea typeface="Meiryo UI" panose="020B0604030504040204" pitchFamily="50" charset="-128"/>
              </a:rPr>
              <a:t>　いいもの</a:t>
            </a:r>
            <a:r>
              <a:rPr lang="en-US" altLang="ja-JP" b="1">
                <a:solidFill>
                  <a:srgbClr val="7030A0"/>
                </a:solidFill>
                <a:latin typeface="Meiryo UI" panose="020B0604030504040204" pitchFamily="50" charset="-128"/>
                <a:ea typeface="Meiryo UI" panose="020B0604030504040204" pitchFamily="50" charset="-128"/>
              </a:rPr>
              <a:t>or</a:t>
            </a:r>
            <a:r>
              <a:rPr lang="ja-JP" altLang="en-US" b="1">
                <a:solidFill>
                  <a:srgbClr val="7030A0"/>
                </a:solidFill>
                <a:latin typeface="Meiryo UI" panose="020B0604030504040204" pitchFamily="50" charset="-128"/>
                <a:ea typeface="Meiryo UI" panose="020B0604030504040204" pitchFamily="50" charset="-128"/>
              </a:rPr>
              <a:t>悪いもの</a:t>
            </a:r>
          </a:p>
        </p:txBody>
      </p:sp>
      <p:sp>
        <p:nvSpPr>
          <p:cNvPr id="142341" name="タイトル 1"/>
          <p:cNvSpPr txBox="1">
            <a:spLocks/>
          </p:cNvSpPr>
          <p:nvPr/>
        </p:nvSpPr>
        <p:spPr bwMode="auto">
          <a:xfrm>
            <a:off x="1403350" y="762000"/>
            <a:ext cx="75723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400" b="1">
                <a:solidFill>
                  <a:schemeClr val="tx2"/>
                </a:solidFill>
              </a:rPr>
              <a:t>選挙に行くときの心構え</a:t>
            </a:r>
          </a:p>
        </p:txBody>
      </p:sp>
      <p:pic>
        <p:nvPicPr>
          <p:cNvPr id="7" name="Picture 7" descr="C:\Users\2000362fa\Desktop\IMG_014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8763" y="2593975"/>
            <a:ext cx="1058862"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8" descr="C:\Users\2000362fa\Desktop\IMG_018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8900" y="3662363"/>
            <a:ext cx="930275"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4" name="円/楕円 8"/>
          <p:cNvSpPr>
            <a:spLocks noChangeArrowheads="1"/>
          </p:cNvSpPr>
          <p:nvPr/>
        </p:nvSpPr>
        <p:spPr bwMode="auto">
          <a:xfrm>
            <a:off x="190500" y="2019300"/>
            <a:ext cx="2409825" cy="1193800"/>
          </a:xfrm>
          <a:prstGeom prst="ellipse">
            <a:avLst/>
          </a:prstGeom>
          <a:solidFill>
            <a:schemeClr val="accent6">
              <a:lumMod val="60000"/>
              <a:lumOff val="40000"/>
            </a:schemeClr>
          </a:solidFill>
          <a:ln>
            <a:noFill/>
          </a:ln>
        </p:spPr>
        <p:txBody>
          <a:bodyPr/>
          <a:lstStyle/>
          <a:p>
            <a:pPr algn="ctr" eaLnBrk="1" hangingPunct="1">
              <a:spcBef>
                <a:spcPct val="20000"/>
              </a:spcBef>
              <a:buClr>
                <a:schemeClr val="bg1"/>
              </a:buClr>
              <a:buSzPct val="100000"/>
              <a:buFont typeface="Wingdings" panose="05000000000000000000" pitchFamily="2" charset="2"/>
              <a:buNone/>
              <a:defRPr/>
            </a:pPr>
            <a:r>
              <a:rPr lang="ja-JP" altLang="en-US" sz="4800" dirty="0">
                <a:latin typeface="HG創英角ｺﾞｼｯｸUB" pitchFamily="49" charset="-128"/>
                <a:ea typeface="HG創英角ｺﾞｼｯｸUB" pitchFamily="49" charset="-128"/>
              </a:rPr>
              <a:t>自分</a:t>
            </a:r>
          </a:p>
        </p:txBody>
      </p:sp>
      <p:sp>
        <p:nvSpPr>
          <p:cNvPr id="87049" name="円/楕円 9"/>
          <p:cNvSpPr>
            <a:spLocks noChangeArrowheads="1"/>
          </p:cNvSpPr>
          <p:nvPr/>
        </p:nvSpPr>
        <p:spPr bwMode="auto">
          <a:xfrm>
            <a:off x="611188" y="3454400"/>
            <a:ext cx="2409825" cy="1193800"/>
          </a:xfrm>
          <a:prstGeom prst="ellipse">
            <a:avLst/>
          </a:prstGeom>
          <a:solidFill>
            <a:srgbClr val="B1F1D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4800">
                <a:latin typeface="HG創英角ｺﾞｼｯｸUB" panose="020B0909000000000000" pitchFamily="49" charset="-128"/>
                <a:ea typeface="HG創英角ｺﾞｼｯｸUB" panose="020B0909000000000000" pitchFamily="49" charset="-128"/>
              </a:rPr>
              <a:t>街</a:t>
            </a:r>
          </a:p>
        </p:txBody>
      </p:sp>
      <p:sp>
        <p:nvSpPr>
          <p:cNvPr id="87050" name="円/楕円 10"/>
          <p:cNvSpPr>
            <a:spLocks noChangeArrowheads="1"/>
          </p:cNvSpPr>
          <p:nvPr/>
        </p:nvSpPr>
        <p:spPr bwMode="auto">
          <a:xfrm>
            <a:off x="900113" y="4862513"/>
            <a:ext cx="2408237" cy="1193800"/>
          </a:xfrm>
          <a:prstGeom prst="ellipse">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4800">
                <a:latin typeface="HG創英角ｺﾞｼｯｸUB" panose="020B0909000000000000" pitchFamily="49" charset="-128"/>
                <a:ea typeface="HG創英角ｺﾞｼｯｸUB" panose="020B0909000000000000" pitchFamily="49" charset="-128"/>
              </a:rPr>
              <a:t>将来</a:t>
            </a:r>
          </a:p>
        </p:txBody>
      </p:sp>
      <p:pic>
        <p:nvPicPr>
          <p:cNvPr id="87051" name="Picture 7" descr="C:\Users\2000362fa\Desktop\画像\IMG_039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6738" y="5056188"/>
            <a:ext cx="10795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18956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6024"/>
                                        </p:tgtEl>
                                        <p:attrNameLst>
                                          <p:attrName>style.visibility</p:attrName>
                                        </p:attrNameLst>
                                      </p:cBhvr>
                                      <p:to>
                                        <p:strVal val="visible"/>
                                      </p:to>
                                    </p:set>
                                    <p:animEffect transition="in" filter="fade">
                                      <p:cBhvr>
                                        <p:cTn id="7" dur="1000"/>
                                        <p:tgtEl>
                                          <p:spTgt spid="86024"/>
                                        </p:tgtEl>
                                      </p:cBhvr>
                                    </p:animEffect>
                                    <p:anim calcmode="lin" valueType="num">
                                      <p:cBhvr>
                                        <p:cTn id="8" dur="1000" fill="hold"/>
                                        <p:tgtEl>
                                          <p:spTgt spid="86024"/>
                                        </p:tgtEl>
                                        <p:attrNameLst>
                                          <p:attrName>ppt_x</p:attrName>
                                        </p:attrNameLst>
                                      </p:cBhvr>
                                      <p:tavLst>
                                        <p:tav tm="0">
                                          <p:val>
                                            <p:strVal val="#ppt_x"/>
                                          </p:val>
                                        </p:tav>
                                        <p:tav tm="100000">
                                          <p:val>
                                            <p:strVal val="#ppt_x"/>
                                          </p:val>
                                        </p:tav>
                                      </p:tavLst>
                                    </p:anim>
                                    <p:anim calcmode="lin" valueType="num">
                                      <p:cBhvr>
                                        <p:cTn id="9" dur="1000" fill="hold"/>
                                        <p:tgtEl>
                                          <p:spTgt spid="860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4277"/>
                                        </p:tgtEl>
                                        <p:attrNameLst>
                                          <p:attrName>style.visibility</p:attrName>
                                        </p:attrNameLst>
                                      </p:cBhvr>
                                      <p:to>
                                        <p:strVal val="visible"/>
                                      </p:to>
                                    </p:set>
                                    <p:animEffect transition="in" filter="fade">
                                      <p:cBhvr>
                                        <p:cTn id="12" dur="1000"/>
                                        <p:tgtEl>
                                          <p:spTgt spid="54277"/>
                                        </p:tgtEl>
                                      </p:cBhvr>
                                    </p:animEffect>
                                    <p:anim calcmode="lin" valueType="num">
                                      <p:cBhvr>
                                        <p:cTn id="13" dur="1000" fill="hold"/>
                                        <p:tgtEl>
                                          <p:spTgt spid="54277"/>
                                        </p:tgtEl>
                                        <p:attrNameLst>
                                          <p:attrName>ppt_x</p:attrName>
                                        </p:attrNameLst>
                                      </p:cBhvr>
                                      <p:tavLst>
                                        <p:tav tm="0">
                                          <p:val>
                                            <p:strVal val="#ppt_x"/>
                                          </p:val>
                                        </p:tav>
                                        <p:tav tm="100000">
                                          <p:val>
                                            <p:strVal val="#ppt_x"/>
                                          </p:val>
                                        </p:tav>
                                      </p:tavLst>
                                    </p:anim>
                                    <p:anim calcmode="lin" valueType="num">
                                      <p:cBhvr>
                                        <p:cTn id="14" dur="1000" fill="hold"/>
                                        <p:tgtEl>
                                          <p:spTgt spid="5427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7049"/>
                                        </p:tgtEl>
                                        <p:attrNameLst>
                                          <p:attrName>style.visibility</p:attrName>
                                        </p:attrNameLst>
                                      </p:cBhvr>
                                      <p:to>
                                        <p:strVal val="visible"/>
                                      </p:to>
                                    </p:set>
                                    <p:animEffect transition="in" filter="fade">
                                      <p:cBhvr>
                                        <p:cTn id="24" dur="1000"/>
                                        <p:tgtEl>
                                          <p:spTgt spid="87049"/>
                                        </p:tgtEl>
                                      </p:cBhvr>
                                    </p:animEffect>
                                    <p:anim calcmode="lin" valueType="num">
                                      <p:cBhvr>
                                        <p:cTn id="25" dur="1000" fill="hold"/>
                                        <p:tgtEl>
                                          <p:spTgt spid="87049"/>
                                        </p:tgtEl>
                                        <p:attrNameLst>
                                          <p:attrName>ppt_x</p:attrName>
                                        </p:attrNameLst>
                                      </p:cBhvr>
                                      <p:tavLst>
                                        <p:tav tm="0">
                                          <p:val>
                                            <p:strVal val="#ppt_x"/>
                                          </p:val>
                                        </p:tav>
                                        <p:tav tm="100000">
                                          <p:val>
                                            <p:strVal val="#ppt_x"/>
                                          </p:val>
                                        </p:tav>
                                      </p:tavLst>
                                    </p:anim>
                                    <p:anim calcmode="lin" valueType="num">
                                      <p:cBhvr>
                                        <p:cTn id="26" dur="1000" fill="hold"/>
                                        <p:tgtEl>
                                          <p:spTgt spid="8704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4279"/>
                                        </p:tgtEl>
                                        <p:attrNameLst>
                                          <p:attrName>style.visibility</p:attrName>
                                        </p:attrNameLst>
                                      </p:cBhvr>
                                      <p:to>
                                        <p:strVal val="visible"/>
                                      </p:to>
                                    </p:set>
                                    <p:animEffect transition="in" filter="fade">
                                      <p:cBhvr>
                                        <p:cTn id="29" dur="1000"/>
                                        <p:tgtEl>
                                          <p:spTgt spid="54279"/>
                                        </p:tgtEl>
                                      </p:cBhvr>
                                    </p:animEffect>
                                    <p:anim calcmode="lin" valueType="num">
                                      <p:cBhvr>
                                        <p:cTn id="30" dur="1000" fill="hold"/>
                                        <p:tgtEl>
                                          <p:spTgt spid="54279"/>
                                        </p:tgtEl>
                                        <p:attrNameLst>
                                          <p:attrName>ppt_x</p:attrName>
                                        </p:attrNameLst>
                                      </p:cBhvr>
                                      <p:tavLst>
                                        <p:tav tm="0">
                                          <p:val>
                                            <p:strVal val="#ppt_x"/>
                                          </p:val>
                                        </p:tav>
                                        <p:tav tm="100000">
                                          <p:val>
                                            <p:strVal val="#ppt_x"/>
                                          </p:val>
                                        </p:tav>
                                      </p:tavLst>
                                    </p:anim>
                                    <p:anim calcmode="lin" valueType="num">
                                      <p:cBhvr>
                                        <p:cTn id="31" dur="1000" fill="hold"/>
                                        <p:tgtEl>
                                          <p:spTgt spid="54279"/>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8376"/>
                                        </p:tgtEl>
                                        <p:attrNameLst>
                                          <p:attrName>style.visibility</p:attrName>
                                        </p:attrNameLst>
                                      </p:cBhvr>
                                      <p:to>
                                        <p:strVal val="visible"/>
                                      </p:to>
                                    </p:set>
                                    <p:animEffect transition="in" filter="fade">
                                      <p:cBhvr>
                                        <p:cTn id="34" dur="1000"/>
                                        <p:tgtEl>
                                          <p:spTgt spid="58376"/>
                                        </p:tgtEl>
                                      </p:cBhvr>
                                    </p:animEffect>
                                    <p:anim calcmode="lin" valueType="num">
                                      <p:cBhvr>
                                        <p:cTn id="35" dur="1000" fill="hold"/>
                                        <p:tgtEl>
                                          <p:spTgt spid="58376"/>
                                        </p:tgtEl>
                                        <p:attrNameLst>
                                          <p:attrName>ppt_x</p:attrName>
                                        </p:attrNameLst>
                                      </p:cBhvr>
                                      <p:tavLst>
                                        <p:tav tm="0">
                                          <p:val>
                                            <p:strVal val="#ppt_x"/>
                                          </p:val>
                                        </p:tav>
                                        <p:tav tm="100000">
                                          <p:val>
                                            <p:strVal val="#ppt_x"/>
                                          </p:val>
                                        </p:tav>
                                      </p:tavLst>
                                    </p:anim>
                                    <p:anim calcmode="lin" valueType="num">
                                      <p:cBhvr>
                                        <p:cTn id="36" dur="1000" fill="hold"/>
                                        <p:tgtEl>
                                          <p:spTgt spid="58376"/>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7050"/>
                                        </p:tgtEl>
                                        <p:attrNameLst>
                                          <p:attrName>style.visibility</p:attrName>
                                        </p:attrNameLst>
                                      </p:cBhvr>
                                      <p:to>
                                        <p:strVal val="visible"/>
                                      </p:to>
                                    </p:set>
                                    <p:animEffect transition="in" filter="fade">
                                      <p:cBhvr>
                                        <p:cTn id="41" dur="1000"/>
                                        <p:tgtEl>
                                          <p:spTgt spid="87050"/>
                                        </p:tgtEl>
                                      </p:cBhvr>
                                    </p:animEffect>
                                    <p:anim calcmode="lin" valueType="num">
                                      <p:cBhvr>
                                        <p:cTn id="42" dur="1000" fill="hold"/>
                                        <p:tgtEl>
                                          <p:spTgt spid="87050"/>
                                        </p:tgtEl>
                                        <p:attrNameLst>
                                          <p:attrName>ppt_x</p:attrName>
                                        </p:attrNameLst>
                                      </p:cBhvr>
                                      <p:tavLst>
                                        <p:tav tm="0">
                                          <p:val>
                                            <p:strVal val="#ppt_x"/>
                                          </p:val>
                                        </p:tav>
                                        <p:tav tm="100000">
                                          <p:val>
                                            <p:strVal val="#ppt_x"/>
                                          </p:val>
                                        </p:tav>
                                      </p:tavLst>
                                    </p:anim>
                                    <p:anim calcmode="lin" valueType="num">
                                      <p:cBhvr>
                                        <p:cTn id="43" dur="1000" fill="hold"/>
                                        <p:tgtEl>
                                          <p:spTgt spid="8705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4278"/>
                                        </p:tgtEl>
                                        <p:attrNameLst>
                                          <p:attrName>style.visibility</p:attrName>
                                        </p:attrNameLst>
                                      </p:cBhvr>
                                      <p:to>
                                        <p:strVal val="visible"/>
                                      </p:to>
                                    </p:set>
                                    <p:animEffect transition="in" filter="fade">
                                      <p:cBhvr>
                                        <p:cTn id="46" dur="1000"/>
                                        <p:tgtEl>
                                          <p:spTgt spid="54278"/>
                                        </p:tgtEl>
                                      </p:cBhvr>
                                    </p:animEffect>
                                    <p:anim calcmode="lin" valueType="num">
                                      <p:cBhvr>
                                        <p:cTn id="47" dur="1000" fill="hold"/>
                                        <p:tgtEl>
                                          <p:spTgt spid="54278"/>
                                        </p:tgtEl>
                                        <p:attrNameLst>
                                          <p:attrName>ppt_x</p:attrName>
                                        </p:attrNameLst>
                                      </p:cBhvr>
                                      <p:tavLst>
                                        <p:tav tm="0">
                                          <p:val>
                                            <p:strVal val="#ppt_x"/>
                                          </p:val>
                                        </p:tav>
                                        <p:tav tm="100000">
                                          <p:val>
                                            <p:strVal val="#ppt_x"/>
                                          </p:val>
                                        </p:tav>
                                      </p:tavLst>
                                    </p:anim>
                                    <p:anim calcmode="lin" valueType="num">
                                      <p:cBhvr>
                                        <p:cTn id="48" dur="1000" fill="hold"/>
                                        <p:tgtEl>
                                          <p:spTgt spid="54278"/>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87051"/>
                                        </p:tgtEl>
                                        <p:attrNameLst>
                                          <p:attrName>style.visibility</p:attrName>
                                        </p:attrNameLst>
                                      </p:cBhvr>
                                      <p:to>
                                        <p:strVal val="visible"/>
                                      </p:to>
                                    </p:set>
                                    <p:animEffect transition="in" filter="fade">
                                      <p:cBhvr>
                                        <p:cTn id="51" dur="1000"/>
                                        <p:tgtEl>
                                          <p:spTgt spid="87051"/>
                                        </p:tgtEl>
                                      </p:cBhvr>
                                    </p:animEffect>
                                    <p:anim calcmode="lin" valueType="num">
                                      <p:cBhvr>
                                        <p:cTn id="52" dur="1000" fill="hold"/>
                                        <p:tgtEl>
                                          <p:spTgt spid="87051"/>
                                        </p:tgtEl>
                                        <p:attrNameLst>
                                          <p:attrName>ppt_x</p:attrName>
                                        </p:attrNameLst>
                                      </p:cBhvr>
                                      <p:tavLst>
                                        <p:tav tm="0">
                                          <p:val>
                                            <p:strVal val="#ppt_x"/>
                                          </p:val>
                                        </p:tav>
                                        <p:tav tm="100000">
                                          <p:val>
                                            <p:strVal val="#ppt_x"/>
                                          </p:val>
                                        </p:tav>
                                      </p:tavLst>
                                    </p:anim>
                                    <p:anim calcmode="lin" valueType="num">
                                      <p:cBhvr>
                                        <p:cTn id="53" dur="1000" fill="hold"/>
                                        <p:tgtEl>
                                          <p:spTgt spid="87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p:bldP spid="54278" grpId="0"/>
      <p:bldP spid="54279" grpId="0"/>
      <p:bldP spid="86024" grpId="0" animBg="1"/>
      <p:bldP spid="87049" grpId="0" animBg="1"/>
      <p:bldP spid="870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円/楕円 15"/>
          <p:cNvSpPr>
            <a:spLocks noChangeArrowheads="1"/>
          </p:cNvSpPr>
          <p:nvPr/>
        </p:nvSpPr>
        <p:spPr bwMode="auto">
          <a:xfrm>
            <a:off x="6145213" y="3260725"/>
            <a:ext cx="2484437" cy="1970088"/>
          </a:xfrm>
          <a:prstGeom prst="ellipse">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88067" name="円/楕円 14"/>
          <p:cNvSpPr>
            <a:spLocks noChangeArrowheads="1"/>
          </p:cNvSpPr>
          <p:nvPr/>
        </p:nvSpPr>
        <p:spPr bwMode="auto">
          <a:xfrm>
            <a:off x="3578225" y="3260725"/>
            <a:ext cx="2484438" cy="1970088"/>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88068" name="円/楕円 1"/>
          <p:cNvSpPr>
            <a:spLocks noChangeArrowheads="1"/>
          </p:cNvSpPr>
          <p:nvPr/>
        </p:nvSpPr>
        <p:spPr bwMode="auto">
          <a:xfrm>
            <a:off x="852488" y="3235325"/>
            <a:ext cx="2484437" cy="1970088"/>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144389" name="タイトル 1"/>
          <p:cNvSpPr txBox="1">
            <a:spLocks/>
          </p:cNvSpPr>
          <p:nvPr/>
        </p:nvSpPr>
        <p:spPr bwMode="auto">
          <a:xfrm>
            <a:off x="1671638" y="762000"/>
            <a:ext cx="71596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400" b="1">
                <a:solidFill>
                  <a:schemeClr val="tx2"/>
                </a:solidFill>
              </a:rPr>
              <a:t>投票者を選ぶ基準</a:t>
            </a:r>
          </a:p>
        </p:txBody>
      </p:sp>
      <p:sp>
        <p:nvSpPr>
          <p:cNvPr id="4" name="角丸四角形 3"/>
          <p:cNvSpPr/>
          <p:nvPr/>
        </p:nvSpPr>
        <p:spPr bwMode="hidden">
          <a:xfrm>
            <a:off x="539750" y="1916113"/>
            <a:ext cx="8064500" cy="792162"/>
          </a:xfrm>
          <a:prstGeom prst="roundRect">
            <a:avLst/>
          </a:prstGeom>
          <a:solidFill>
            <a:srgbClr val="FFC000"/>
          </a:solidFill>
          <a:ln w="63500">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lgn="ctr" eaLnBrk="1" hangingPunct="1">
              <a:lnSpc>
                <a:spcPct val="150000"/>
              </a:lnSpc>
              <a:spcBef>
                <a:spcPct val="20000"/>
              </a:spcBef>
              <a:buClr>
                <a:srgbClr val="FFFFFF"/>
              </a:buClr>
              <a:buSzPct val="100000"/>
              <a:buFont typeface="Wingdings" panose="05000000000000000000" pitchFamily="2" charset="2"/>
              <a:buNone/>
              <a:defRPr/>
            </a:pPr>
            <a:r>
              <a:rPr lang="ja-JP" altLang="en-US" sz="4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基準</a:t>
            </a:r>
            <a:r>
              <a:rPr lang="ja-JP" altLang="en-US" sz="4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はみなさん</a:t>
            </a:r>
            <a:r>
              <a:rPr lang="en-US" altLang="ja-JP" sz="4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4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4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4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人</a:t>
            </a:r>
            <a:endParaRPr lang="en-US" altLang="ja-JP" sz="4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8071" name="テキスト ボックス 24"/>
          <p:cNvSpPr txBox="1">
            <a:spLocks noChangeArrowheads="1"/>
          </p:cNvSpPr>
          <p:nvPr/>
        </p:nvSpPr>
        <p:spPr bwMode="auto">
          <a:xfrm>
            <a:off x="223838" y="2768600"/>
            <a:ext cx="61753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lvl="1" eaLnBrk="1" hangingPunct="1">
              <a:spcBef>
                <a:spcPct val="0"/>
              </a:spcBef>
              <a:buClrTx/>
              <a:buSzTx/>
              <a:buFontTx/>
              <a:buNone/>
            </a:pPr>
            <a:r>
              <a:rPr lang="ja-JP" altLang="en-US" b="1">
                <a:solidFill>
                  <a:srgbClr val="0070C0"/>
                </a:solidFill>
                <a:latin typeface="Meiryo UI" panose="020B0604030504040204" pitchFamily="50" charset="-128"/>
                <a:ea typeface="Meiryo UI" panose="020B0604030504040204" pitchFamily="50" charset="-128"/>
              </a:rPr>
              <a:t>年齢を重ねれば、考えが変わるかも</a:t>
            </a:r>
          </a:p>
        </p:txBody>
      </p:sp>
      <p:sp>
        <p:nvSpPr>
          <p:cNvPr id="88072" name="テキスト ボックス 24"/>
          <p:cNvSpPr txBox="1">
            <a:spLocks noChangeArrowheads="1"/>
          </p:cNvSpPr>
          <p:nvPr/>
        </p:nvSpPr>
        <p:spPr bwMode="auto">
          <a:xfrm>
            <a:off x="708025" y="3554413"/>
            <a:ext cx="2520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lvl="1" eaLnBrk="1" hangingPunct="1">
              <a:spcBef>
                <a:spcPct val="0"/>
              </a:spcBef>
              <a:buClrTx/>
              <a:buSzTx/>
              <a:buFontTx/>
              <a:buNone/>
            </a:pPr>
            <a:r>
              <a:rPr lang="ja-JP" altLang="en-US" b="1">
                <a:solidFill>
                  <a:srgbClr val="7030A0"/>
                </a:solidFill>
                <a:latin typeface="Meiryo UI" panose="020B0604030504040204" pitchFamily="50" charset="-128"/>
                <a:ea typeface="Meiryo UI" panose="020B0604030504040204" pitchFamily="50" charset="-128"/>
              </a:rPr>
              <a:t>自分のため</a:t>
            </a:r>
            <a:endParaRPr lang="en-US" altLang="ja-JP" b="1">
              <a:solidFill>
                <a:srgbClr val="7030A0"/>
              </a:solidFill>
              <a:latin typeface="Meiryo UI" panose="020B0604030504040204" pitchFamily="50" charset="-128"/>
              <a:ea typeface="Meiryo UI" panose="020B0604030504040204" pitchFamily="50" charset="-128"/>
            </a:endParaRPr>
          </a:p>
        </p:txBody>
      </p:sp>
      <p:sp>
        <p:nvSpPr>
          <p:cNvPr id="12" name="テキスト ボックス 24"/>
          <p:cNvSpPr txBox="1">
            <a:spLocks noChangeArrowheads="1"/>
          </p:cNvSpPr>
          <p:nvPr/>
        </p:nvSpPr>
        <p:spPr bwMode="auto">
          <a:xfrm>
            <a:off x="3336925" y="3554413"/>
            <a:ext cx="2520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lvl="1" algn="ctr" eaLnBrk="1" hangingPunct="1">
              <a:spcBef>
                <a:spcPct val="0"/>
              </a:spcBef>
              <a:buClrTx/>
              <a:buSzTx/>
              <a:buFont typeface="Wingdings" panose="05000000000000000000" pitchFamily="2" charset="2"/>
              <a:buNone/>
            </a:pPr>
            <a:r>
              <a:rPr lang="ja-JP" altLang="en-US" b="1">
                <a:solidFill>
                  <a:srgbClr val="7030A0"/>
                </a:solidFill>
                <a:latin typeface="Meiryo UI" panose="020B0604030504040204" pitchFamily="50" charset="-128"/>
                <a:ea typeface="Meiryo UI" panose="020B0604030504040204" pitchFamily="50" charset="-128"/>
              </a:rPr>
              <a:t>子供のため</a:t>
            </a:r>
            <a:endParaRPr lang="en-US" altLang="ja-JP" b="1">
              <a:solidFill>
                <a:srgbClr val="7030A0"/>
              </a:solidFill>
              <a:latin typeface="Meiryo UI" panose="020B0604030504040204" pitchFamily="50" charset="-128"/>
              <a:ea typeface="Meiryo UI" panose="020B0604030504040204" pitchFamily="50" charset="-128"/>
            </a:endParaRPr>
          </a:p>
        </p:txBody>
      </p:sp>
      <p:sp>
        <p:nvSpPr>
          <p:cNvPr id="13" name="テキスト ボックス 24"/>
          <p:cNvSpPr txBox="1">
            <a:spLocks noChangeArrowheads="1"/>
          </p:cNvSpPr>
          <p:nvPr/>
        </p:nvSpPr>
        <p:spPr bwMode="auto">
          <a:xfrm>
            <a:off x="6107113" y="3549650"/>
            <a:ext cx="25193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lvl="1" eaLnBrk="1" hangingPunct="1">
              <a:spcBef>
                <a:spcPct val="0"/>
              </a:spcBef>
              <a:buClrTx/>
              <a:buSzTx/>
              <a:buFont typeface="Wingdings" panose="05000000000000000000" pitchFamily="2" charset="2"/>
              <a:buNone/>
            </a:pPr>
            <a:r>
              <a:rPr lang="ja-JP" altLang="en-US" b="1">
                <a:solidFill>
                  <a:srgbClr val="7030A0"/>
                </a:solidFill>
                <a:latin typeface="Meiryo UI" panose="020B0604030504040204" pitchFamily="50" charset="-128"/>
                <a:ea typeface="Meiryo UI" panose="020B0604030504040204" pitchFamily="50" charset="-128"/>
              </a:rPr>
              <a:t>老後のため</a:t>
            </a:r>
            <a:endParaRPr lang="en-US" altLang="ja-JP" b="1">
              <a:solidFill>
                <a:srgbClr val="7030A0"/>
              </a:solidFill>
              <a:latin typeface="Meiryo UI" panose="020B0604030504040204" pitchFamily="50" charset="-128"/>
              <a:ea typeface="Meiryo UI" panose="020B0604030504040204" pitchFamily="50" charset="-128"/>
            </a:endParaRPr>
          </a:p>
        </p:txBody>
      </p:sp>
      <p:pic>
        <p:nvPicPr>
          <p:cNvPr id="88075" name="Picture 7" descr="C:\Users\2000362fa\Desktop\画像\IMG_03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638" y="3986213"/>
            <a:ext cx="1317625"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6" name="Picture 8" descr="C:\Users\2000362fa\Desktop\画像\IMG_039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0525" y="4044950"/>
            <a:ext cx="1252538"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角丸四角形 13"/>
          <p:cNvSpPr/>
          <p:nvPr/>
        </p:nvSpPr>
        <p:spPr bwMode="hidden">
          <a:xfrm>
            <a:off x="539750" y="5324475"/>
            <a:ext cx="8064500" cy="792163"/>
          </a:xfrm>
          <a:prstGeom prst="roundRect">
            <a:avLst/>
          </a:prstGeom>
          <a:solidFill>
            <a:srgbClr val="FFFF00"/>
          </a:solidFill>
          <a:ln w="63500">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lgn="ctr" eaLnBrk="1" hangingPunct="1">
              <a:lnSpc>
                <a:spcPct val="150000"/>
              </a:lnSpc>
              <a:spcBef>
                <a:spcPct val="20000"/>
              </a:spcBef>
              <a:buClr>
                <a:srgbClr val="FFFFFF"/>
              </a:buClr>
              <a:buSzPct val="100000"/>
              <a:buFont typeface="Wingdings" panose="05000000000000000000" pitchFamily="2" charset="2"/>
              <a:buNone/>
              <a:defRPr/>
            </a:pPr>
            <a:r>
              <a:rPr lang="ja-JP" altLang="en-US" sz="3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今の</a:t>
            </a:r>
            <a:r>
              <a:rPr lang="ja-JP" altLang="en-US" sz="3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みなさんにしか</a:t>
            </a:r>
            <a:r>
              <a:rPr lang="ja-JP" altLang="en-US" sz="3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考えられないこと</a:t>
            </a:r>
            <a:endParaRPr lang="en-US" altLang="ja-JP" sz="3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8078" name="Picture 14" descr="C:\Users\2000362fa\Desktop\画像\IMG_043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5775" y="3951288"/>
            <a:ext cx="1049338"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618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8071"/>
                                        </p:tgtEl>
                                        <p:attrNameLst>
                                          <p:attrName>style.visibility</p:attrName>
                                        </p:attrNameLst>
                                      </p:cBhvr>
                                      <p:to>
                                        <p:strVal val="visible"/>
                                      </p:to>
                                    </p:set>
                                    <p:animEffect transition="in" filter="wipe(down)">
                                      <p:cBhvr>
                                        <p:cTn id="14" dur="500"/>
                                        <p:tgtEl>
                                          <p:spTgt spid="88071"/>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88068"/>
                                        </p:tgtEl>
                                        <p:attrNameLst>
                                          <p:attrName>style.visibility</p:attrName>
                                        </p:attrNameLst>
                                      </p:cBhvr>
                                      <p:to>
                                        <p:strVal val="visible"/>
                                      </p:to>
                                    </p:set>
                                    <p:animEffect transition="in" filter="wipe(down)">
                                      <p:cBhvr>
                                        <p:cTn id="17" dur="500"/>
                                        <p:tgtEl>
                                          <p:spTgt spid="8806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88072"/>
                                        </p:tgtEl>
                                        <p:attrNameLst>
                                          <p:attrName>style.visibility</p:attrName>
                                        </p:attrNameLst>
                                      </p:cBhvr>
                                      <p:to>
                                        <p:strVal val="visible"/>
                                      </p:to>
                                    </p:set>
                                    <p:animEffect transition="in" filter="wipe(down)">
                                      <p:cBhvr>
                                        <p:cTn id="20" dur="500"/>
                                        <p:tgtEl>
                                          <p:spTgt spid="88072"/>
                                        </p:tgtEl>
                                      </p:cBhvr>
                                    </p:animEffect>
                                  </p:childTnLst>
                                </p:cTn>
                              </p:par>
                              <p:par>
                                <p:cTn id="21" presetID="22" presetClass="entr" presetSubtype="4" fill="hold" nodeType="withEffect">
                                  <p:stCondLst>
                                    <p:cond delay="0"/>
                                  </p:stCondLst>
                                  <p:childTnLst>
                                    <p:set>
                                      <p:cBhvr>
                                        <p:cTn id="22" dur="1" fill="hold">
                                          <p:stCondLst>
                                            <p:cond delay="0"/>
                                          </p:stCondLst>
                                        </p:cTn>
                                        <p:tgtEl>
                                          <p:spTgt spid="88075"/>
                                        </p:tgtEl>
                                        <p:attrNameLst>
                                          <p:attrName>style.visibility</p:attrName>
                                        </p:attrNameLst>
                                      </p:cBhvr>
                                      <p:to>
                                        <p:strVal val="visible"/>
                                      </p:to>
                                    </p:set>
                                    <p:animEffect transition="in" filter="wipe(down)">
                                      <p:cBhvr>
                                        <p:cTn id="23" dur="500"/>
                                        <p:tgtEl>
                                          <p:spTgt spid="8807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nodeType="withEffect">
                                  <p:stCondLst>
                                    <p:cond delay="0"/>
                                  </p:stCondLst>
                                  <p:childTnLst>
                                    <p:set>
                                      <p:cBhvr>
                                        <p:cTn id="30" dur="1" fill="hold">
                                          <p:stCondLst>
                                            <p:cond delay="0"/>
                                          </p:stCondLst>
                                        </p:cTn>
                                        <p:tgtEl>
                                          <p:spTgt spid="88078"/>
                                        </p:tgtEl>
                                        <p:attrNameLst>
                                          <p:attrName>style.visibility</p:attrName>
                                        </p:attrNameLst>
                                      </p:cBhvr>
                                      <p:to>
                                        <p:strVal val="visible"/>
                                      </p:to>
                                    </p:set>
                                    <p:animEffect transition="in" filter="barn(inVertical)">
                                      <p:cBhvr>
                                        <p:cTn id="31" dur="500"/>
                                        <p:tgtEl>
                                          <p:spTgt spid="8807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88067"/>
                                        </p:tgtEl>
                                        <p:attrNameLst>
                                          <p:attrName>style.visibility</p:attrName>
                                        </p:attrNameLst>
                                      </p:cBhvr>
                                      <p:to>
                                        <p:strVal val="visible"/>
                                      </p:to>
                                    </p:set>
                                    <p:animEffect transition="in" filter="barn(inVertical)">
                                      <p:cBhvr>
                                        <p:cTn id="34" dur="500"/>
                                        <p:tgtEl>
                                          <p:spTgt spid="8806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88076"/>
                                        </p:tgtEl>
                                        <p:attrNameLst>
                                          <p:attrName>style.visibility</p:attrName>
                                        </p:attrNameLst>
                                      </p:cBhvr>
                                      <p:to>
                                        <p:strVal val="visible"/>
                                      </p:to>
                                    </p:set>
                                    <p:animEffect transition="in" filter="fade">
                                      <p:cBhvr>
                                        <p:cTn id="44" dur="1000"/>
                                        <p:tgtEl>
                                          <p:spTgt spid="88076"/>
                                        </p:tgtEl>
                                      </p:cBhvr>
                                    </p:animEffect>
                                    <p:anim calcmode="lin" valueType="num">
                                      <p:cBhvr>
                                        <p:cTn id="45" dur="1000" fill="hold"/>
                                        <p:tgtEl>
                                          <p:spTgt spid="88076"/>
                                        </p:tgtEl>
                                        <p:attrNameLst>
                                          <p:attrName>ppt_x</p:attrName>
                                        </p:attrNameLst>
                                      </p:cBhvr>
                                      <p:tavLst>
                                        <p:tav tm="0">
                                          <p:val>
                                            <p:strVal val="#ppt_x"/>
                                          </p:val>
                                        </p:tav>
                                        <p:tav tm="100000">
                                          <p:val>
                                            <p:strVal val="#ppt_x"/>
                                          </p:val>
                                        </p:tav>
                                      </p:tavLst>
                                    </p:anim>
                                    <p:anim calcmode="lin" valueType="num">
                                      <p:cBhvr>
                                        <p:cTn id="46" dur="1000" fill="hold"/>
                                        <p:tgtEl>
                                          <p:spTgt spid="8807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066"/>
                                        </p:tgtEl>
                                        <p:attrNameLst>
                                          <p:attrName>style.visibility</p:attrName>
                                        </p:attrNameLst>
                                      </p:cBhvr>
                                      <p:to>
                                        <p:strVal val="visible"/>
                                      </p:to>
                                    </p:set>
                                    <p:animEffect transition="in" filter="fade">
                                      <p:cBhvr>
                                        <p:cTn id="49" dur="1000"/>
                                        <p:tgtEl>
                                          <p:spTgt spid="88066"/>
                                        </p:tgtEl>
                                      </p:cBhvr>
                                    </p:animEffect>
                                    <p:anim calcmode="lin" valueType="num">
                                      <p:cBhvr>
                                        <p:cTn id="50" dur="1000" fill="hold"/>
                                        <p:tgtEl>
                                          <p:spTgt spid="88066"/>
                                        </p:tgtEl>
                                        <p:attrNameLst>
                                          <p:attrName>ppt_x</p:attrName>
                                        </p:attrNameLst>
                                      </p:cBhvr>
                                      <p:tavLst>
                                        <p:tav tm="0">
                                          <p:val>
                                            <p:strVal val="#ppt_x"/>
                                          </p:val>
                                        </p:tav>
                                        <p:tav tm="100000">
                                          <p:val>
                                            <p:strVal val="#ppt_x"/>
                                          </p:val>
                                        </p:tav>
                                      </p:tavLst>
                                    </p:anim>
                                    <p:anim calcmode="lin" valueType="num">
                                      <p:cBhvr>
                                        <p:cTn id="51" dur="1000" fill="hold"/>
                                        <p:tgtEl>
                                          <p:spTgt spid="88066"/>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animBg="1"/>
      <p:bldP spid="88067" grpId="0" animBg="1"/>
      <p:bldP spid="88068" grpId="0" animBg="1"/>
      <p:bldP spid="4" grpId="0" animBg="1"/>
      <p:bldP spid="88071" grpId="0"/>
      <p:bldP spid="88072" grpId="0"/>
      <p:bldP spid="12" grpId="0"/>
      <p:bldP spid="13" grpId="0"/>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円/楕円 15"/>
          <p:cNvSpPr>
            <a:spLocks noChangeArrowheads="1"/>
          </p:cNvSpPr>
          <p:nvPr/>
        </p:nvSpPr>
        <p:spPr bwMode="auto">
          <a:xfrm>
            <a:off x="6145213" y="3260725"/>
            <a:ext cx="2484437" cy="1970088"/>
          </a:xfrm>
          <a:prstGeom prst="ellipse">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146435" name="円/楕円 14"/>
          <p:cNvSpPr>
            <a:spLocks noChangeArrowheads="1"/>
          </p:cNvSpPr>
          <p:nvPr/>
        </p:nvSpPr>
        <p:spPr bwMode="auto">
          <a:xfrm>
            <a:off x="3578225" y="3260725"/>
            <a:ext cx="2484438" cy="1970088"/>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146436" name="円/楕円 1"/>
          <p:cNvSpPr>
            <a:spLocks noChangeArrowheads="1"/>
          </p:cNvSpPr>
          <p:nvPr/>
        </p:nvSpPr>
        <p:spPr bwMode="auto">
          <a:xfrm>
            <a:off x="852488" y="3235325"/>
            <a:ext cx="2484437" cy="1970088"/>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146437" name="タイトル 1"/>
          <p:cNvSpPr txBox="1">
            <a:spLocks/>
          </p:cNvSpPr>
          <p:nvPr/>
        </p:nvSpPr>
        <p:spPr bwMode="auto">
          <a:xfrm>
            <a:off x="1671638" y="762000"/>
            <a:ext cx="71596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400" b="1">
                <a:solidFill>
                  <a:schemeClr val="tx2"/>
                </a:solidFill>
              </a:rPr>
              <a:t>投票者を選ぶ基準</a:t>
            </a:r>
          </a:p>
        </p:txBody>
      </p:sp>
      <p:sp>
        <p:nvSpPr>
          <p:cNvPr id="146438" name="テキスト ボックス 24"/>
          <p:cNvSpPr txBox="1">
            <a:spLocks noChangeArrowheads="1"/>
          </p:cNvSpPr>
          <p:nvPr/>
        </p:nvSpPr>
        <p:spPr bwMode="auto">
          <a:xfrm>
            <a:off x="223838" y="2768600"/>
            <a:ext cx="61753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lvl="1" eaLnBrk="1" hangingPunct="1">
              <a:spcBef>
                <a:spcPct val="0"/>
              </a:spcBef>
              <a:buClrTx/>
              <a:buSzTx/>
              <a:buFontTx/>
              <a:buNone/>
            </a:pPr>
            <a:r>
              <a:rPr lang="ja-JP" altLang="en-US" b="1">
                <a:solidFill>
                  <a:srgbClr val="0070C0"/>
                </a:solidFill>
                <a:latin typeface="Meiryo UI" panose="020B0604030504040204" pitchFamily="50" charset="-128"/>
                <a:ea typeface="Meiryo UI" panose="020B0604030504040204" pitchFamily="50" charset="-128"/>
              </a:rPr>
              <a:t>年齢を重ねれば、考えが変わるかも</a:t>
            </a:r>
          </a:p>
        </p:txBody>
      </p:sp>
      <p:sp>
        <p:nvSpPr>
          <p:cNvPr id="146439" name="テキスト ボックス 24"/>
          <p:cNvSpPr txBox="1">
            <a:spLocks noChangeArrowheads="1"/>
          </p:cNvSpPr>
          <p:nvPr/>
        </p:nvSpPr>
        <p:spPr bwMode="auto">
          <a:xfrm>
            <a:off x="708025" y="3554413"/>
            <a:ext cx="2520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lvl="1" eaLnBrk="1" hangingPunct="1">
              <a:spcBef>
                <a:spcPct val="0"/>
              </a:spcBef>
              <a:buClrTx/>
              <a:buSzTx/>
              <a:buFontTx/>
              <a:buNone/>
            </a:pPr>
            <a:r>
              <a:rPr lang="ja-JP" altLang="en-US" b="1">
                <a:solidFill>
                  <a:srgbClr val="7030A0"/>
                </a:solidFill>
                <a:latin typeface="Meiryo UI" panose="020B0604030504040204" pitchFamily="50" charset="-128"/>
                <a:ea typeface="Meiryo UI" panose="020B0604030504040204" pitchFamily="50" charset="-128"/>
              </a:rPr>
              <a:t>自分のため</a:t>
            </a:r>
            <a:endParaRPr lang="en-US" altLang="ja-JP" b="1">
              <a:solidFill>
                <a:srgbClr val="7030A0"/>
              </a:solidFill>
              <a:latin typeface="Meiryo UI" panose="020B0604030504040204" pitchFamily="50" charset="-128"/>
              <a:ea typeface="Meiryo UI" panose="020B0604030504040204" pitchFamily="50" charset="-128"/>
            </a:endParaRPr>
          </a:p>
        </p:txBody>
      </p:sp>
      <p:sp>
        <p:nvSpPr>
          <p:cNvPr id="146440" name="テキスト ボックス 24"/>
          <p:cNvSpPr txBox="1">
            <a:spLocks noChangeArrowheads="1"/>
          </p:cNvSpPr>
          <p:nvPr/>
        </p:nvSpPr>
        <p:spPr bwMode="auto">
          <a:xfrm>
            <a:off x="3336925" y="3554413"/>
            <a:ext cx="2520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lvl="1" algn="ctr" eaLnBrk="1" hangingPunct="1">
              <a:spcBef>
                <a:spcPct val="0"/>
              </a:spcBef>
              <a:buClrTx/>
              <a:buSzTx/>
              <a:buFont typeface="Wingdings" panose="05000000000000000000" pitchFamily="2" charset="2"/>
              <a:buNone/>
            </a:pPr>
            <a:r>
              <a:rPr lang="ja-JP" altLang="en-US" b="1">
                <a:solidFill>
                  <a:srgbClr val="7030A0"/>
                </a:solidFill>
                <a:latin typeface="Meiryo UI" panose="020B0604030504040204" pitchFamily="50" charset="-128"/>
                <a:ea typeface="Meiryo UI" panose="020B0604030504040204" pitchFamily="50" charset="-128"/>
              </a:rPr>
              <a:t>子供のため</a:t>
            </a:r>
            <a:endParaRPr lang="en-US" altLang="ja-JP" b="1">
              <a:solidFill>
                <a:srgbClr val="7030A0"/>
              </a:solidFill>
              <a:latin typeface="Meiryo UI" panose="020B0604030504040204" pitchFamily="50" charset="-128"/>
              <a:ea typeface="Meiryo UI" panose="020B0604030504040204" pitchFamily="50" charset="-128"/>
            </a:endParaRPr>
          </a:p>
        </p:txBody>
      </p:sp>
      <p:sp>
        <p:nvSpPr>
          <p:cNvPr id="146441" name="テキスト ボックス 24"/>
          <p:cNvSpPr txBox="1">
            <a:spLocks noChangeArrowheads="1"/>
          </p:cNvSpPr>
          <p:nvPr/>
        </p:nvSpPr>
        <p:spPr bwMode="auto">
          <a:xfrm>
            <a:off x="6107113" y="3549650"/>
            <a:ext cx="25193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lvl="1" eaLnBrk="1" hangingPunct="1">
              <a:spcBef>
                <a:spcPct val="0"/>
              </a:spcBef>
              <a:buClrTx/>
              <a:buSzTx/>
              <a:buFont typeface="Wingdings" panose="05000000000000000000" pitchFamily="2" charset="2"/>
              <a:buNone/>
            </a:pPr>
            <a:r>
              <a:rPr lang="ja-JP" altLang="en-US" b="1">
                <a:solidFill>
                  <a:srgbClr val="7030A0"/>
                </a:solidFill>
                <a:latin typeface="Meiryo UI" panose="020B0604030504040204" pitchFamily="50" charset="-128"/>
                <a:ea typeface="Meiryo UI" panose="020B0604030504040204" pitchFamily="50" charset="-128"/>
              </a:rPr>
              <a:t>老後のため</a:t>
            </a:r>
            <a:endParaRPr lang="en-US" altLang="ja-JP" b="1">
              <a:solidFill>
                <a:srgbClr val="7030A0"/>
              </a:solidFill>
              <a:latin typeface="Meiryo UI" panose="020B0604030504040204" pitchFamily="50" charset="-128"/>
              <a:ea typeface="Meiryo UI" panose="020B0604030504040204" pitchFamily="50" charset="-128"/>
            </a:endParaRPr>
          </a:p>
        </p:txBody>
      </p:sp>
      <p:pic>
        <p:nvPicPr>
          <p:cNvPr id="146442" name="Picture 7" descr="C:\Users\2000362fa\Desktop\画像\IMG_03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638" y="3986213"/>
            <a:ext cx="1317625"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3" name="Picture 8" descr="C:\Users\2000362fa\Desktop\画像\IMG_039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0525" y="4044950"/>
            <a:ext cx="1252538"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4" name="Picture 14" descr="C:\Users\2000362fa\Desktop\画像\IMG_043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5775" y="3951288"/>
            <a:ext cx="1049338"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角丸四角形 14"/>
          <p:cNvSpPr/>
          <p:nvPr/>
        </p:nvSpPr>
        <p:spPr bwMode="hidden">
          <a:xfrm>
            <a:off x="495300" y="1976438"/>
            <a:ext cx="8064500" cy="792162"/>
          </a:xfrm>
          <a:prstGeom prst="roundRect">
            <a:avLst/>
          </a:prstGeom>
          <a:solidFill>
            <a:srgbClr val="FFFF00"/>
          </a:solidFill>
          <a:ln w="63500">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lgn="ctr" eaLnBrk="1" hangingPunct="1">
              <a:lnSpc>
                <a:spcPct val="150000"/>
              </a:lnSpc>
              <a:spcBef>
                <a:spcPct val="20000"/>
              </a:spcBef>
              <a:buClr>
                <a:srgbClr val="FFFFFF"/>
              </a:buClr>
              <a:buSzPct val="100000"/>
              <a:buFont typeface="Wingdings" panose="05000000000000000000" pitchFamily="2" charset="2"/>
              <a:buNone/>
              <a:defRPr/>
            </a:pPr>
            <a:r>
              <a:rPr lang="ja-JP" altLang="en-US" sz="40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みなさんの</a:t>
            </a:r>
            <a:r>
              <a:rPr lang="ja-JP" altLang="en-US" sz="4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判断</a:t>
            </a:r>
            <a:r>
              <a:rPr lang="ja-JP" altLang="en-US" sz="40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に間違いはない</a:t>
            </a:r>
            <a:endParaRPr lang="en-US" altLang="ja-JP" sz="40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角丸四角形 15"/>
          <p:cNvSpPr/>
          <p:nvPr/>
        </p:nvSpPr>
        <p:spPr bwMode="hidden">
          <a:xfrm>
            <a:off x="561975" y="5300663"/>
            <a:ext cx="8064500" cy="792162"/>
          </a:xfrm>
          <a:prstGeom prst="roundRect">
            <a:avLst/>
          </a:prstGeom>
          <a:solidFill>
            <a:srgbClr val="FFC000"/>
          </a:solidFill>
          <a:ln w="63500">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lgn="ctr" eaLnBrk="1" hangingPunct="1">
              <a:lnSpc>
                <a:spcPct val="150000"/>
              </a:lnSpc>
              <a:spcBef>
                <a:spcPct val="20000"/>
              </a:spcBef>
              <a:buClr>
                <a:srgbClr val="FFFFFF"/>
              </a:buClr>
              <a:buSzPct val="100000"/>
              <a:buFont typeface="Wingdings" panose="05000000000000000000" pitchFamily="2" charset="2"/>
              <a:buNone/>
              <a:defRPr/>
            </a:pPr>
            <a:r>
              <a:rPr lang="ja-JP" altLang="en-US" sz="4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自分の将来</a:t>
            </a:r>
            <a:r>
              <a:rPr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のために</a:t>
            </a:r>
            <a:r>
              <a:rPr lang="ja-JP" altLang="en-US" sz="4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投票</a:t>
            </a:r>
            <a:r>
              <a:rPr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しよう</a:t>
            </a:r>
            <a:endParaRPr lang="en-US" altLang="ja-JP"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custDataLst>
      <p:tags r:id="rId1"/>
    </p:custDataLst>
  </p:cSld>
  <p:clrMapOvr>
    <a:masterClrMapping/>
  </p:clrMapOvr>
  <p:transition spd="slow" advTm="618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380340644"/>
              </p:ext>
            </p:extLst>
          </p:nvPr>
        </p:nvGraphicFramePr>
        <p:xfrm>
          <a:off x="1187450" y="1196752"/>
          <a:ext cx="7777163" cy="5021484"/>
        </p:xfrm>
        <a:graphic>
          <a:graphicData uri="http://schemas.openxmlformats.org/drawingml/2006/table">
            <a:tbl>
              <a:tblPr firstRow="1" bandRow="1">
                <a:tableStyleId>{7DF18680-E054-41AD-8BC1-D1AEF772440D}</a:tableStyleId>
              </a:tblPr>
              <a:tblGrid>
                <a:gridCol w="2376438">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2991525">
                  <a:extLst>
                    <a:ext uri="{9D8B030D-6E8A-4147-A177-3AD203B41FA5}">
                      <a16:colId xmlns:a16="http://schemas.microsoft.com/office/drawing/2014/main" val="20002"/>
                    </a:ext>
                  </a:extLst>
                </a:gridCol>
                <a:gridCol w="1185064">
                  <a:extLst>
                    <a:ext uri="{9D8B030D-6E8A-4147-A177-3AD203B41FA5}">
                      <a16:colId xmlns:a16="http://schemas.microsoft.com/office/drawing/2014/main" val="20003"/>
                    </a:ext>
                  </a:extLst>
                </a:gridCol>
              </a:tblGrid>
              <a:tr h="723160">
                <a:tc>
                  <a:txBody>
                    <a:bodyPr/>
                    <a:lstStyle/>
                    <a:p>
                      <a:pPr algn="dist"/>
                      <a:r>
                        <a:rPr kumimoji="1" lang="ja-JP" altLang="en-US" sz="1800" dirty="0"/>
                        <a:t>選挙の種類</a:t>
                      </a:r>
                    </a:p>
                  </a:txBody>
                  <a:tcPr marL="91430" marR="91430" marT="45724" marB="45724" anchor="ctr">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008000"/>
                    </a:solidFill>
                  </a:tcPr>
                </a:tc>
                <a:tc>
                  <a:txBody>
                    <a:bodyPr/>
                    <a:lstStyle/>
                    <a:p>
                      <a:pPr algn="dist"/>
                      <a:r>
                        <a:rPr kumimoji="1" lang="ja-JP" altLang="en-US" sz="1800" dirty="0"/>
                        <a:t>定数</a:t>
                      </a: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008000"/>
                    </a:solidFill>
                  </a:tcPr>
                </a:tc>
                <a:tc>
                  <a:txBody>
                    <a:bodyPr/>
                    <a:lstStyle/>
                    <a:p>
                      <a:pPr algn="dist"/>
                      <a:r>
                        <a:rPr kumimoji="1" lang="ja-JP" altLang="en-US" sz="1800" dirty="0"/>
                        <a:t>任期が終わる日</a:t>
                      </a: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008000"/>
                    </a:solidFill>
                  </a:tcPr>
                </a:tc>
                <a:tc>
                  <a:txBody>
                    <a:bodyPr/>
                    <a:lstStyle/>
                    <a:p>
                      <a:pPr algn="dist"/>
                      <a:r>
                        <a:rPr kumimoji="1" lang="ja-JP" altLang="en-US" sz="1800" dirty="0"/>
                        <a:t>任期</a:t>
                      </a:r>
                      <a:endParaRPr kumimoji="1" lang="en-US" altLang="ja-JP" sz="1800" dirty="0"/>
                    </a:p>
                    <a:p>
                      <a:pPr algn="dist"/>
                      <a:r>
                        <a:rPr kumimoji="1" lang="ja-JP" altLang="en-US" sz="1800" dirty="0"/>
                        <a:t>（備考）</a:t>
                      </a:r>
                    </a:p>
                  </a:txBody>
                  <a:tcPr marL="91430" marR="91430" marT="45724" marB="45724" anchor="ctr">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solidFill>
                      <a:srgbClr val="008000"/>
                    </a:solidFill>
                  </a:tcPr>
                </a:tc>
                <a:extLst>
                  <a:ext uri="{0D108BD9-81ED-4DB2-BD59-A6C34878D82A}">
                    <a16:rowId xmlns:a16="http://schemas.microsoft.com/office/drawing/2014/main" val="10000"/>
                  </a:ext>
                </a:extLst>
              </a:tr>
              <a:tr h="685703">
                <a:tc>
                  <a:txBody>
                    <a:bodyPr/>
                    <a:lstStyle/>
                    <a:p>
                      <a:pPr algn="l"/>
                      <a:r>
                        <a:rPr kumimoji="1" lang="ja-JP" altLang="en-US" sz="1800" b="1" dirty="0">
                          <a:solidFill>
                            <a:schemeClr val="tx1"/>
                          </a:solidFill>
                        </a:rPr>
                        <a:t>　○○○長選挙</a:t>
                      </a:r>
                    </a:p>
                  </a:txBody>
                  <a:tcPr marL="91430" marR="91430" marT="45724" marB="45724"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r>
                        <a:rPr kumimoji="1" lang="ja-JP" altLang="en-US" sz="1800" b="1" dirty="0">
                          <a:solidFill>
                            <a:schemeClr val="tx1"/>
                          </a:solidFill>
                        </a:rPr>
                        <a:t>１</a:t>
                      </a: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800" b="1" dirty="0">
                          <a:solidFill>
                            <a:schemeClr val="tx1"/>
                          </a:solidFill>
                        </a:rPr>
                        <a:t>令和○年○月○○日</a:t>
                      </a: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800" b="1" dirty="0"/>
                        <a:t>４年</a:t>
                      </a:r>
                    </a:p>
                  </a:txBody>
                  <a:tcPr marL="91430" marR="91430" marT="45724" marB="45724"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88667">
                <a:tc>
                  <a:txBody>
                    <a:bodyPr/>
                    <a:lstStyle/>
                    <a:p>
                      <a:pPr algn="l"/>
                      <a:r>
                        <a:rPr kumimoji="1" lang="ja-JP" altLang="en-US" sz="1800" b="1" dirty="0">
                          <a:solidFill>
                            <a:schemeClr val="tx1"/>
                          </a:solidFill>
                        </a:rPr>
                        <a:t>　○○○議</a:t>
                      </a:r>
                      <a:r>
                        <a:rPr kumimoji="1" lang="ja-JP" altLang="en-US" sz="1600" b="1" dirty="0">
                          <a:solidFill>
                            <a:schemeClr val="tx1"/>
                          </a:solidFill>
                        </a:rPr>
                        <a:t>会議員選挙</a:t>
                      </a:r>
                    </a:p>
                  </a:txBody>
                  <a:tcPr marL="91430" marR="91430" marT="45724" marB="45724"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r>
                        <a:rPr kumimoji="1" lang="ja-JP" altLang="en-US" sz="1800" b="1" dirty="0">
                          <a:solidFill>
                            <a:schemeClr val="tx1"/>
                          </a:solidFill>
                        </a:rPr>
                        <a:t>１６</a:t>
                      </a: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800" b="1" dirty="0">
                          <a:solidFill>
                            <a:schemeClr val="tx1"/>
                          </a:solidFill>
                        </a:rPr>
                        <a:t>令和○年○月○○日</a:t>
                      </a:r>
                      <a:endParaRPr kumimoji="1" lang="en-US" altLang="ja-JP" sz="1800" b="1" dirty="0">
                        <a:solidFill>
                          <a:schemeClr val="tx1"/>
                        </a:solidFill>
                      </a:endParaRP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800" b="1" dirty="0">
                          <a:solidFill>
                            <a:schemeClr val="tx1"/>
                          </a:solidFill>
                        </a:rPr>
                        <a:t>４年</a:t>
                      </a:r>
                    </a:p>
                  </a:txBody>
                  <a:tcPr marL="91430" marR="91430" marT="45724" marB="45724"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85703">
                <a:tc>
                  <a:txBody>
                    <a:bodyPr/>
                    <a:lstStyle/>
                    <a:p>
                      <a:pPr algn="l"/>
                      <a:r>
                        <a:rPr kumimoji="1" lang="ja-JP" altLang="en-US" sz="1800" b="1" dirty="0">
                          <a:solidFill>
                            <a:schemeClr val="tx1"/>
                          </a:solidFill>
                        </a:rPr>
                        <a:t>　宮城県知事選挙</a:t>
                      </a:r>
                    </a:p>
                  </a:txBody>
                  <a:tcPr marL="91430" marR="91430" marT="45724" marB="45724"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r>
                        <a:rPr kumimoji="1" lang="ja-JP" altLang="en-US" sz="1800" b="1" dirty="0">
                          <a:solidFill>
                            <a:schemeClr val="tx1"/>
                          </a:solidFill>
                          <a:latin typeface="+mj-ea"/>
                          <a:ea typeface="+mj-ea"/>
                        </a:rPr>
                        <a:t>１</a:t>
                      </a: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800" b="1" dirty="0">
                          <a:solidFill>
                            <a:schemeClr val="tx1"/>
                          </a:solidFill>
                        </a:rPr>
                        <a:t>令和１１年１１月２０日</a:t>
                      </a:r>
                      <a:endParaRPr kumimoji="1" lang="en-US" altLang="ja-JP" sz="1800" b="1" dirty="0">
                        <a:solidFill>
                          <a:schemeClr val="tx1"/>
                        </a:solidFill>
                      </a:endParaRP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800" b="1" dirty="0"/>
                        <a:t>４年</a:t>
                      </a:r>
                    </a:p>
                  </a:txBody>
                  <a:tcPr marL="91430" marR="91430" marT="45724" marB="45724"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88694">
                <a:tc>
                  <a:txBody>
                    <a:bodyPr/>
                    <a:lstStyle/>
                    <a:p>
                      <a:pPr algn="l"/>
                      <a:r>
                        <a:rPr kumimoji="1" lang="ja-JP" altLang="en-US" sz="1800" b="1" dirty="0">
                          <a:solidFill>
                            <a:schemeClr val="tx1"/>
                          </a:solidFill>
                        </a:rPr>
                        <a:t>　</a:t>
                      </a:r>
                      <a:r>
                        <a:rPr kumimoji="1" lang="ja-JP" altLang="en-US" sz="1600" b="1" dirty="0">
                          <a:solidFill>
                            <a:schemeClr val="tx1"/>
                          </a:solidFill>
                        </a:rPr>
                        <a:t>宮城県議会議員選挙</a:t>
                      </a:r>
                      <a:endParaRPr kumimoji="1" lang="en-US" altLang="ja-JP" sz="1600" b="1" dirty="0">
                        <a:solidFill>
                          <a:schemeClr val="tx1"/>
                        </a:solidFill>
                      </a:endParaRPr>
                    </a:p>
                  </a:txBody>
                  <a:tcPr marL="91430" marR="91430" marT="45724" marB="45724"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r>
                        <a:rPr kumimoji="1" lang="ja-JP" altLang="en-US" sz="1800" b="1" dirty="0">
                          <a:solidFill>
                            <a:schemeClr val="tx1"/>
                          </a:solidFill>
                          <a:latin typeface="+mj-ea"/>
                          <a:ea typeface="+mj-ea"/>
                        </a:rPr>
                        <a:t>５９</a:t>
                      </a:r>
                      <a:endParaRPr kumimoji="1" lang="en-US" altLang="ja-JP" sz="1800" b="1" dirty="0">
                        <a:solidFill>
                          <a:schemeClr val="tx1"/>
                        </a:solidFill>
                        <a:latin typeface="+mj-ea"/>
                        <a:ea typeface="+mj-ea"/>
                      </a:endParaRP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800" b="1" dirty="0">
                          <a:solidFill>
                            <a:schemeClr val="tx1"/>
                          </a:solidFill>
                        </a:rPr>
                        <a:t>令和９年１１月１２日</a:t>
                      </a:r>
                      <a:endParaRPr kumimoji="1" lang="en-US" altLang="ja-JP" sz="1800" b="1" dirty="0">
                        <a:solidFill>
                          <a:schemeClr val="tx1"/>
                        </a:solidFill>
                      </a:endParaRP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800" b="1" dirty="0">
                          <a:solidFill>
                            <a:schemeClr val="tx1"/>
                          </a:solidFill>
                        </a:rPr>
                        <a:t>４年</a:t>
                      </a:r>
                    </a:p>
                  </a:txBody>
                  <a:tcPr marL="91430" marR="91430" marT="45724" marB="45724"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23154">
                <a:tc>
                  <a:txBody>
                    <a:bodyPr/>
                    <a:lstStyle/>
                    <a:p>
                      <a:pPr algn="l"/>
                      <a:r>
                        <a:rPr kumimoji="1" lang="ja-JP" altLang="en-US" sz="1800" b="1" dirty="0">
                          <a:solidFill>
                            <a:schemeClr val="tx1"/>
                          </a:solidFill>
                        </a:rPr>
                        <a:t>　衆議院議員選挙</a:t>
                      </a:r>
                    </a:p>
                  </a:txBody>
                  <a:tcPr marL="91430" marR="91430" marT="45724" marB="45724"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r>
                        <a:rPr kumimoji="1" lang="ja-JP" altLang="en-US" sz="1600" b="1" dirty="0">
                          <a:solidFill>
                            <a:schemeClr val="tx1"/>
                          </a:solidFill>
                          <a:latin typeface="+mj-ea"/>
                          <a:ea typeface="+mj-ea"/>
                        </a:rPr>
                        <a:t>選挙区２８９</a:t>
                      </a:r>
                      <a:endParaRPr kumimoji="1" lang="en-US" altLang="ja-JP" sz="1600" b="1" dirty="0">
                        <a:solidFill>
                          <a:schemeClr val="tx1"/>
                        </a:solidFill>
                        <a:latin typeface="+mj-ea"/>
                        <a:ea typeface="+mj-ea"/>
                      </a:endParaRPr>
                    </a:p>
                    <a:p>
                      <a:pPr algn="r"/>
                      <a:r>
                        <a:rPr kumimoji="1" lang="ja-JP" altLang="en-US" sz="1600" b="1" dirty="0">
                          <a:solidFill>
                            <a:schemeClr val="tx1"/>
                          </a:solidFill>
                          <a:latin typeface="+mj-ea"/>
                          <a:ea typeface="+mj-ea"/>
                        </a:rPr>
                        <a:t>比例 １７６</a:t>
                      </a: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800" b="1">
                          <a:solidFill>
                            <a:schemeClr val="tx1"/>
                          </a:solidFill>
                        </a:rPr>
                        <a:t>令和１２年２月７日</a:t>
                      </a:r>
                      <a:endParaRPr kumimoji="1" lang="ja-JP" altLang="en-US" sz="1800" b="1" dirty="0">
                        <a:solidFill>
                          <a:schemeClr val="tx1"/>
                        </a:solidFill>
                      </a:endParaRP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800" b="1" dirty="0"/>
                        <a:t>４年</a:t>
                      </a:r>
                      <a:endParaRPr kumimoji="1" lang="en-US" altLang="ja-JP" sz="1800" b="1" dirty="0"/>
                    </a:p>
                  </a:txBody>
                  <a:tcPr marL="91430" marR="91430" marT="45724" marB="45724"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826403">
                <a:tc>
                  <a:txBody>
                    <a:bodyPr/>
                    <a:lstStyle/>
                    <a:p>
                      <a:pPr algn="l"/>
                      <a:r>
                        <a:rPr kumimoji="1" lang="ja-JP" altLang="en-US" sz="1800" b="1" dirty="0">
                          <a:solidFill>
                            <a:schemeClr val="tx1"/>
                          </a:solidFill>
                        </a:rPr>
                        <a:t>　参議院議員選挙</a:t>
                      </a:r>
                    </a:p>
                  </a:txBody>
                  <a:tcPr marL="91430" marR="91430" marT="45724" marB="45724"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algn="r"/>
                      <a:r>
                        <a:rPr kumimoji="1" lang="ja-JP" altLang="en-US" sz="1600" b="1" kern="1200" dirty="0">
                          <a:solidFill>
                            <a:schemeClr val="tx1"/>
                          </a:solidFill>
                          <a:latin typeface="+mj-ea"/>
                          <a:ea typeface="+mn-ea"/>
                          <a:cs typeface="+mn-cs"/>
                        </a:rPr>
                        <a:t>選挙区１４８</a:t>
                      </a:r>
                      <a:endParaRPr kumimoji="1" lang="en-US" altLang="ja-JP" sz="1600" b="1" dirty="0">
                        <a:solidFill>
                          <a:schemeClr val="tx1"/>
                        </a:solidFill>
                        <a:latin typeface="+mj-ea"/>
                        <a:ea typeface="+mj-ea"/>
                      </a:endParaRPr>
                    </a:p>
                    <a:p>
                      <a:pPr algn="r"/>
                      <a:r>
                        <a:rPr kumimoji="1" lang="ja-JP" altLang="en-US" sz="1600" b="1" dirty="0">
                          <a:solidFill>
                            <a:schemeClr val="tx1"/>
                          </a:solidFill>
                          <a:latin typeface="+mj-ea"/>
                          <a:ea typeface="+mj-ea"/>
                        </a:rPr>
                        <a:t>比例１００</a:t>
                      </a: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algn="ctr"/>
                      <a:r>
                        <a:rPr kumimoji="1" lang="ja-JP" altLang="en-US" sz="1800" b="1" dirty="0">
                          <a:solidFill>
                            <a:schemeClr val="tx1"/>
                          </a:solidFill>
                        </a:rPr>
                        <a:t>令和１０年７月２５日</a:t>
                      </a: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algn="ctr"/>
                      <a:r>
                        <a:rPr kumimoji="1" lang="ja-JP" altLang="en-US" sz="1800" b="1" dirty="0"/>
                        <a:t>６年</a:t>
                      </a:r>
                      <a:endParaRPr kumimoji="1" lang="en-US" altLang="ja-JP" sz="1800" b="1" dirty="0"/>
                    </a:p>
                    <a:p>
                      <a:pPr algn="ctr"/>
                      <a:r>
                        <a:rPr kumimoji="1" lang="ja-JP" altLang="en-US" sz="1200" b="1" dirty="0"/>
                        <a:t>（３年ごとに半数ずつ）</a:t>
                      </a:r>
                    </a:p>
                  </a:txBody>
                  <a:tcPr marL="91430" marR="91430" marT="45724" marB="45724"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sp>
        <p:nvSpPr>
          <p:cNvPr id="150572" name="タイトル 1"/>
          <p:cNvSpPr>
            <a:spLocks noGrp="1"/>
          </p:cNvSpPr>
          <p:nvPr>
            <p:ph type="title"/>
          </p:nvPr>
        </p:nvSpPr>
        <p:spPr>
          <a:xfrm>
            <a:off x="251520" y="234951"/>
            <a:ext cx="8229600" cy="777875"/>
          </a:xfrm>
        </p:spPr>
        <p:txBody>
          <a:bodyPr/>
          <a:lstStyle/>
          <a:p>
            <a:r>
              <a:rPr lang="ja-JP" altLang="en-US" dirty="0"/>
              <a:t>今後の身近な選挙の日程</a:t>
            </a:r>
          </a:p>
        </p:txBody>
      </p:sp>
      <p:sp>
        <p:nvSpPr>
          <p:cNvPr id="150573" name="円/楕円 1"/>
          <p:cNvSpPr>
            <a:spLocks noChangeArrowheads="1"/>
          </p:cNvSpPr>
          <p:nvPr/>
        </p:nvSpPr>
        <p:spPr bwMode="auto">
          <a:xfrm>
            <a:off x="0" y="1916832"/>
            <a:ext cx="1368425" cy="1295400"/>
          </a:xfrm>
          <a:prstGeom prst="ellipse">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rgbClr val="FFFFFF"/>
              </a:buClr>
              <a:buSzPct val="100000"/>
              <a:buFont typeface="Wingdings" panose="05000000000000000000" pitchFamily="2" charset="2"/>
              <a:buNone/>
            </a:pPr>
            <a:r>
              <a:rPr lang="ja-JP" altLang="en-US" sz="5400" dirty="0">
                <a:solidFill>
                  <a:srgbClr val="FFFFFF"/>
                </a:solidFill>
                <a:latin typeface="Tahoma" panose="020B0604030504040204" pitchFamily="34" charset="0"/>
                <a:ea typeface="ＭＳ Ｐゴシック" panose="020B0600070205080204" pitchFamily="50" charset="-128"/>
              </a:rPr>
              <a:t>市</a:t>
            </a:r>
          </a:p>
        </p:txBody>
      </p:sp>
      <p:sp>
        <p:nvSpPr>
          <p:cNvPr id="150574" name="円/楕円 5"/>
          <p:cNvSpPr>
            <a:spLocks noChangeArrowheads="1"/>
          </p:cNvSpPr>
          <p:nvPr/>
        </p:nvSpPr>
        <p:spPr bwMode="auto">
          <a:xfrm>
            <a:off x="30848" y="3283818"/>
            <a:ext cx="1368425" cy="1296987"/>
          </a:xfrm>
          <a:prstGeom prst="ellipse">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rgbClr val="FFFFFF"/>
              </a:buClr>
              <a:buSzPct val="100000"/>
              <a:buFont typeface="Wingdings" panose="05000000000000000000" pitchFamily="2" charset="2"/>
              <a:buNone/>
            </a:pPr>
            <a:r>
              <a:rPr lang="ja-JP" altLang="en-US" sz="5400" dirty="0">
                <a:solidFill>
                  <a:srgbClr val="FFFFFF"/>
                </a:solidFill>
                <a:latin typeface="Tahoma" panose="020B0604030504040204" pitchFamily="34" charset="0"/>
                <a:ea typeface="ＭＳ Ｐゴシック" panose="020B0600070205080204" pitchFamily="50" charset="-128"/>
              </a:rPr>
              <a:t>県</a:t>
            </a:r>
          </a:p>
        </p:txBody>
      </p:sp>
      <p:sp>
        <p:nvSpPr>
          <p:cNvPr id="150575" name="円/楕円 6"/>
          <p:cNvSpPr>
            <a:spLocks noChangeArrowheads="1"/>
          </p:cNvSpPr>
          <p:nvPr/>
        </p:nvSpPr>
        <p:spPr bwMode="auto">
          <a:xfrm>
            <a:off x="30848" y="4734908"/>
            <a:ext cx="1368425" cy="1295400"/>
          </a:xfrm>
          <a:prstGeom prst="ellipse">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rgbClr val="FFFFFF"/>
              </a:buClr>
              <a:buSzPct val="100000"/>
              <a:buFont typeface="Wingdings" panose="05000000000000000000" pitchFamily="2" charset="2"/>
              <a:buNone/>
            </a:pPr>
            <a:r>
              <a:rPr lang="ja-JP" altLang="en-US" sz="5400" dirty="0">
                <a:solidFill>
                  <a:srgbClr val="FFFFFF"/>
                </a:solidFill>
                <a:latin typeface="Tahoma" panose="020B0604030504040204" pitchFamily="34" charset="0"/>
                <a:ea typeface="ＭＳ Ｐゴシック" panose="020B0600070205080204" pitchFamily="50" charset="-128"/>
              </a:rPr>
              <a:t>国</a:t>
            </a:r>
          </a:p>
        </p:txBody>
      </p:sp>
    </p:spTree>
    <p:custDataLst>
      <p:tags r:id="rId1"/>
    </p:custDataLst>
    <p:extLst>
      <p:ext uri="{BB962C8B-B14F-4D97-AF65-F5344CB8AC3E}">
        <p14:creationId xmlns:p14="http://schemas.microsoft.com/office/powerpoint/2010/main" val="2261691438"/>
      </p:ext>
    </p:extLst>
  </p:cSld>
  <p:clrMapOvr>
    <a:masterClrMapping/>
  </p:clrMapOvr>
  <p:transition spd="slow" advTm="86727"/>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611560" y="836712"/>
            <a:ext cx="7776864" cy="5292589"/>
          </a:xfrm>
          <a:prstGeom prst="rect">
            <a:avLst/>
          </a:prstGeom>
          <a:ln>
            <a:solidFill>
              <a:schemeClr val="tx1"/>
            </a:solidFill>
          </a:ln>
        </p:spPr>
      </p:pic>
    </p:spTree>
    <p:extLst>
      <p:ext uri="{BB962C8B-B14F-4D97-AF65-F5344CB8AC3E}">
        <p14:creationId xmlns:p14="http://schemas.microsoft.com/office/powerpoint/2010/main" val="2518928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コンテンツ プレースホルダー 2"/>
          <p:cNvSpPr>
            <a:spLocks noGrp="1"/>
          </p:cNvSpPr>
          <p:nvPr>
            <p:ph idx="1"/>
          </p:nvPr>
        </p:nvSpPr>
        <p:spPr>
          <a:xfrm>
            <a:off x="1116013" y="1844675"/>
            <a:ext cx="7339012" cy="4248150"/>
          </a:xfrm>
        </p:spPr>
        <p:txBody>
          <a:bodyPr/>
          <a:lstStyle/>
          <a:p>
            <a:pPr marL="0" indent="0">
              <a:buNone/>
            </a:pPr>
            <a:r>
              <a:rPr lang="ja-JP" altLang="en-US" sz="2800" dirty="0"/>
              <a:t>一票の格差が問題となる例：修学旅行の行き先を決める場合</a:t>
            </a:r>
            <a:endParaRPr lang="en-US" altLang="ja-JP" sz="2800" dirty="0"/>
          </a:p>
          <a:p>
            <a:pPr marL="0" indent="0">
              <a:buNone/>
            </a:pPr>
            <a:r>
              <a:rPr lang="ja-JP" altLang="en-US" sz="2800" dirty="0"/>
              <a:t>決定方法：クラスの代表者を１人選び代表者の多数決で決める。</a:t>
            </a:r>
            <a:endParaRPr lang="en-US" altLang="ja-JP" sz="2800" dirty="0"/>
          </a:p>
          <a:p>
            <a:pPr marL="0" indent="0">
              <a:buNone/>
            </a:pPr>
            <a:endParaRPr lang="ja-JP" altLang="en-US" sz="2800" dirty="0"/>
          </a:p>
        </p:txBody>
      </p:sp>
      <p:sp>
        <p:nvSpPr>
          <p:cNvPr id="24579" name="タイトル 1"/>
          <p:cNvSpPr>
            <a:spLocks noGrp="1"/>
          </p:cNvSpPr>
          <p:nvPr>
            <p:ph type="title"/>
          </p:nvPr>
        </p:nvSpPr>
        <p:spPr>
          <a:xfrm>
            <a:off x="1371600" y="762000"/>
            <a:ext cx="6224588" cy="838200"/>
          </a:xfrm>
        </p:spPr>
        <p:txBody>
          <a:bodyPr/>
          <a:lstStyle/>
          <a:p>
            <a:r>
              <a:rPr lang="ja-JP" altLang="en-US" dirty="0"/>
              <a:t>一票の格差って何？</a:t>
            </a:r>
          </a:p>
        </p:txBody>
      </p:sp>
      <p:graphicFrame>
        <p:nvGraphicFramePr>
          <p:cNvPr id="4" name="表 3"/>
          <p:cNvGraphicFramePr>
            <a:graphicFrameLocks noGrp="1"/>
          </p:cNvGraphicFramePr>
          <p:nvPr/>
        </p:nvGraphicFramePr>
        <p:xfrm>
          <a:off x="1346565" y="3932921"/>
          <a:ext cx="6096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84049283"/>
                    </a:ext>
                  </a:extLst>
                </a:gridCol>
                <a:gridCol w="2032000">
                  <a:extLst>
                    <a:ext uri="{9D8B030D-6E8A-4147-A177-3AD203B41FA5}">
                      <a16:colId xmlns:a16="http://schemas.microsoft.com/office/drawing/2014/main" val="1354903686"/>
                    </a:ext>
                  </a:extLst>
                </a:gridCol>
                <a:gridCol w="2032000">
                  <a:extLst>
                    <a:ext uri="{9D8B030D-6E8A-4147-A177-3AD203B41FA5}">
                      <a16:colId xmlns:a16="http://schemas.microsoft.com/office/drawing/2014/main" val="1625336511"/>
                    </a:ext>
                  </a:extLst>
                </a:gridCol>
              </a:tblGrid>
              <a:tr h="370840">
                <a:tc>
                  <a:txBody>
                    <a:bodyPr/>
                    <a:lstStyle/>
                    <a:p>
                      <a:endParaRPr kumimoji="1" lang="ja-JP" altLang="en-US" dirty="0"/>
                    </a:p>
                  </a:txBody>
                  <a:tcPr/>
                </a:tc>
                <a:tc>
                  <a:txBody>
                    <a:bodyPr/>
                    <a:lstStyle/>
                    <a:p>
                      <a:pPr algn="ctr"/>
                      <a:r>
                        <a:rPr kumimoji="1" lang="ja-JP" altLang="en-US" dirty="0"/>
                        <a:t>北海道</a:t>
                      </a:r>
                    </a:p>
                  </a:txBody>
                  <a:tcPr/>
                </a:tc>
                <a:tc>
                  <a:txBody>
                    <a:bodyPr/>
                    <a:lstStyle/>
                    <a:p>
                      <a:pPr algn="ctr"/>
                      <a:r>
                        <a:rPr kumimoji="1" lang="ja-JP" altLang="en-US" dirty="0"/>
                        <a:t>沖縄</a:t>
                      </a:r>
                    </a:p>
                  </a:txBody>
                  <a:tcPr/>
                </a:tc>
                <a:extLst>
                  <a:ext uri="{0D108BD9-81ED-4DB2-BD59-A6C34878D82A}">
                    <a16:rowId xmlns:a16="http://schemas.microsoft.com/office/drawing/2014/main" val="3603431719"/>
                  </a:ext>
                </a:extLst>
              </a:tr>
              <a:tr h="370840">
                <a:tc>
                  <a:txBody>
                    <a:bodyPr/>
                    <a:lstStyle/>
                    <a:p>
                      <a:r>
                        <a:rPr kumimoji="1" lang="ja-JP" altLang="en-US" dirty="0"/>
                        <a:t>宮城クラス（</a:t>
                      </a:r>
                      <a:r>
                        <a:rPr kumimoji="1" lang="en-US" altLang="ja-JP" dirty="0"/>
                        <a:t>30</a:t>
                      </a:r>
                      <a:r>
                        <a:rPr kumimoji="1" lang="ja-JP" altLang="en-US" dirty="0"/>
                        <a:t>人）</a:t>
                      </a:r>
                    </a:p>
                  </a:txBody>
                  <a:tcPr/>
                </a:tc>
                <a:tc>
                  <a:txBody>
                    <a:bodyPr/>
                    <a:lstStyle/>
                    <a:p>
                      <a:pPr algn="ctr"/>
                      <a:r>
                        <a:rPr kumimoji="1" lang="ja-JP" altLang="en-US" dirty="0"/>
                        <a:t>○</a:t>
                      </a:r>
                    </a:p>
                  </a:txBody>
                  <a:tcPr/>
                </a:tc>
                <a:tc>
                  <a:txBody>
                    <a:bodyPr/>
                    <a:lstStyle/>
                    <a:p>
                      <a:endParaRPr kumimoji="1" lang="ja-JP" altLang="en-US"/>
                    </a:p>
                  </a:txBody>
                  <a:tcPr/>
                </a:tc>
                <a:extLst>
                  <a:ext uri="{0D108BD9-81ED-4DB2-BD59-A6C34878D82A}">
                    <a16:rowId xmlns:a16="http://schemas.microsoft.com/office/drawing/2014/main" val="3132975067"/>
                  </a:ext>
                </a:extLst>
              </a:tr>
              <a:tr h="370840">
                <a:tc>
                  <a:txBody>
                    <a:bodyPr/>
                    <a:lstStyle/>
                    <a:p>
                      <a:r>
                        <a:rPr kumimoji="1" lang="ja-JP" altLang="en-US" dirty="0"/>
                        <a:t>福井クラス（</a:t>
                      </a:r>
                      <a:r>
                        <a:rPr kumimoji="1" lang="en-US" altLang="ja-JP" dirty="0"/>
                        <a:t>10</a:t>
                      </a:r>
                      <a:r>
                        <a:rPr kumimoji="1" lang="ja-JP" altLang="en-US" dirty="0"/>
                        <a:t>人</a:t>
                      </a:r>
                      <a:r>
                        <a:rPr kumimoji="1" lang="en-US" altLang="ja-JP" dirty="0"/>
                        <a:t>)</a:t>
                      </a:r>
                    </a:p>
                  </a:txBody>
                  <a:tcPr/>
                </a:tc>
                <a:tc>
                  <a:txBody>
                    <a:bodyPr/>
                    <a:lstStyle/>
                    <a:p>
                      <a:endParaRPr kumimoji="1" lang="ja-JP" altLang="en-US" dirty="0"/>
                    </a:p>
                  </a:txBody>
                  <a:tcPr/>
                </a:tc>
                <a:tc>
                  <a:txBody>
                    <a:bodyPr/>
                    <a:lstStyle/>
                    <a:p>
                      <a:pPr algn="ctr"/>
                      <a:r>
                        <a:rPr kumimoji="1" lang="ja-JP" altLang="en-US" dirty="0"/>
                        <a:t>○</a:t>
                      </a:r>
                    </a:p>
                  </a:txBody>
                  <a:tcPr/>
                </a:tc>
                <a:extLst>
                  <a:ext uri="{0D108BD9-81ED-4DB2-BD59-A6C34878D82A}">
                    <a16:rowId xmlns:a16="http://schemas.microsoft.com/office/drawing/2014/main" val="35338186"/>
                  </a:ext>
                </a:extLst>
              </a:tr>
              <a:tr h="370840">
                <a:tc>
                  <a:txBody>
                    <a:bodyPr/>
                    <a:lstStyle/>
                    <a:p>
                      <a:r>
                        <a:rPr kumimoji="1" lang="ja-JP" altLang="en-US" dirty="0"/>
                        <a:t>佐賀クラス（</a:t>
                      </a:r>
                      <a:r>
                        <a:rPr kumimoji="1" lang="en-US" altLang="ja-JP" dirty="0"/>
                        <a:t>10</a:t>
                      </a:r>
                      <a:r>
                        <a:rPr kumimoji="1" lang="ja-JP" altLang="en-US" dirty="0"/>
                        <a:t>人）</a:t>
                      </a:r>
                    </a:p>
                  </a:txBody>
                  <a:tcPr/>
                </a:tc>
                <a:tc>
                  <a:txBody>
                    <a:bodyPr/>
                    <a:lstStyle/>
                    <a:p>
                      <a:endParaRPr kumimoji="1" lang="ja-JP" altLang="en-US"/>
                    </a:p>
                  </a:txBody>
                  <a:tcPr/>
                </a:tc>
                <a:tc>
                  <a:txBody>
                    <a:bodyPr/>
                    <a:lstStyle/>
                    <a:p>
                      <a:pPr algn="ctr"/>
                      <a:r>
                        <a:rPr kumimoji="1" lang="ja-JP" altLang="en-US" dirty="0"/>
                        <a:t>○</a:t>
                      </a:r>
                    </a:p>
                  </a:txBody>
                  <a:tcPr/>
                </a:tc>
                <a:extLst>
                  <a:ext uri="{0D108BD9-81ED-4DB2-BD59-A6C34878D82A}">
                    <a16:rowId xmlns:a16="http://schemas.microsoft.com/office/drawing/2014/main" val="2602544025"/>
                  </a:ext>
                </a:extLst>
              </a:tr>
            </a:tbl>
          </a:graphicData>
        </a:graphic>
      </p:graphicFrame>
    </p:spTree>
    <p:extLst>
      <p:ext uri="{BB962C8B-B14F-4D97-AF65-F5344CB8AC3E}">
        <p14:creationId xmlns:p14="http://schemas.microsoft.com/office/powerpoint/2010/main" val="38106117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11188" y="1077913"/>
            <a:ext cx="8745537" cy="838200"/>
          </a:xfrm>
          <a:prstGeom prst="rect">
            <a:avLst/>
          </a:prstGeom>
        </p:spPr>
        <p:txBody>
          <a:bodyPr/>
          <a:lstStyle>
            <a:lvl1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cs typeface="+mj-cs"/>
              </a:defRPr>
            </a:lvl1pPr>
            <a:lvl2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2pPr>
            <a:lvl3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3pPr>
            <a:lvl4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4pPr>
            <a:lvl5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a:lstStyle>
          <a:p>
            <a:pPr eaLnBrk="1" hangingPunct="1">
              <a:defRPr/>
            </a:pPr>
            <a:r>
              <a:rPr lang="ja-JP" altLang="ja-JP" dirty="0"/>
              <a:t>ご</a:t>
            </a:r>
            <a:r>
              <a:rPr lang="ja-JP" altLang="en-US" dirty="0"/>
              <a:t>清</a:t>
            </a:r>
            <a:r>
              <a:rPr lang="ja-JP" altLang="ja-JP" dirty="0"/>
              <a:t>聴ありがとうございました</a:t>
            </a:r>
            <a:endParaRPr lang="ja-JP" altLang="ja-JP" kern="0" dirty="0"/>
          </a:p>
        </p:txBody>
      </p:sp>
      <p:pic>
        <p:nvPicPr>
          <p:cNvPr id="1546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2276475"/>
            <a:ext cx="2736850" cy="284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447"/>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コンテンツ プレースホルダー 2"/>
          <p:cNvSpPr>
            <a:spLocks noGrp="1"/>
          </p:cNvSpPr>
          <p:nvPr>
            <p:ph idx="1"/>
          </p:nvPr>
        </p:nvSpPr>
        <p:spPr>
          <a:xfrm>
            <a:off x="1116013" y="1844675"/>
            <a:ext cx="7339012" cy="4248150"/>
          </a:xfrm>
        </p:spPr>
        <p:txBody>
          <a:bodyPr/>
          <a:lstStyle/>
          <a:p>
            <a:pPr marL="0" indent="0">
              <a:buNone/>
            </a:pPr>
            <a:endParaRPr lang="en-US" altLang="ja-JP" sz="2800" dirty="0"/>
          </a:p>
          <a:p>
            <a:pPr marL="0" indent="0">
              <a:buNone/>
            </a:pPr>
            <a:endParaRPr lang="en-US" altLang="ja-JP" sz="2800" dirty="0"/>
          </a:p>
          <a:p>
            <a:pPr marL="0" indent="0">
              <a:buNone/>
            </a:pPr>
            <a:endParaRPr lang="en-US" altLang="ja-JP" sz="2800" dirty="0"/>
          </a:p>
          <a:p>
            <a:pPr marL="0" indent="0">
              <a:buNone/>
            </a:pPr>
            <a:endParaRPr lang="en-US" altLang="ja-JP" sz="2800" dirty="0"/>
          </a:p>
          <a:p>
            <a:pPr marL="0" indent="0">
              <a:buNone/>
            </a:pPr>
            <a:r>
              <a:rPr lang="ja-JP" altLang="en-US" sz="2600" dirty="0">
                <a:solidFill>
                  <a:srgbClr val="FF0000"/>
                </a:solidFill>
              </a:rPr>
              <a:t>代表者の多数決</a:t>
            </a:r>
            <a:r>
              <a:rPr lang="ja-JP" altLang="en-US" sz="2600" dirty="0"/>
              <a:t>で沖縄に行くことが決定。</a:t>
            </a:r>
            <a:endParaRPr lang="en-US" altLang="ja-JP" sz="2600" dirty="0"/>
          </a:p>
          <a:p>
            <a:pPr marL="0" indent="0">
              <a:buNone/>
            </a:pPr>
            <a:r>
              <a:rPr lang="ja-JP" altLang="en-US" sz="2600" dirty="0">
                <a:solidFill>
                  <a:srgbClr val="FF0000"/>
                </a:solidFill>
              </a:rPr>
              <a:t>全体の多数決だったら</a:t>
            </a:r>
            <a:r>
              <a:rPr lang="ja-JP" altLang="en-US" sz="2600" dirty="0"/>
              <a:t>北海道だったのに・・・</a:t>
            </a:r>
            <a:endParaRPr lang="en-US" altLang="ja-JP" sz="2600" dirty="0"/>
          </a:p>
          <a:p>
            <a:pPr marL="0" indent="0">
              <a:buNone/>
            </a:pPr>
            <a:r>
              <a:rPr lang="ja-JP" altLang="en-US" sz="2600" dirty="0"/>
              <a:t>⇒本当に民主主義？</a:t>
            </a:r>
            <a:endParaRPr lang="en-US" altLang="ja-JP" sz="2600" dirty="0"/>
          </a:p>
          <a:p>
            <a:pPr marL="0" indent="0">
              <a:buNone/>
            </a:pPr>
            <a:r>
              <a:rPr lang="ja-JP" altLang="en-US" sz="2600" dirty="0"/>
              <a:t>　同じことが国会でも起こりうるから問題。</a:t>
            </a:r>
          </a:p>
        </p:txBody>
      </p:sp>
      <p:sp>
        <p:nvSpPr>
          <p:cNvPr id="24579" name="タイトル 1"/>
          <p:cNvSpPr>
            <a:spLocks noGrp="1"/>
          </p:cNvSpPr>
          <p:nvPr>
            <p:ph type="title"/>
          </p:nvPr>
        </p:nvSpPr>
        <p:spPr>
          <a:xfrm>
            <a:off x="1371600" y="762000"/>
            <a:ext cx="6224588" cy="838200"/>
          </a:xfrm>
        </p:spPr>
        <p:txBody>
          <a:bodyPr/>
          <a:lstStyle/>
          <a:p>
            <a:r>
              <a:rPr lang="ja-JP" altLang="en-US" dirty="0"/>
              <a:t>一票の格差って何？</a:t>
            </a:r>
          </a:p>
        </p:txBody>
      </p:sp>
      <p:graphicFrame>
        <p:nvGraphicFramePr>
          <p:cNvPr id="4" name="表 3"/>
          <p:cNvGraphicFramePr>
            <a:graphicFrameLocks noGrp="1"/>
          </p:cNvGraphicFramePr>
          <p:nvPr/>
        </p:nvGraphicFramePr>
        <p:xfrm>
          <a:off x="1500188" y="2060848"/>
          <a:ext cx="6096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84049283"/>
                    </a:ext>
                  </a:extLst>
                </a:gridCol>
                <a:gridCol w="2032000">
                  <a:extLst>
                    <a:ext uri="{9D8B030D-6E8A-4147-A177-3AD203B41FA5}">
                      <a16:colId xmlns:a16="http://schemas.microsoft.com/office/drawing/2014/main" val="1354903686"/>
                    </a:ext>
                  </a:extLst>
                </a:gridCol>
                <a:gridCol w="2032000">
                  <a:extLst>
                    <a:ext uri="{9D8B030D-6E8A-4147-A177-3AD203B41FA5}">
                      <a16:colId xmlns:a16="http://schemas.microsoft.com/office/drawing/2014/main" val="1625336511"/>
                    </a:ext>
                  </a:extLst>
                </a:gridCol>
              </a:tblGrid>
              <a:tr h="370840">
                <a:tc>
                  <a:txBody>
                    <a:bodyPr/>
                    <a:lstStyle/>
                    <a:p>
                      <a:endParaRPr kumimoji="1" lang="ja-JP" altLang="en-US" dirty="0"/>
                    </a:p>
                  </a:txBody>
                  <a:tcPr/>
                </a:tc>
                <a:tc>
                  <a:txBody>
                    <a:bodyPr/>
                    <a:lstStyle/>
                    <a:p>
                      <a:pPr algn="ctr"/>
                      <a:r>
                        <a:rPr kumimoji="1" lang="ja-JP" altLang="en-US" dirty="0"/>
                        <a:t>北海道</a:t>
                      </a:r>
                    </a:p>
                  </a:txBody>
                  <a:tcPr/>
                </a:tc>
                <a:tc>
                  <a:txBody>
                    <a:bodyPr/>
                    <a:lstStyle/>
                    <a:p>
                      <a:pPr algn="ctr"/>
                      <a:r>
                        <a:rPr kumimoji="1" lang="ja-JP" altLang="en-US" dirty="0"/>
                        <a:t>沖縄</a:t>
                      </a:r>
                    </a:p>
                  </a:txBody>
                  <a:tcPr/>
                </a:tc>
                <a:extLst>
                  <a:ext uri="{0D108BD9-81ED-4DB2-BD59-A6C34878D82A}">
                    <a16:rowId xmlns:a16="http://schemas.microsoft.com/office/drawing/2014/main" val="3603431719"/>
                  </a:ext>
                </a:extLst>
              </a:tr>
              <a:tr h="370840">
                <a:tc>
                  <a:txBody>
                    <a:bodyPr/>
                    <a:lstStyle/>
                    <a:p>
                      <a:r>
                        <a:rPr kumimoji="1" lang="ja-JP" altLang="en-US" dirty="0"/>
                        <a:t>宮城クラス（</a:t>
                      </a:r>
                      <a:r>
                        <a:rPr kumimoji="1" lang="en-US" altLang="ja-JP" dirty="0"/>
                        <a:t>30</a:t>
                      </a:r>
                      <a:r>
                        <a:rPr kumimoji="1" lang="ja-JP" altLang="en-US" dirty="0"/>
                        <a:t>人）</a:t>
                      </a:r>
                    </a:p>
                  </a:txBody>
                  <a:tcPr/>
                </a:tc>
                <a:tc>
                  <a:txBody>
                    <a:bodyPr/>
                    <a:lstStyle/>
                    <a:p>
                      <a:pPr algn="ctr"/>
                      <a:r>
                        <a:rPr kumimoji="1" lang="ja-JP" altLang="en-US" dirty="0"/>
                        <a:t>○</a:t>
                      </a:r>
                    </a:p>
                  </a:txBody>
                  <a:tcPr/>
                </a:tc>
                <a:tc>
                  <a:txBody>
                    <a:bodyPr/>
                    <a:lstStyle/>
                    <a:p>
                      <a:endParaRPr kumimoji="1" lang="ja-JP" altLang="en-US"/>
                    </a:p>
                  </a:txBody>
                  <a:tcPr/>
                </a:tc>
                <a:extLst>
                  <a:ext uri="{0D108BD9-81ED-4DB2-BD59-A6C34878D82A}">
                    <a16:rowId xmlns:a16="http://schemas.microsoft.com/office/drawing/2014/main" val="3132975067"/>
                  </a:ext>
                </a:extLst>
              </a:tr>
              <a:tr h="370840">
                <a:tc>
                  <a:txBody>
                    <a:bodyPr/>
                    <a:lstStyle/>
                    <a:p>
                      <a:r>
                        <a:rPr kumimoji="1" lang="ja-JP" altLang="en-US" dirty="0"/>
                        <a:t>福井クラス（</a:t>
                      </a:r>
                      <a:r>
                        <a:rPr kumimoji="1" lang="en-US" altLang="ja-JP" dirty="0"/>
                        <a:t>10</a:t>
                      </a:r>
                      <a:r>
                        <a:rPr kumimoji="1" lang="ja-JP" altLang="en-US" dirty="0"/>
                        <a:t>人</a:t>
                      </a:r>
                      <a:r>
                        <a:rPr kumimoji="1" lang="en-US" altLang="ja-JP" dirty="0"/>
                        <a:t>)</a:t>
                      </a:r>
                    </a:p>
                  </a:txBody>
                  <a:tcPr/>
                </a:tc>
                <a:tc>
                  <a:txBody>
                    <a:bodyPr/>
                    <a:lstStyle/>
                    <a:p>
                      <a:endParaRPr kumimoji="1" lang="ja-JP" altLang="en-US" dirty="0"/>
                    </a:p>
                  </a:txBody>
                  <a:tcPr/>
                </a:tc>
                <a:tc>
                  <a:txBody>
                    <a:bodyPr/>
                    <a:lstStyle/>
                    <a:p>
                      <a:pPr algn="ctr"/>
                      <a:r>
                        <a:rPr kumimoji="1" lang="ja-JP" altLang="en-US" dirty="0"/>
                        <a:t>○</a:t>
                      </a:r>
                    </a:p>
                  </a:txBody>
                  <a:tcPr/>
                </a:tc>
                <a:extLst>
                  <a:ext uri="{0D108BD9-81ED-4DB2-BD59-A6C34878D82A}">
                    <a16:rowId xmlns:a16="http://schemas.microsoft.com/office/drawing/2014/main" val="35338186"/>
                  </a:ext>
                </a:extLst>
              </a:tr>
              <a:tr h="370840">
                <a:tc>
                  <a:txBody>
                    <a:bodyPr/>
                    <a:lstStyle/>
                    <a:p>
                      <a:r>
                        <a:rPr kumimoji="1" lang="ja-JP" altLang="en-US" dirty="0"/>
                        <a:t>佐賀クラス（</a:t>
                      </a:r>
                      <a:r>
                        <a:rPr kumimoji="1" lang="en-US" altLang="ja-JP" dirty="0"/>
                        <a:t>10</a:t>
                      </a:r>
                      <a:r>
                        <a:rPr kumimoji="1" lang="ja-JP" altLang="en-US" dirty="0"/>
                        <a:t>人）</a:t>
                      </a:r>
                    </a:p>
                  </a:txBody>
                  <a:tcPr/>
                </a:tc>
                <a:tc>
                  <a:txBody>
                    <a:bodyPr/>
                    <a:lstStyle/>
                    <a:p>
                      <a:endParaRPr kumimoji="1" lang="ja-JP" altLang="en-US"/>
                    </a:p>
                  </a:txBody>
                  <a:tcPr/>
                </a:tc>
                <a:tc>
                  <a:txBody>
                    <a:bodyPr/>
                    <a:lstStyle/>
                    <a:p>
                      <a:pPr algn="ctr"/>
                      <a:r>
                        <a:rPr kumimoji="1" lang="ja-JP" altLang="en-US" dirty="0"/>
                        <a:t>○</a:t>
                      </a:r>
                    </a:p>
                  </a:txBody>
                  <a:tcPr/>
                </a:tc>
                <a:extLst>
                  <a:ext uri="{0D108BD9-81ED-4DB2-BD59-A6C34878D82A}">
                    <a16:rowId xmlns:a16="http://schemas.microsoft.com/office/drawing/2014/main" val="2602544025"/>
                  </a:ext>
                </a:extLst>
              </a:tr>
            </a:tbl>
          </a:graphicData>
        </a:graphic>
      </p:graphicFrame>
    </p:spTree>
    <p:extLst>
      <p:ext uri="{BB962C8B-B14F-4D97-AF65-F5344CB8AC3E}">
        <p14:creationId xmlns:p14="http://schemas.microsoft.com/office/powerpoint/2010/main" val="126384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コンテンツ プレースホルダー 2"/>
          <p:cNvSpPr>
            <a:spLocks noGrp="1"/>
          </p:cNvSpPr>
          <p:nvPr>
            <p:ph idx="1"/>
          </p:nvPr>
        </p:nvSpPr>
        <p:spPr>
          <a:xfrm>
            <a:off x="1116013" y="1844675"/>
            <a:ext cx="7339012" cy="4248150"/>
          </a:xfrm>
        </p:spPr>
        <p:txBody>
          <a:bodyPr/>
          <a:lstStyle/>
          <a:p>
            <a:pPr marL="0" indent="0">
              <a:buFont typeface="Wingdings" panose="05000000000000000000" pitchFamily="2" charset="2"/>
              <a:buNone/>
            </a:pPr>
            <a:r>
              <a:rPr lang="ja-JP" altLang="en-US" sz="3600" b="1" dirty="0">
                <a:solidFill>
                  <a:srgbClr val="008000"/>
                </a:solidFill>
              </a:rPr>
              <a:t>全国</a:t>
            </a:r>
            <a:r>
              <a:rPr lang="ja-JP" altLang="en-US" b="1" dirty="0">
                <a:solidFill>
                  <a:srgbClr val="008000"/>
                </a:solidFill>
              </a:rPr>
              <a:t>（令和８年 衆議院議員選挙）</a:t>
            </a:r>
          </a:p>
          <a:p>
            <a:pPr marL="0" indent="0">
              <a:buFont typeface="Wingdings" panose="05000000000000000000" pitchFamily="2" charset="2"/>
              <a:buNone/>
            </a:pPr>
            <a:r>
              <a:rPr lang="en-US" altLang="ja-JP" sz="5400" dirty="0"/>
              <a:t>A</a:t>
            </a:r>
            <a:r>
              <a:rPr lang="ja-JP" altLang="en-US" sz="5400" dirty="0"/>
              <a:t>　５，０００万円</a:t>
            </a:r>
            <a:endParaRPr lang="en-US" altLang="ja-JP" sz="5400" dirty="0"/>
          </a:p>
          <a:p>
            <a:pPr marL="0" indent="0">
              <a:buFont typeface="Wingdings" panose="05000000000000000000" pitchFamily="2" charset="2"/>
              <a:buNone/>
            </a:pPr>
            <a:r>
              <a:rPr lang="en-US" altLang="ja-JP" sz="5400" dirty="0"/>
              <a:t>B</a:t>
            </a:r>
            <a:r>
              <a:rPr lang="ja-JP" altLang="en-US" sz="5400" dirty="0"/>
              <a:t>　　　　１５億円</a:t>
            </a:r>
            <a:endParaRPr lang="en-US" altLang="ja-JP" sz="5400" dirty="0"/>
          </a:p>
          <a:p>
            <a:pPr marL="0" indent="0">
              <a:buFont typeface="Wingdings" panose="05000000000000000000" pitchFamily="2" charset="2"/>
              <a:buNone/>
            </a:pPr>
            <a:r>
              <a:rPr lang="en-US" altLang="ja-JP" sz="5400" dirty="0"/>
              <a:t>C</a:t>
            </a:r>
            <a:r>
              <a:rPr lang="ja-JP" altLang="en-US" sz="5400" dirty="0"/>
              <a:t>　　　８５０億円</a:t>
            </a:r>
          </a:p>
        </p:txBody>
      </p:sp>
      <p:sp>
        <p:nvSpPr>
          <p:cNvPr id="29699" name="タイトル 1"/>
          <p:cNvSpPr>
            <a:spLocks noGrp="1"/>
          </p:cNvSpPr>
          <p:nvPr>
            <p:ph type="title"/>
          </p:nvPr>
        </p:nvSpPr>
        <p:spPr>
          <a:xfrm>
            <a:off x="1371600" y="762000"/>
            <a:ext cx="6224588" cy="838200"/>
          </a:xfrm>
        </p:spPr>
        <p:txBody>
          <a:bodyPr/>
          <a:lstStyle/>
          <a:p>
            <a:r>
              <a:rPr lang="ja-JP" altLang="en-US"/>
              <a:t>選挙の予算どれくらい</a:t>
            </a:r>
          </a:p>
        </p:txBody>
      </p:sp>
      <p:sp>
        <p:nvSpPr>
          <p:cNvPr id="6" name="角丸四角形 1"/>
          <p:cNvSpPr>
            <a:spLocks noChangeArrowheads="1"/>
          </p:cNvSpPr>
          <p:nvPr/>
        </p:nvSpPr>
        <p:spPr bwMode="auto">
          <a:xfrm>
            <a:off x="900113" y="4652963"/>
            <a:ext cx="6911975" cy="863600"/>
          </a:xfrm>
          <a:prstGeom prst="roundRect">
            <a:avLst>
              <a:gd name="adj" fmla="val 16667"/>
            </a:avLst>
          </a:prstGeom>
          <a:noFill/>
          <a:ln w="1016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Tree>
    <p:extLst>
      <p:ext uri="{BB962C8B-B14F-4D97-AF65-F5344CB8AC3E}">
        <p14:creationId xmlns:p14="http://schemas.microsoft.com/office/powerpoint/2010/main" val="716485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txBox="1">
            <a:spLocks/>
          </p:cNvSpPr>
          <p:nvPr/>
        </p:nvSpPr>
        <p:spPr bwMode="auto">
          <a:xfrm>
            <a:off x="1466850" y="981075"/>
            <a:ext cx="53784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なぜ選挙をするのか</a:t>
            </a:r>
          </a:p>
        </p:txBody>
      </p:sp>
      <p:sp>
        <p:nvSpPr>
          <p:cNvPr id="31747" name="テキスト プレースホルダー 1"/>
          <p:cNvSpPr txBox="1">
            <a:spLocks/>
          </p:cNvSpPr>
          <p:nvPr/>
        </p:nvSpPr>
        <p:spPr bwMode="auto">
          <a:xfrm>
            <a:off x="492125" y="1920875"/>
            <a:ext cx="8642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Char char="p"/>
            </a:pPr>
            <a:r>
              <a:rPr lang="ja-JP" altLang="en-US" sz="2800">
                <a:solidFill>
                  <a:schemeClr val="bg2"/>
                </a:solidFill>
              </a:rPr>
              <a:t>私たちはどれくらい</a:t>
            </a:r>
            <a:r>
              <a:rPr lang="ja-JP" altLang="en-US" sz="3600" b="1">
                <a:solidFill>
                  <a:srgbClr val="FF0000"/>
                </a:solidFill>
              </a:rPr>
              <a:t>税金</a:t>
            </a:r>
            <a:r>
              <a:rPr lang="ja-JP" altLang="en-US" sz="2800">
                <a:solidFill>
                  <a:schemeClr val="bg2"/>
                </a:solidFill>
              </a:rPr>
              <a:t>を支払っている</a:t>
            </a:r>
          </a:p>
        </p:txBody>
      </p:sp>
      <p:sp>
        <p:nvSpPr>
          <p:cNvPr id="23556" name="角丸四角形 5"/>
          <p:cNvSpPr>
            <a:spLocks noChangeArrowheads="1"/>
          </p:cNvSpPr>
          <p:nvPr/>
        </p:nvSpPr>
        <p:spPr bwMode="auto">
          <a:xfrm>
            <a:off x="3419475" y="3463925"/>
            <a:ext cx="4537075" cy="2065338"/>
          </a:xfrm>
          <a:prstGeom prst="roundRect">
            <a:avLst>
              <a:gd name="adj" fmla="val 0"/>
            </a:avLst>
          </a:prstGeom>
          <a:solidFill>
            <a:srgbClr val="FFFF00">
              <a:alpha val="43137"/>
            </a:srgbClr>
          </a:solidFill>
          <a:ln>
            <a:noFill/>
          </a:ln>
          <a:extLst>
            <a:ext uri="{91240B29-F687-4F45-9708-019B960494DF}">
              <a14:hiddenLine xmlns:a14="http://schemas.microsoft.com/office/drawing/2010/main" w="9525">
                <a:solidFill>
                  <a:srgbClr val="000000"/>
                </a:solidFill>
                <a:round/>
                <a:headEnd/>
                <a:tailEnd/>
              </a14:hiddenLine>
            </a:ext>
          </a:extLst>
        </p:spPr>
        <p:txBody>
          <a:bodyPr lIns="90170" tIns="46990" rIns="90170" bIns="46990"/>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5400" b="1" dirty="0">
                <a:solidFill>
                  <a:srgbClr val="003399"/>
                </a:solidFill>
                <a:latin typeface="メイリオ" panose="020B0604030504040204" pitchFamily="50" charset="-128"/>
                <a:ea typeface="メイリオ" panose="020B0604030504040204" pitchFamily="50" charset="-128"/>
                <a:sym typeface="メイリオ" panose="020B0604030504040204" pitchFamily="50" charset="-128"/>
              </a:rPr>
              <a:t>消費税</a:t>
            </a:r>
            <a:endParaRPr lang="en-US" altLang="ja-JP" sz="5400" b="1" dirty="0">
              <a:solidFill>
                <a:srgbClr val="003399"/>
              </a:solidFill>
              <a:latin typeface="メイリオ" panose="020B0604030504040204" pitchFamily="50" charset="-128"/>
              <a:ea typeface="メイリオ" panose="020B0604030504040204" pitchFamily="50" charset="-128"/>
              <a:sym typeface="メイリオ" panose="020B0604030504040204" pitchFamily="50" charset="-128"/>
            </a:endParaRPr>
          </a:p>
          <a:p>
            <a:pPr algn="ctr" eaLnBrk="1" hangingPunct="1">
              <a:buClr>
                <a:schemeClr val="bg1"/>
              </a:buClr>
              <a:buSzPct val="100000"/>
              <a:buFont typeface="Wingdings" panose="05000000000000000000" pitchFamily="2" charset="2"/>
              <a:buNone/>
            </a:pPr>
            <a:r>
              <a:rPr lang="en-US" altLang="ja-JP" sz="4400" dirty="0">
                <a:solidFill>
                  <a:srgbClr val="000000"/>
                </a:solidFill>
                <a:latin typeface="メイリオ" panose="020B0604030504040204" pitchFamily="50" charset="-128"/>
                <a:ea typeface="メイリオ" panose="020B0604030504040204" pitchFamily="50" charset="-128"/>
                <a:sym typeface="メイリオ" panose="020B0604030504040204" pitchFamily="50" charset="-128"/>
              </a:rPr>
              <a:t>10%</a:t>
            </a:r>
          </a:p>
        </p:txBody>
      </p:sp>
      <p:sp>
        <p:nvSpPr>
          <p:cNvPr id="31749" name="テキスト プレースホルダー 1"/>
          <p:cNvSpPr>
            <a:spLocks noChangeArrowheads="1"/>
          </p:cNvSpPr>
          <p:nvPr/>
        </p:nvSpPr>
        <p:spPr bwMode="auto">
          <a:xfrm>
            <a:off x="630238" y="2811463"/>
            <a:ext cx="481965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2400">
                <a:sym typeface="HG丸ｺﾞｼｯｸM-PRO" panose="020F0600000000000000" pitchFamily="50" charset="-128"/>
              </a:rPr>
              <a:t>皆さんも買い物をすれば</a:t>
            </a:r>
          </a:p>
        </p:txBody>
      </p:sp>
      <p:pic>
        <p:nvPicPr>
          <p:cNvPr id="31750" name="Picture 32" descr="\\172.20.33.16\市町村課共通\70選挙\選挙啓発\■H29冊子作り（高校生版）\AC\IMG_068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3716338"/>
            <a:ext cx="24130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28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ppt_x"/>
                                          </p:val>
                                        </p:tav>
                                        <p:tav tm="100000">
                                          <p:val>
                                            <p:strVal val="#ppt_x"/>
                                          </p:val>
                                        </p:tav>
                                      </p:tavLst>
                                    </p:anim>
                                    <p:anim calcmode="lin" valueType="num">
                                      <p:cBhvr additive="base">
                                        <p:cTn id="8" dur="500" fill="hold"/>
                                        <p:tgtEl>
                                          <p:spTgt spid="235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5"/>
          <p:cNvSpPr>
            <a:spLocks noChangeArrowheads="1"/>
          </p:cNvSpPr>
          <p:nvPr/>
        </p:nvSpPr>
        <p:spPr bwMode="auto">
          <a:xfrm>
            <a:off x="3589338" y="3136900"/>
            <a:ext cx="2536825" cy="1289050"/>
          </a:xfrm>
          <a:prstGeom prst="roundRect">
            <a:avLst>
              <a:gd name="adj" fmla="val 0"/>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lIns="90170" tIns="46990" rIns="90170" bIns="46990"/>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2800" b="1">
                <a:solidFill>
                  <a:schemeClr val="tx2"/>
                </a:solidFill>
                <a:latin typeface="メイリオ" panose="020B0604030504040204" pitchFamily="50" charset="-128"/>
                <a:ea typeface="メイリオ" panose="020B0604030504040204" pitchFamily="50" charset="-128"/>
                <a:sym typeface="メイリオ" panose="020B0604030504040204" pitchFamily="50" charset="-128"/>
              </a:rPr>
              <a:t>  </a:t>
            </a:r>
            <a:endParaRPr lang="ja-JP" altLang="en-US" sz="1600">
              <a:solidFill>
                <a:srgbClr val="000000"/>
              </a:solidFill>
              <a:latin typeface="メイリオ" panose="020B0604030504040204" pitchFamily="50" charset="-128"/>
              <a:ea typeface="メイリオ" panose="020B0604030504040204" pitchFamily="50" charset="-128"/>
              <a:sym typeface="メイリオ" panose="020B0604030504040204" pitchFamily="50" charset="-128"/>
            </a:endParaRPr>
          </a:p>
        </p:txBody>
      </p:sp>
      <p:sp>
        <p:nvSpPr>
          <p:cNvPr id="33795" name="タイトル 1"/>
          <p:cNvSpPr txBox="1">
            <a:spLocks/>
          </p:cNvSpPr>
          <p:nvPr/>
        </p:nvSpPr>
        <p:spPr bwMode="auto">
          <a:xfrm>
            <a:off x="1466850" y="981075"/>
            <a:ext cx="53784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なぜ選挙をするのか</a:t>
            </a:r>
          </a:p>
        </p:txBody>
      </p:sp>
      <p:sp>
        <p:nvSpPr>
          <p:cNvPr id="33796" name="テキスト プレースホルダー 1"/>
          <p:cNvSpPr txBox="1">
            <a:spLocks/>
          </p:cNvSpPr>
          <p:nvPr/>
        </p:nvSpPr>
        <p:spPr bwMode="auto">
          <a:xfrm>
            <a:off x="492125" y="1920875"/>
            <a:ext cx="8642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Char char="p"/>
            </a:pPr>
            <a:r>
              <a:rPr lang="ja-JP" altLang="en-US" sz="2800" dirty="0">
                <a:solidFill>
                  <a:schemeClr val="bg2"/>
                </a:solidFill>
              </a:rPr>
              <a:t>私たちはどれくらい</a:t>
            </a:r>
            <a:r>
              <a:rPr lang="ja-JP" altLang="en-US" sz="3600" b="1" dirty="0">
                <a:solidFill>
                  <a:srgbClr val="FF0000"/>
                </a:solidFill>
              </a:rPr>
              <a:t>税金</a:t>
            </a:r>
            <a:r>
              <a:rPr lang="ja-JP" altLang="en-US" sz="2800" dirty="0">
                <a:solidFill>
                  <a:schemeClr val="bg2"/>
                </a:solidFill>
              </a:rPr>
              <a:t>を支払っている</a:t>
            </a:r>
          </a:p>
        </p:txBody>
      </p:sp>
      <p:sp>
        <p:nvSpPr>
          <p:cNvPr id="33797" name="テキスト プレースホルダー 1"/>
          <p:cNvSpPr>
            <a:spLocks noChangeArrowheads="1"/>
          </p:cNvSpPr>
          <p:nvPr/>
        </p:nvSpPr>
        <p:spPr bwMode="auto">
          <a:xfrm>
            <a:off x="895350" y="2640013"/>
            <a:ext cx="28797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2000">
                <a:sym typeface="HG丸ｺﾞｼｯｸM-PRO" panose="020F0600000000000000" pitchFamily="50" charset="-128"/>
              </a:rPr>
              <a:t>皆さんも就職すれば</a:t>
            </a:r>
          </a:p>
        </p:txBody>
      </p:sp>
      <p:sp>
        <p:nvSpPr>
          <p:cNvPr id="33798" name="角丸四角形 5"/>
          <p:cNvSpPr>
            <a:spLocks noChangeArrowheads="1"/>
          </p:cNvSpPr>
          <p:nvPr/>
        </p:nvSpPr>
        <p:spPr bwMode="auto">
          <a:xfrm>
            <a:off x="3544888" y="3136900"/>
            <a:ext cx="2536825" cy="128905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170" tIns="46990" rIns="90170" bIns="46990"/>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2800" b="1" dirty="0">
                <a:solidFill>
                  <a:schemeClr val="tx2"/>
                </a:solidFill>
                <a:latin typeface="メイリオ" panose="020B0604030504040204" pitchFamily="50" charset="-128"/>
                <a:ea typeface="メイリオ" panose="020B0604030504040204" pitchFamily="50" charset="-128"/>
                <a:sym typeface="メイリオ" panose="020B0604030504040204" pitchFamily="50" charset="-128"/>
              </a:rPr>
              <a:t>  所得税</a:t>
            </a:r>
          </a:p>
          <a:p>
            <a:pPr eaLnBrk="1" hangingPunct="1">
              <a:buClr>
                <a:schemeClr val="bg1"/>
              </a:buClr>
              <a:buSzPct val="100000"/>
              <a:buFont typeface="Wingdings" panose="05000000000000000000" pitchFamily="2" charset="2"/>
              <a:buNone/>
            </a:pPr>
            <a:r>
              <a:rPr lang="ja-JP" altLang="en-US" sz="2800" b="1" dirty="0">
                <a:solidFill>
                  <a:schemeClr val="tx2"/>
                </a:solidFill>
                <a:latin typeface="メイリオ" panose="020B0604030504040204" pitchFamily="50" charset="-128"/>
                <a:ea typeface="メイリオ" panose="020B0604030504040204" pitchFamily="50" charset="-128"/>
                <a:sym typeface="メイリオ" panose="020B0604030504040204" pitchFamily="50" charset="-128"/>
              </a:rPr>
              <a:t>  住民税</a:t>
            </a:r>
          </a:p>
          <a:p>
            <a:pPr eaLnBrk="1" hangingPunct="1">
              <a:buClr>
                <a:schemeClr val="bg1"/>
              </a:buClr>
              <a:buSzPct val="100000"/>
              <a:buFont typeface="Wingdings" panose="05000000000000000000" pitchFamily="2" charset="2"/>
              <a:buNone/>
            </a:pPr>
            <a:r>
              <a:rPr lang="ja-JP" altLang="en-US" sz="1600" dirty="0">
                <a:solidFill>
                  <a:srgbClr val="000000"/>
                </a:solidFill>
                <a:latin typeface="メイリオ" panose="020B0604030504040204" pitchFamily="50" charset="-128"/>
                <a:ea typeface="メイリオ" panose="020B0604030504040204" pitchFamily="50" charset="-128"/>
                <a:sym typeface="メイリオ" panose="020B0604030504040204" pitchFamily="50" charset="-128"/>
              </a:rPr>
              <a:t>     健康保険・年金など</a:t>
            </a:r>
          </a:p>
        </p:txBody>
      </p:sp>
      <p:pic>
        <p:nvPicPr>
          <p:cNvPr id="33799" name="Picture 34" descr="IMG_06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3003550"/>
            <a:ext cx="1520825"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テキスト プレースホルダー 1"/>
          <p:cNvSpPr>
            <a:spLocks noChangeArrowheads="1"/>
          </p:cNvSpPr>
          <p:nvPr/>
        </p:nvSpPr>
        <p:spPr bwMode="auto">
          <a:xfrm>
            <a:off x="1052116" y="4356101"/>
            <a:ext cx="3709194" cy="407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2000" dirty="0">
                <a:sym typeface="HG丸ｺﾞｼｯｸM-PRO" panose="020F0600000000000000" pitchFamily="50" charset="-128"/>
              </a:rPr>
              <a:t>高卒の初任給（月給）</a:t>
            </a:r>
          </a:p>
        </p:txBody>
      </p:sp>
      <p:sp>
        <p:nvSpPr>
          <p:cNvPr id="33801" name="Oval 37"/>
          <p:cNvSpPr>
            <a:spLocks noChangeArrowheads="1"/>
          </p:cNvSpPr>
          <p:nvPr/>
        </p:nvSpPr>
        <p:spPr bwMode="auto">
          <a:xfrm>
            <a:off x="1593850" y="4803775"/>
            <a:ext cx="1165225" cy="855663"/>
          </a:xfrm>
          <a:prstGeom prst="ellipse">
            <a:avLst/>
          </a:prstGeom>
          <a:solidFill>
            <a:srgbClr val="99CC00"/>
          </a:solidFill>
          <a:ln w="2857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en-US" altLang="ja-JP" sz="4000" dirty="0">
                <a:solidFill>
                  <a:schemeClr val="bg1"/>
                </a:solidFill>
                <a:latin typeface="メイリオ" panose="020B0604030504040204" pitchFamily="50" charset="-128"/>
                <a:ea typeface="メイリオ" panose="020B0604030504040204" pitchFamily="50" charset="-128"/>
              </a:rPr>
              <a:t>20</a:t>
            </a:r>
            <a:endParaRPr lang="ja-JP" altLang="en-US" sz="4000" dirty="0">
              <a:solidFill>
                <a:schemeClr val="bg1"/>
              </a:solidFill>
              <a:latin typeface="メイリオ" panose="020B0604030504040204" pitchFamily="50" charset="-128"/>
              <a:ea typeface="メイリオ" panose="020B0604030504040204" pitchFamily="50" charset="-128"/>
            </a:endParaRPr>
          </a:p>
        </p:txBody>
      </p:sp>
      <p:sp>
        <p:nvSpPr>
          <p:cNvPr id="2" name="Oval 38"/>
          <p:cNvSpPr>
            <a:spLocks noChangeArrowheads="1"/>
          </p:cNvSpPr>
          <p:nvPr/>
        </p:nvSpPr>
        <p:spPr bwMode="auto">
          <a:xfrm>
            <a:off x="3789363" y="4829175"/>
            <a:ext cx="1214437" cy="935038"/>
          </a:xfrm>
          <a:prstGeom prst="ellipse">
            <a:avLst/>
          </a:prstGeom>
          <a:solidFill>
            <a:srgbClr val="99CC00"/>
          </a:solidFill>
          <a:ln w="2857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4000" b="1" dirty="0">
                <a:solidFill>
                  <a:schemeClr val="bg1"/>
                </a:solidFill>
                <a:latin typeface="メイリオ" panose="020B0604030504040204" pitchFamily="50" charset="-128"/>
                <a:ea typeface="メイリオ" panose="020B0604030504040204" pitchFamily="50" charset="-128"/>
              </a:rPr>
              <a:t>4</a:t>
            </a:r>
          </a:p>
        </p:txBody>
      </p:sp>
      <p:sp>
        <p:nvSpPr>
          <p:cNvPr id="24586" name="Oval 39"/>
          <p:cNvSpPr>
            <a:spLocks noChangeArrowheads="1"/>
          </p:cNvSpPr>
          <p:nvPr/>
        </p:nvSpPr>
        <p:spPr bwMode="auto">
          <a:xfrm>
            <a:off x="5945188" y="4425950"/>
            <a:ext cx="1579562" cy="1393825"/>
          </a:xfrm>
          <a:prstGeom prst="ellipse">
            <a:avLst/>
          </a:prstGeom>
          <a:solidFill>
            <a:srgbClr val="99CC00"/>
          </a:solidFill>
          <a:ln w="2857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5400" b="1" dirty="0">
                <a:solidFill>
                  <a:srgbClr val="FF0000"/>
                </a:solidFill>
                <a:latin typeface="メイリオ" panose="020B0604030504040204" pitchFamily="50" charset="-128"/>
                <a:ea typeface="メイリオ" panose="020B0604030504040204" pitchFamily="50" charset="-128"/>
              </a:rPr>
              <a:t>1</a:t>
            </a:r>
            <a:r>
              <a:rPr lang="en-US" altLang="ja-JP" sz="5400" b="1" dirty="0">
                <a:solidFill>
                  <a:srgbClr val="FF0000"/>
                </a:solidFill>
                <a:latin typeface="メイリオ" panose="020B0604030504040204" pitchFamily="50" charset="-128"/>
                <a:ea typeface="メイリオ" panose="020B0604030504040204" pitchFamily="50" charset="-128"/>
              </a:rPr>
              <a:t>6</a:t>
            </a:r>
            <a:endParaRPr lang="ja-JP" altLang="en-US" sz="5400" b="1" dirty="0">
              <a:solidFill>
                <a:srgbClr val="FF0000"/>
              </a:solidFill>
              <a:latin typeface="メイリオ" panose="020B0604030504040204" pitchFamily="50" charset="-128"/>
              <a:ea typeface="メイリオ" panose="020B0604030504040204" pitchFamily="50" charset="-128"/>
            </a:endParaRPr>
          </a:p>
        </p:txBody>
      </p:sp>
      <p:sp>
        <p:nvSpPr>
          <p:cNvPr id="33804" name="Text Box 40"/>
          <p:cNvSpPr txBox="1">
            <a:spLocks noChangeArrowheads="1"/>
          </p:cNvSpPr>
          <p:nvPr/>
        </p:nvSpPr>
        <p:spPr bwMode="auto">
          <a:xfrm>
            <a:off x="2967038" y="4570413"/>
            <a:ext cx="8080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8000">
                <a:latin typeface="メイリオ" panose="020B0604030504040204" pitchFamily="50" charset="-128"/>
                <a:ea typeface="メイリオ" panose="020B0604030504040204" pitchFamily="50" charset="-128"/>
              </a:rPr>
              <a:t>-</a:t>
            </a:r>
          </a:p>
        </p:txBody>
      </p:sp>
      <p:sp>
        <p:nvSpPr>
          <p:cNvPr id="33805" name="Text Box 41"/>
          <p:cNvSpPr txBox="1">
            <a:spLocks noChangeArrowheads="1"/>
          </p:cNvSpPr>
          <p:nvPr/>
        </p:nvSpPr>
        <p:spPr bwMode="auto">
          <a:xfrm>
            <a:off x="5035550" y="4737100"/>
            <a:ext cx="708025" cy="922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5400">
                <a:latin typeface="Arial" panose="020B0604020202020204" pitchFamily="34" charset="0"/>
                <a:ea typeface="メイリオ" panose="020B0604030504040204" pitchFamily="50" charset="-128"/>
              </a:rPr>
              <a:t>＝</a:t>
            </a:r>
          </a:p>
        </p:txBody>
      </p:sp>
      <p:sp>
        <p:nvSpPr>
          <p:cNvPr id="33806" name="テキスト プレースホルダー 1"/>
          <p:cNvSpPr>
            <a:spLocks noChangeArrowheads="1"/>
          </p:cNvSpPr>
          <p:nvPr/>
        </p:nvSpPr>
        <p:spPr bwMode="auto">
          <a:xfrm>
            <a:off x="2230438" y="5659438"/>
            <a:ext cx="676275"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1200">
                <a:sym typeface="HG丸ｺﾞｼｯｸM-PRO" panose="020F0600000000000000" pitchFamily="50" charset="-128"/>
              </a:rPr>
              <a:t>万円</a:t>
            </a:r>
          </a:p>
        </p:txBody>
      </p:sp>
      <p:sp>
        <p:nvSpPr>
          <p:cNvPr id="33807" name="テキスト プレースホルダー 1"/>
          <p:cNvSpPr>
            <a:spLocks noChangeArrowheads="1"/>
          </p:cNvSpPr>
          <p:nvPr/>
        </p:nvSpPr>
        <p:spPr bwMode="auto">
          <a:xfrm>
            <a:off x="4670425" y="5659438"/>
            <a:ext cx="676275"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1200">
                <a:sym typeface="HG丸ｺﾞｼｯｸM-PRO" panose="020F0600000000000000" pitchFamily="50" charset="-128"/>
              </a:rPr>
              <a:t>万円</a:t>
            </a:r>
            <a:endParaRPr lang="ja-JP" altLang="en-US" sz="2400">
              <a:latin typeface="Tahoma" panose="020B0604030504040204" pitchFamily="34" charset="0"/>
              <a:ea typeface="ＭＳ Ｐゴシック" panose="020B0600070205080204" pitchFamily="50" charset="-128"/>
            </a:endParaRPr>
          </a:p>
        </p:txBody>
      </p:sp>
      <p:sp>
        <p:nvSpPr>
          <p:cNvPr id="33808" name="テキスト プレースホルダー 1"/>
          <p:cNvSpPr>
            <a:spLocks noChangeArrowheads="1"/>
          </p:cNvSpPr>
          <p:nvPr/>
        </p:nvSpPr>
        <p:spPr bwMode="auto">
          <a:xfrm>
            <a:off x="7164388" y="5607050"/>
            <a:ext cx="85090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1200">
                <a:sym typeface="HG丸ｺﾞｼｯｸM-PRO" panose="020F0600000000000000" pitchFamily="50" charset="-128"/>
              </a:rPr>
              <a:t>万円</a:t>
            </a:r>
            <a:endParaRPr lang="ja-JP" altLang="en-US" sz="2400">
              <a:latin typeface="Tahoma" panose="020B0604030504040204" pitchFamily="34" charset="0"/>
              <a:ea typeface="ＭＳ Ｐゴシック" panose="020B0600070205080204" pitchFamily="50" charset="-128"/>
            </a:endParaRPr>
          </a:p>
        </p:txBody>
      </p:sp>
      <p:sp>
        <p:nvSpPr>
          <p:cNvPr id="3" name="二等辺三角形 1"/>
          <p:cNvSpPr>
            <a:spLocks noChangeArrowheads="1"/>
          </p:cNvSpPr>
          <p:nvPr/>
        </p:nvSpPr>
        <p:spPr bwMode="auto">
          <a:xfrm rot="10800000">
            <a:off x="3749675" y="4425950"/>
            <a:ext cx="1268413" cy="336550"/>
          </a:xfrm>
          <a:prstGeom prst="triangle">
            <a:avLst>
              <a:gd name="adj" fmla="val 50000"/>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Tree>
    <p:custDataLst>
      <p:tags r:id="rId1"/>
    </p:custDataLst>
  </p:cSld>
  <p:clrMapOvr>
    <a:masterClrMapping/>
  </p:clrMapOvr>
  <p:transition spd="slow" advTm="28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4586"/>
                                        </p:tgtEl>
                                        <p:attrNameLst>
                                          <p:attrName>style.visibility</p:attrName>
                                        </p:attrNameLst>
                                      </p:cBhvr>
                                      <p:to>
                                        <p:strVal val="visible"/>
                                      </p:to>
                                    </p:set>
                                    <p:animEffect transition="in" filter="randombar(horizontal)">
                                      <p:cBhvr>
                                        <p:cTn id="18" dur="500"/>
                                        <p:tgtEl>
                                          <p:spTgt spid="24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24586"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0.1"/>
</p:tagLst>
</file>

<file path=ppt/tags/tag10.xml><?xml version="1.0" encoding="utf-8"?>
<p:tagLst xmlns:a="http://schemas.openxmlformats.org/drawingml/2006/main" xmlns:r="http://schemas.openxmlformats.org/officeDocument/2006/relationships" xmlns:p="http://schemas.openxmlformats.org/presentationml/2006/main">
  <p:tag name="TIMING" val="|71.2"/>
</p:tagLst>
</file>

<file path=ppt/tags/tag11.xml><?xml version="1.0" encoding="utf-8"?>
<p:tagLst xmlns:a="http://schemas.openxmlformats.org/drawingml/2006/main" xmlns:r="http://schemas.openxmlformats.org/officeDocument/2006/relationships" xmlns:p="http://schemas.openxmlformats.org/presentationml/2006/main">
  <p:tag name="TIMING" val="|12.6|35.3|22.3"/>
</p:tagLst>
</file>

<file path=ppt/tags/tag12.xml><?xml version="1.0" encoding="utf-8"?>
<p:tagLst xmlns:a="http://schemas.openxmlformats.org/drawingml/2006/main" xmlns:r="http://schemas.openxmlformats.org/officeDocument/2006/relationships" xmlns:p="http://schemas.openxmlformats.org/presentationml/2006/main">
  <p:tag name="TIMING" val="|8|13.2|18.7|15.5|7.6"/>
</p:tagLst>
</file>

<file path=ppt/tags/tag13.xml><?xml version="1.0" encoding="utf-8"?>
<p:tagLst xmlns:a="http://schemas.openxmlformats.org/drawingml/2006/main" xmlns:r="http://schemas.openxmlformats.org/officeDocument/2006/relationships" xmlns:p="http://schemas.openxmlformats.org/presentationml/2006/main">
  <p:tag name="TIMING" val="|6.9|9.3|11"/>
</p:tagLst>
</file>

<file path=ppt/tags/tag14.xml><?xml version="1.0" encoding="utf-8"?>
<p:tagLst xmlns:a="http://schemas.openxmlformats.org/drawingml/2006/main" xmlns:r="http://schemas.openxmlformats.org/officeDocument/2006/relationships" xmlns:p="http://schemas.openxmlformats.org/presentationml/2006/main">
  <p:tag name="TIMING" val="|3.1|6.9|35.1|11"/>
</p:tagLst>
</file>

<file path=ppt/tags/tag15.xml><?xml version="1.0" encoding="utf-8"?>
<p:tagLst xmlns:a="http://schemas.openxmlformats.org/drawingml/2006/main" xmlns:r="http://schemas.openxmlformats.org/officeDocument/2006/relationships" xmlns:p="http://schemas.openxmlformats.org/presentationml/2006/main">
  <p:tag name="TIMING" val="|3.1|6.9|35.1|11"/>
</p:tagLst>
</file>

<file path=ppt/tags/tag16.xml><?xml version="1.0" encoding="utf-8"?>
<p:tagLst xmlns:a="http://schemas.openxmlformats.org/drawingml/2006/main" xmlns:r="http://schemas.openxmlformats.org/officeDocument/2006/relationships" xmlns:p="http://schemas.openxmlformats.org/presentationml/2006/main">
  <p:tag name="TIMING" val="|2.3"/>
</p:tagLst>
</file>

<file path=ppt/tags/tag2.xml><?xml version="1.0" encoding="utf-8"?>
<p:tagLst xmlns:a="http://schemas.openxmlformats.org/drawingml/2006/main" xmlns:r="http://schemas.openxmlformats.org/officeDocument/2006/relationships" xmlns:p="http://schemas.openxmlformats.org/presentationml/2006/main">
  <p:tag name="TIMING" val="|1.5|0.1"/>
</p:tagLst>
</file>

<file path=ppt/tags/tag3.xml><?xml version="1.0" encoding="utf-8"?>
<p:tagLst xmlns:a="http://schemas.openxmlformats.org/drawingml/2006/main" xmlns:r="http://schemas.openxmlformats.org/officeDocument/2006/relationships" xmlns:p="http://schemas.openxmlformats.org/presentationml/2006/main">
  <p:tag name="TIMING" val="|1.5|0.1"/>
</p:tagLst>
</file>

<file path=ppt/tags/tag4.xml><?xml version="1.0" encoding="utf-8"?>
<p:tagLst xmlns:a="http://schemas.openxmlformats.org/drawingml/2006/main" xmlns:r="http://schemas.openxmlformats.org/officeDocument/2006/relationships" xmlns:p="http://schemas.openxmlformats.org/presentationml/2006/main">
  <p:tag name="TIMING" val="|1.5|0.1"/>
</p:tagLst>
</file>

<file path=ppt/tags/tag5.xml><?xml version="1.0" encoding="utf-8"?>
<p:tagLst xmlns:a="http://schemas.openxmlformats.org/drawingml/2006/main" xmlns:r="http://schemas.openxmlformats.org/officeDocument/2006/relationships" xmlns:p="http://schemas.openxmlformats.org/presentationml/2006/main">
  <p:tag name="TIMING" val="|1.5|0.1"/>
</p:tagLst>
</file>

<file path=ppt/tags/tag6.xml><?xml version="1.0" encoding="utf-8"?>
<p:tagLst xmlns:a="http://schemas.openxmlformats.org/drawingml/2006/main" xmlns:r="http://schemas.openxmlformats.org/officeDocument/2006/relationships" xmlns:p="http://schemas.openxmlformats.org/presentationml/2006/main">
  <p:tag name="TIMING" val="|1.5|0.1"/>
</p:tagLst>
</file>

<file path=ppt/tags/tag7.xml><?xml version="1.0" encoding="utf-8"?>
<p:tagLst xmlns:a="http://schemas.openxmlformats.org/drawingml/2006/main" xmlns:r="http://schemas.openxmlformats.org/officeDocument/2006/relationships" xmlns:p="http://schemas.openxmlformats.org/presentationml/2006/main">
  <p:tag name="TIMING" val="|1.5|0.1"/>
</p:tagLst>
</file>

<file path=ppt/tags/tag8.xml><?xml version="1.0" encoding="utf-8"?>
<p:tagLst xmlns:a="http://schemas.openxmlformats.org/drawingml/2006/main" xmlns:r="http://schemas.openxmlformats.org/officeDocument/2006/relationships" xmlns:p="http://schemas.openxmlformats.org/presentationml/2006/main">
  <p:tag name="TIMING" val="|0.2|0.8|0.6|0.4|0.9"/>
</p:tagLst>
</file>

<file path=ppt/tags/tag9.xml><?xml version="1.0" encoding="utf-8"?>
<p:tagLst xmlns:a="http://schemas.openxmlformats.org/drawingml/2006/main" xmlns:r="http://schemas.openxmlformats.org/officeDocument/2006/relationships" xmlns:p="http://schemas.openxmlformats.org/presentationml/2006/main">
  <p:tag name="TIMING" val="|1.5|0.1"/>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n"/>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n"/>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n"/>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n"/>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n"/>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n"/>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テーマ1">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n"/>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n"/>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n"/>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n"/>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1</TotalTime>
  <Words>7982</Words>
  <Application>Microsoft Office PowerPoint</Application>
  <PresentationFormat>画面に合わせる (4:3)</PresentationFormat>
  <Paragraphs>665</Paragraphs>
  <Slides>50</Slides>
  <Notes>50</Notes>
  <HiddenSlides>0</HiddenSlides>
  <MMClips>0</MMClips>
  <ScaleCrop>false</ScaleCrop>
  <HeadingPairs>
    <vt:vector size="8" baseType="variant">
      <vt:variant>
        <vt:lpstr>使用されているフォント</vt:lpstr>
      </vt:variant>
      <vt:variant>
        <vt:i4>16</vt:i4>
      </vt:variant>
      <vt:variant>
        <vt:lpstr>テーマ</vt:lpstr>
      </vt:variant>
      <vt:variant>
        <vt:i4>5</vt:i4>
      </vt:variant>
      <vt:variant>
        <vt:lpstr>埋め込まれた OLE サーバー</vt:lpstr>
      </vt:variant>
      <vt:variant>
        <vt:i4>1</vt:i4>
      </vt:variant>
      <vt:variant>
        <vt:lpstr>スライド タイトル</vt:lpstr>
      </vt:variant>
      <vt:variant>
        <vt:i4>50</vt:i4>
      </vt:variant>
    </vt:vector>
  </HeadingPairs>
  <TitlesOfParts>
    <vt:vector size="72" baseType="lpstr">
      <vt:lpstr>ＤＦ特太ゴシック体</vt:lpstr>
      <vt:lpstr>ＤＦ平成ゴシック体W5</vt:lpstr>
      <vt:lpstr>ＤＨＰ特太ゴシック体</vt:lpstr>
      <vt:lpstr>HGP創英角ｺﾞｼｯｸUB</vt:lpstr>
      <vt:lpstr>HG丸ｺﾞｼｯｸM-PRO</vt:lpstr>
      <vt:lpstr>HG創英角ｺﾞｼｯｸUB</vt:lpstr>
      <vt:lpstr>Meiryo UI</vt:lpstr>
      <vt:lpstr>ＭＳ Ｐゴシック</vt:lpstr>
      <vt:lpstr>ＭＳ ゴシック</vt:lpstr>
      <vt:lpstr>メイリオ</vt:lpstr>
      <vt:lpstr>Arial</vt:lpstr>
      <vt:lpstr>Arial Rounded MT Bold</vt:lpstr>
      <vt:lpstr>Monotype Corsiva</vt:lpstr>
      <vt:lpstr>Tahoma</vt:lpstr>
      <vt:lpstr>Times New Roman</vt:lpstr>
      <vt:lpstr>Wingdings</vt:lpstr>
      <vt:lpstr>Blends</vt:lpstr>
      <vt:lpstr>1_Blends</vt:lpstr>
      <vt:lpstr>2_Blends</vt:lpstr>
      <vt:lpstr>1_テーマ1</vt:lpstr>
      <vt:lpstr>3_Blends</vt:lpstr>
      <vt:lpstr>ワークシート</vt:lpstr>
      <vt:lpstr>PowerPoint プレゼンテーション</vt:lpstr>
      <vt:lpstr>衆議院議員総選挙（宮城県）</vt:lpstr>
      <vt:lpstr>参議院議員通常選挙（宮城県）</vt:lpstr>
      <vt:lpstr>一票の格差って何？</vt:lpstr>
      <vt:lpstr>一票の格差って何？</vt:lpstr>
      <vt:lpstr>一票の格差って何？</vt:lpstr>
      <vt:lpstr>選挙の予算どれくらい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投票に行くには</vt:lpstr>
      <vt:lpstr>投票に行くには</vt:lpstr>
      <vt:lpstr>投票方法</vt:lpstr>
      <vt:lpstr>投票用紙</vt:lpstr>
      <vt:lpstr>無効投票の例</vt:lpstr>
      <vt:lpstr>模擬投票</vt:lpstr>
      <vt:lpstr>候補者①</vt:lpstr>
      <vt:lpstr>候補者②</vt:lpstr>
      <vt:lpstr>候補者③</vt:lpstr>
      <vt:lpstr>候補者④</vt:lpstr>
      <vt:lpstr>PowerPoint プレゼンテーション</vt:lpstr>
      <vt:lpstr>選挙クイズ①</vt:lpstr>
      <vt:lpstr>選挙クイズ①</vt:lpstr>
      <vt:lpstr>神栖市長選挙（令和7年11月9日執行）</vt:lpstr>
      <vt:lpstr>PowerPoint プレゼンテーション</vt:lpstr>
      <vt:lpstr>PowerPoint プレゼンテーション</vt:lpstr>
      <vt:lpstr>選挙運動とは</vt:lpstr>
      <vt:lpstr>PowerPoint プレゼンテーション</vt:lpstr>
      <vt:lpstr>選挙運動の期間</vt:lpstr>
      <vt:lpstr>PowerPoint プレゼンテーション</vt:lpstr>
      <vt:lpstr>PowerPoint プレゼンテーション</vt:lpstr>
      <vt:lpstr>投票の制度</vt:lpstr>
      <vt:lpstr>投票の制度</vt:lpstr>
      <vt:lpstr>投票の制度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今後の身近な選挙の日程</vt:lpstr>
      <vt:lpstr>PowerPoint プレゼンテーション</vt:lpstr>
      <vt:lpstr>PowerPoint プレゼンテーション</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鈴木　翔太</cp:lastModifiedBy>
  <cp:revision>2</cp:revision>
  <dcterms:created xsi:type="dcterms:W3CDTF">2023-05-12T04:26:22Z</dcterms:created>
  <dcterms:modified xsi:type="dcterms:W3CDTF">2026-04-21T07:07:34Z</dcterms:modified>
</cp:coreProperties>
</file>