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41"/>
  </p:notesMasterIdLst>
  <p:handoutMasterIdLst>
    <p:handoutMasterId r:id="rId42"/>
  </p:handoutMasterIdLst>
  <p:sldIdLst>
    <p:sldId id="305" r:id="rId2"/>
    <p:sldId id="256" r:id="rId3"/>
    <p:sldId id="476" r:id="rId4"/>
    <p:sldId id="413" r:id="rId5"/>
    <p:sldId id="466" r:id="rId6"/>
    <p:sldId id="467" r:id="rId7"/>
    <p:sldId id="469" r:id="rId8"/>
    <p:sldId id="414" r:id="rId9"/>
    <p:sldId id="454" r:id="rId10"/>
    <p:sldId id="455" r:id="rId11"/>
    <p:sldId id="382" r:id="rId12"/>
    <p:sldId id="477" r:id="rId13"/>
    <p:sldId id="442" r:id="rId14"/>
    <p:sldId id="446" r:id="rId15"/>
    <p:sldId id="478" r:id="rId16"/>
    <p:sldId id="453" r:id="rId17"/>
    <p:sldId id="452" r:id="rId18"/>
    <p:sldId id="450" r:id="rId19"/>
    <p:sldId id="479" r:id="rId20"/>
    <p:sldId id="432" r:id="rId21"/>
    <p:sldId id="481" r:id="rId22"/>
    <p:sldId id="483" r:id="rId23"/>
    <p:sldId id="484" r:id="rId24"/>
    <p:sldId id="485" r:id="rId25"/>
    <p:sldId id="482" r:id="rId26"/>
    <p:sldId id="420" r:id="rId27"/>
    <p:sldId id="438" r:id="rId28"/>
    <p:sldId id="430" r:id="rId29"/>
    <p:sldId id="447" r:id="rId30"/>
    <p:sldId id="427" r:id="rId31"/>
    <p:sldId id="426" r:id="rId32"/>
    <p:sldId id="470" r:id="rId33"/>
    <p:sldId id="486" r:id="rId34"/>
    <p:sldId id="394" r:id="rId35"/>
    <p:sldId id="487" r:id="rId36"/>
    <p:sldId id="473" r:id="rId37"/>
    <p:sldId id="488" r:id="rId38"/>
    <p:sldId id="398" r:id="rId39"/>
    <p:sldId id="367" r:id="rId4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397" autoAdjust="0"/>
    <p:restoredTop sz="69435" autoAdjust="0"/>
  </p:normalViewPr>
  <p:slideViewPr>
    <p:cSldViewPr>
      <p:cViewPr>
        <p:scale>
          <a:sx n="50" d="100"/>
          <a:sy n="50" d="100"/>
        </p:scale>
        <p:origin x="-1722" y="-96"/>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sorterViewPr>
    <p:cViewPr>
      <p:scale>
        <a:sx n="100" d="100"/>
        <a:sy n="100" d="100"/>
      </p:scale>
      <p:origin x="0" y="8376"/>
    </p:cViewPr>
  </p:sorterViewPr>
  <p:notesViewPr>
    <p:cSldViewPr>
      <p:cViewPr varScale="1">
        <p:scale>
          <a:sx n="52" d="100"/>
          <a:sy n="52" d="100"/>
        </p:scale>
        <p:origin x="-293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2010691hi\Desktop\&#21361;&#38522;&#12489;&#12521;&#12483;&#12464;&#38306;&#20418;\&#24215;&#33303;&#25968;&#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b="0"/>
            </a:pPr>
            <a:r>
              <a:rPr lang="ja-JP" b="0"/>
              <a:t>県内の販売店舗数の推移（薬務課把握分）</a:t>
            </a:r>
          </a:p>
        </c:rich>
      </c:tx>
      <c:layout>
        <c:manualLayout>
          <c:xMode val="edge"/>
          <c:yMode val="edge"/>
          <c:x val="0.23256628893085951"/>
          <c:y val="5.5728998420617903E-2"/>
        </c:manualLayout>
      </c:layout>
      <c:overlay val="1"/>
      <c:spPr>
        <a:noFill/>
      </c:spPr>
    </c:title>
    <c:autoTitleDeleted val="0"/>
    <c:plotArea>
      <c:layout/>
      <c:barChart>
        <c:barDir val="col"/>
        <c:grouping val="clustered"/>
        <c:varyColors val="0"/>
        <c:ser>
          <c:idx val="0"/>
          <c:order val="0"/>
          <c:spPr>
            <a:solidFill>
              <a:srgbClr val="002060"/>
            </a:solidFill>
          </c:spPr>
          <c:invertIfNegative val="0"/>
          <c:cat>
            <c:strRef>
              <c:f>Sheet1!$A$1:$G$1</c:f>
              <c:strCache>
                <c:ptCount val="7"/>
                <c:pt idx="0">
                  <c:v>H24年4月</c:v>
                </c:pt>
                <c:pt idx="1">
                  <c:v>H24年7月</c:v>
                </c:pt>
                <c:pt idx="2">
                  <c:v>H24年12月</c:v>
                </c:pt>
                <c:pt idx="3">
                  <c:v>H25年12月</c:v>
                </c:pt>
                <c:pt idx="4">
                  <c:v>H26年6月</c:v>
                </c:pt>
                <c:pt idx="5">
                  <c:v>H26年10月</c:v>
                </c:pt>
                <c:pt idx="6">
                  <c:v>H26年11月</c:v>
                </c:pt>
              </c:strCache>
            </c:strRef>
          </c:cat>
          <c:val>
            <c:numRef>
              <c:f>Sheet1!$A$2:$G$2</c:f>
              <c:numCache>
                <c:formatCode>General</c:formatCode>
                <c:ptCount val="7"/>
                <c:pt idx="0">
                  <c:v>10</c:v>
                </c:pt>
                <c:pt idx="1">
                  <c:v>6</c:v>
                </c:pt>
                <c:pt idx="2">
                  <c:v>5</c:v>
                </c:pt>
                <c:pt idx="3">
                  <c:v>6</c:v>
                </c:pt>
                <c:pt idx="4">
                  <c:v>5</c:v>
                </c:pt>
                <c:pt idx="5">
                  <c:v>5</c:v>
                </c:pt>
                <c:pt idx="6">
                  <c:v>0</c:v>
                </c:pt>
              </c:numCache>
            </c:numRef>
          </c:val>
        </c:ser>
        <c:dLbls>
          <c:showLegendKey val="0"/>
          <c:showVal val="0"/>
          <c:showCatName val="0"/>
          <c:showSerName val="0"/>
          <c:showPercent val="0"/>
          <c:showBubbleSize val="0"/>
        </c:dLbls>
        <c:gapWidth val="150"/>
        <c:axId val="389416448"/>
        <c:axId val="389417984"/>
      </c:barChart>
      <c:catAx>
        <c:axId val="389416448"/>
        <c:scaling>
          <c:orientation val="minMax"/>
        </c:scaling>
        <c:delete val="0"/>
        <c:axPos val="b"/>
        <c:majorTickMark val="out"/>
        <c:minorTickMark val="none"/>
        <c:tickLblPos val="nextTo"/>
        <c:spPr>
          <a:ln>
            <a:solidFill>
              <a:schemeClr val="tx1"/>
            </a:solidFill>
          </a:ln>
        </c:spPr>
        <c:crossAx val="389417984"/>
        <c:crosses val="autoZero"/>
        <c:auto val="1"/>
        <c:lblAlgn val="ctr"/>
        <c:lblOffset val="100"/>
        <c:noMultiLvlLbl val="0"/>
      </c:catAx>
      <c:valAx>
        <c:axId val="389417984"/>
        <c:scaling>
          <c:orientation val="minMax"/>
        </c:scaling>
        <c:delete val="0"/>
        <c:axPos val="l"/>
        <c:majorGridlines>
          <c:spPr>
            <a:ln>
              <a:solidFill>
                <a:schemeClr val="tx1"/>
              </a:solidFill>
            </a:ln>
          </c:spPr>
        </c:majorGridlines>
        <c:numFmt formatCode="General" sourceLinked="1"/>
        <c:majorTickMark val="out"/>
        <c:minorTickMark val="none"/>
        <c:tickLblPos val="nextTo"/>
        <c:spPr>
          <a:ln>
            <a:solidFill>
              <a:schemeClr val="tx1"/>
            </a:solidFill>
          </a:ln>
        </c:spPr>
        <c:crossAx val="389416448"/>
        <c:crosses val="autoZero"/>
        <c:crossBetween val="between"/>
      </c:valAx>
    </c:plotArea>
    <c:plotVisOnly val="1"/>
    <c:dispBlanksAs val="gap"/>
    <c:showDLblsOverMax val="0"/>
  </c:chart>
  <c:spPr>
    <a:solidFill>
      <a:schemeClr val="accent2">
        <a:lumMod val="20000"/>
        <a:lumOff val="80000"/>
      </a:schemeClr>
    </a:solidFill>
  </c:spPr>
  <c:txPr>
    <a:bodyPr/>
    <a:lstStyle/>
    <a:p>
      <a:pPr>
        <a:defRPr sz="1800">
          <a:solidFill>
            <a:schemeClr val="tx1"/>
          </a:solidFill>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drawing1.xml><?xml version="1.0" encoding="utf-8"?>
<c:userShapes xmlns:c="http://schemas.openxmlformats.org/drawingml/2006/chart">
  <cdr:relSizeAnchor xmlns:cdr="http://schemas.openxmlformats.org/drawingml/2006/chartDrawing">
    <cdr:from>
      <cdr:x>0.74792</cdr:x>
      <cdr:y>0.13194</cdr:y>
    </cdr:from>
    <cdr:to>
      <cdr:x>0.91875</cdr:x>
      <cdr:y>0.35764</cdr:y>
    </cdr:to>
    <cdr:sp macro="" textlink="">
      <cdr:nvSpPr>
        <cdr:cNvPr id="2" name="テキスト ボックス 1"/>
        <cdr:cNvSpPr txBox="1"/>
      </cdr:nvSpPr>
      <cdr:spPr>
        <a:xfrm xmlns:a="http://schemas.openxmlformats.org/drawingml/2006/main">
          <a:off x="3419475" y="361950"/>
          <a:ext cx="781050"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263B3BEC-1821-4CA5-83BF-B1B907A8D0AA}" type="datetimeFigureOut">
              <a:rPr kumimoji="1" lang="ja-JP" altLang="en-US" smtClean="0"/>
              <a:pPr/>
              <a:t>2016/11/1</a:t>
            </a:fld>
            <a:endParaRPr kumimoji="1" lang="ja-JP" altLang="en-US"/>
          </a:p>
        </p:txBody>
      </p:sp>
      <p:sp>
        <p:nvSpPr>
          <p:cNvPr id="4" name="フッター プレースホルダ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A87552A3-F6C7-49BF-81CB-45D3C12FB13E}" type="slidenum">
              <a:rPr kumimoji="1" lang="ja-JP" altLang="en-US" smtClean="0"/>
              <a:pPr/>
              <a:t>‹#›</a:t>
            </a:fld>
            <a:endParaRPr kumimoji="1" lang="ja-JP" altLang="en-US"/>
          </a:p>
        </p:txBody>
      </p:sp>
    </p:spTree>
    <p:extLst>
      <p:ext uri="{BB962C8B-B14F-4D97-AF65-F5344CB8AC3E}">
        <p14:creationId xmlns:p14="http://schemas.microsoft.com/office/powerpoint/2010/main" val="634307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18D3813-2CDB-4DFE-8C92-13BBAFF618C9}" type="datetimeFigureOut">
              <a:rPr kumimoji="1" lang="ja-JP" altLang="en-US" smtClean="0"/>
              <a:t>2016/11/1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1DB200E-0856-4483-8A57-FBD40AA8077C}" type="slidenum">
              <a:rPr kumimoji="1" lang="ja-JP" altLang="en-US" smtClean="0"/>
              <a:t>‹#›</a:t>
            </a:fld>
            <a:endParaRPr kumimoji="1" lang="ja-JP" altLang="en-US"/>
          </a:p>
        </p:txBody>
      </p:sp>
    </p:spTree>
    <p:extLst>
      <p:ext uri="{BB962C8B-B14F-4D97-AF65-F5344CB8AC3E}">
        <p14:creationId xmlns:p14="http://schemas.microsoft.com/office/powerpoint/2010/main" val="975090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pPr eaLnBrk="1" hangingPunct="1"/>
            <a:r>
              <a:rPr lang="ja-JP" altLang="en-US" dirty="0" smtClean="0">
                <a:latin typeface="ＭＳ ゴシック" pitchFamily="49" charset="-128"/>
                <a:ea typeface="ＭＳ ゴシック" pitchFamily="49" charset="-128"/>
              </a:rPr>
              <a:t>・みなさん、こんにちは。</a:t>
            </a:r>
            <a:endParaRPr lang="en-US" altLang="ja-JP" dirty="0" smtClean="0">
              <a:latin typeface="ＭＳ ゴシック" pitchFamily="49" charset="-128"/>
              <a:ea typeface="ＭＳ ゴシック" pitchFamily="49" charset="-128"/>
            </a:endParaRP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・薬物乱用防止指導員の〇〇です、よろしくお願いします。</a:t>
            </a:r>
            <a:endParaRPr lang="en-US" altLang="ja-JP" dirty="0" smtClean="0">
              <a:latin typeface="ＭＳ ゴシック" pitchFamily="49" charset="-128"/>
              <a:ea typeface="ＭＳ ゴシック" pitchFamily="49" charset="-128"/>
            </a:endParaRP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・今日は、みなさんの身の回りにどのような種類の薬物があって、それを乱用することで、どのような危険が生じるかということをお話しします。</a:t>
            </a:r>
            <a:endParaRPr lang="en-US" altLang="ja-JP" dirty="0" smtClean="0">
              <a:latin typeface="ＭＳ ゴシック" pitchFamily="49" charset="-128"/>
              <a:ea typeface="ＭＳ ゴシック" pitchFamily="49" charset="-128"/>
            </a:endParaRP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みなさんは今、高校生で、きっと色々なことに興味や好奇心を持っていると思いますが、もし薬物にちょっと興味を持ち、１回だけなら大丈夫と思って使ってしまうと、長い将来にわたって薬物の害を背負っていくことになってしまいます。</a:t>
            </a: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・そうならないために、今日の学習で薬物乱用の害を知ってもらいたいと思います。</a:t>
            </a:r>
            <a:endParaRPr lang="ja-JP" altLang="en-US" dirty="0" smtClean="0">
              <a:solidFill>
                <a:srgbClr val="FF00FF"/>
              </a:solidFill>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a:t>
            </a:fld>
            <a:endParaRPr kumimoji="1" lang="ja-JP" altLang="en-US" dirty="0"/>
          </a:p>
        </p:txBody>
      </p:sp>
    </p:spTree>
    <p:extLst>
      <p:ext uri="{BB962C8B-B14F-4D97-AF65-F5344CB8AC3E}">
        <p14:creationId xmlns:p14="http://schemas.microsoft.com/office/powerpoint/2010/main" val="252899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・次に挙げたこれらの薬は病気になったときなどに、お医者さんや薬局からもらう薬です。</a:t>
            </a:r>
            <a:endParaRPr kumimoji="1" lang="en-US" altLang="ja-JP" dirty="0" smtClean="0"/>
          </a:p>
          <a:p>
            <a:endParaRPr kumimoji="1" lang="en-US" altLang="ja-JP" dirty="0" smtClean="0"/>
          </a:p>
          <a:p>
            <a:r>
              <a:rPr kumimoji="1" lang="ja-JP" altLang="en-US" dirty="0" smtClean="0"/>
              <a:t>・正しい使い方をすれば、体の中の悪いウイルスや細菌などをやっつけて、病気を治すことができるのですが、誤った使い方をすれば、先ほどの薬物と同じように体に危害を与えてしまいます。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10</a:t>
            </a:fld>
            <a:endParaRPr kumimoji="1" lang="ja-JP" altLang="en-US"/>
          </a:p>
        </p:txBody>
      </p:sp>
    </p:spTree>
    <p:extLst>
      <p:ext uri="{BB962C8B-B14F-4D97-AF65-F5344CB8AC3E}">
        <p14:creationId xmlns:p14="http://schemas.microsoft.com/office/powerpoint/2010/main" val="321122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・今お話ししたように、間違った用法・用量でお医者さんからもらった薬を服用することは、薬物乱用のひとつに該当します。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11</a:t>
            </a:fld>
            <a:endParaRPr kumimoji="1" lang="ja-JP" altLang="en-US"/>
          </a:p>
        </p:txBody>
      </p:sp>
    </p:spTree>
    <p:extLst>
      <p:ext uri="{BB962C8B-B14F-4D97-AF65-F5344CB8AC3E}">
        <p14:creationId xmlns:p14="http://schemas.microsoft.com/office/powerpoint/2010/main" val="93073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・一つの事例として、お医者さんからこのような処方箋がでたとします。</a:t>
            </a:r>
            <a:endParaRPr kumimoji="1" lang="en-US" altLang="ja-JP" dirty="0" smtClean="0"/>
          </a:p>
          <a:p>
            <a:endParaRPr kumimoji="1" lang="en-US" altLang="ja-JP" dirty="0" smtClean="0"/>
          </a:p>
          <a:p>
            <a:r>
              <a:rPr kumimoji="1" lang="ja-JP" altLang="en-US" dirty="0" smtClean="0"/>
              <a:t>〇〇錠については１日３回毎食後、１錠を服用する</a:t>
            </a:r>
            <a:endParaRPr kumimoji="1" lang="en-US" altLang="ja-JP" dirty="0" smtClean="0"/>
          </a:p>
          <a:p>
            <a:r>
              <a:rPr kumimoji="1" lang="ja-JP" altLang="en-US" dirty="0" smtClean="0"/>
              <a:t>△△シロップについては１日２回朝夜、１ｍｌを服用する</a:t>
            </a:r>
            <a:endParaRPr kumimoji="1" lang="en-US" altLang="ja-JP" dirty="0" smtClean="0"/>
          </a:p>
          <a:p>
            <a:endParaRPr kumimoji="1" lang="en-US" altLang="ja-JP" dirty="0" smtClean="0"/>
          </a:p>
          <a:p>
            <a:r>
              <a:rPr kumimoji="1" lang="ja-JP" altLang="en-US" dirty="0" smtClean="0"/>
              <a:t>と指示されています。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12</a:t>
            </a:fld>
            <a:endParaRPr kumimoji="1" lang="ja-JP" altLang="en-US"/>
          </a:p>
        </p:txBody>
      </p:sp>
    </p:spTree>
    <p:extLst>
      <p:ext uri="{BB962C8B-B14F-4D97-AF65-F5344CB8AC3E}">
        <p14:creationId xmlns:p14="http://schemas.microsoft.com/office/powerpoint/2010/main" val="330307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1814" y="9429305"/>
            <a:ext cx="2945862" cy="4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3" tIns="47765" rIns="95533" bIns="47765" anchor="b"/>
          <a:lstStyle>
            <a:lvl1pPr defTabSz="989013">
              <a:spcBef>
                <a:spcPct val="30000"/>
              </a:spcBef>
              <a:defRPr kumimoji="1" sz="4000">
                <a:solidFill>
                  <a:schemeClr val="tx1"/>
                </a:solidFill>
                <a:latin typeface="ＭＳ ゴシック" pitchFamily="49" charset="-128"/>
                <a:ea typeface="ＭＳ ゴシック" pitchFamily="49" charset="-128"/>
              </a:defRPr>
            </a:lvl1pPr>
            <a:lvl2pPr marL="742950" indent="-285750" defTabSz="989013">
              <a:spcBef>
                <a:spcPct val="30000"/>
              </a:spcBef>
              <a:defRPr kumimoji="1" sz="4000">
                <a:solidFill>
                  <a:schemeClr val="tx1"/>
                </a:solidFill>
                <a:latin typeface="ＭＳ ゴシック" pitchFamily="49" charset="-128"/>
                <a:ea typeface="ＭＳ ゴシック" pitchFamily="49" charset="-128"/>
              </a:defRPr>
            </a:lvl2pPr>
            <a:lvl3pPr marL="1143000" indent="-228600" defTabSz="989013">
              <a:spcBef>
                <a:spcPct val="30000"/>
              </a:spcBef>
              <a:defRPr kumimoji="1" sz="4000">
                <a:solidFill>
                  <a:schemeClr val="tx1"/>
                </a:solidFill>
                <a:latin typeface="ＭＳ ゴシック" pitchFamily="49" charset="-128"/>
                <a:ea typeface="ＭＳ ゴシック" pitchFamily="49" charset="-128"/>
              </a:defRPr>
            </a:lvl3pPr>
            <a:lvl4pPr marL="1600200" indent="-228600" defTabSz="989013">
              <a:spcBef>
                <a:spcPct val="30000"/>
              </a:spcBef>
              <a:defRPr kumimoji="1" sz="4000">
                <a:solidFill>
                  <a:schemeClr val="tx1"/>
                </a:solidFill>
                <a:latin typeface="ＭＳ ゴシック" pitchFamily="49" charset="-128"/>
                <a:ea typeface="ＭＳ ゴシック" pitchFamily="49" charset="-128"/>
              </a:defRPr>
            </a:lvl4pPr>
            <a:lvl5pPr marL="2057400" indent="-228600" defTabSz="989013">
              <a:spcBef>
                <a:spcPct val="30000"/>
              </a:spcBef>
              <a:defRPr kumimoji="1" sz="4000">
                <a:solidFill>
                  <a:schemeClr val="tx1"/>
                </a:solidFill>
                <a:latin typeface="ＭＳ ゴシック" pitchFamily="49" charset="-128"/>
                <a:ea typeface="ＭＳ ゴシック" pitchFamily="49" charset="-128"/>
              </a:defRPr>
            </a:lvl5pPr>
            <a:lvl6pPr marL="25146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r" eaLnBrk="1" hangingPunct="1"/>
            <a:fld id="{CCA42808-A300-48E9-AA33-EFEADAC4917B}" type="slidenum">
              <a:rPr lang="en-US" altLang="ja-JP" sz="1400" b="1"/>
              <a:pPr algn="r" eaLnBrk="1" hangingPunct="1"/>
              <a:t>13</a:t>
            </a:fld>
            <a:endParaRPr lang="en-US" altLang="ja-JP" sz="1400" b="1"/>
          </a:p>
        </p:txBody>
      </p:sp>
      <p:sp>
        <p:nvSpPr>
          <p:cNvPr id="23555" name="Rectangle 2"/>
          <p:cNvSpPr>
            <a:spLocks noGrp="1" noRot="1" noChangeAspect="1" noChangeArrowheads="1" noTextEdit="1"/>
          </p:cNvSpPr>
          <p:nvPr>
            <p:ph type="sldImg"/>
          </p:nvPr>
        </p:nvSpPr>
        <p:spPr>
          <a:xfrm>
            <a:off x="917575" y="744538"/>
            <a:ext cx="4962525" cy="372268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300" dirty="0" smtClean="0"/>
              <a:t>・この男の子は</a:t>
            </a:r>
            <a:endParaRPr lang="en-US" altLang="ja-JP" sz="1300" dirty="0" smtClean="0"/>
          </a:p>
          <a:p>
            <a:pPr eaLnBrk="1" hangingPunct="1"/>
            <a:r>
              <a:rPr lang="ja-JP" altLang="en-US" sz="1300" dirty="0" smtClean="0"/>
              <a:t>〇〇錠を正しく１回あたり１錠</a:t>
            </a:r>
            <a:endParaRPr lang="en-US" altLang="ja-JP" sz="1300" dirty="0" smtClean="0"/>
          </a:p>
          <a:p>
            <a:pPr eaLnBrk="1" hangingPunct="1"/>
            <a:r>
              <a:rPr lang="ja-JP" altLang="en-US" sz="1300" dirty="0" smtClean="0"/>
              <a:t>△△シロップを１回あたり１ｍｌ</a:t>
            </a:r>
            <a:endParaRPr lang="en-US" altLang="ja-JP" sz="1300" dirty="0" smtClean="0"/>
          </a:p>
          <a:p>
            <a:pPr eaLnBrk="1" hangingPunct="1"/>
            <a:r>
              <a:rPr lang="ja-JP" altLang="en-US" sz="1300" dirty="0" smtClean="0"/>
              <a:t>正しく服用しています。このあと、病気も回復してすぐに元気になるでしょう。</a:t>
            </a:r>
            <a:endParaRPr lang="ja-JP" altLang="ja-JP"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1814" y="9429305"/>
            <a:ext cx="2945862" cy="4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3" tIns="47765" rIns="95533" bIns="47765" anchor="b"/>
          <a:lstStyle>
            <a:lvl1pPr defTabSz="989013">
              <a:spcBef>
                <a:spcPct val="30000"/>
              </a:spcBef>
              <a:defRPr kumimoji="1" sz="4000">
                <a:solidFill>
                  <a:schemeClr val="tx1"/>
                </a:solidFill>
                <a:latin typeface="ＭＳ ゴシック" pitchFamily="49" charset="-128"/>
                <a:ea typeface="ＭＳ ゴシック" pitchFamily="49" charset="-128"/>
              </a:defRPr>
            </a:lvl1pPr>
            <a:lvl2pPr marL="742950" indent="-285750" defTabSz="989013">
              <a:spcBef>
                <a:spcPct val="30000"/>
              </a:spcBef>
              <a:defRPr kumimoji="1" sz="4000">
                <a:solidFill>
                  <a:schemeClr val="tx1"/>
                </a:solidFill>
                <a:latin typeface="ＭＳ ゴシック" pitchFamily="49" charset="-128"/>
                <a:ea typeface="ＭＳ ゴシック" pitchFamily="49" charset="-128"/>
              </a:defRPr>
            </a:lvl2pPr>
            <a:lvl3pPr marL="1143000" indent="-228600" defTabSz="989013">
              <a:spcBef>
                <a:spcPct val="30000"/>
              </a:spcBef>
              <a:defRPr kumimoji="1" sz="4000">
                <a:solidFill>
                  <a:schemeClr val="tx1"/>
                </a:solidFill>
                <a:latin typeface="ＭＳ ゴシック" pitchFamily="49" charset="-128"/>
                <a:ea typeface="ＭＳ ゴシック" pitchFamily="49" charset="-128"/>
              </a:defRPr>
            </a:lvl3pPr>
            <a:lvl4pPr marL="1600200" indent="-228600" defTabSz="989013">
              <a:spcBef>
                <a:spcPct val="30000"/>
              </a:spcBef>
              <a:defRPr kumimoji="1" sz="4000">
                <a:solidFill>
                  <a:schemeClr val="tx1"/>
                </a:solidFill>
                <a:latin typeface="ＭＳ ゴシック" pitchFamily="49" charset="-128"/>
                <a:ea typeface="ＭＳ ゴシック" pitchFamily="49" charset="-128"/>
              </a:defRPr>
            </a:lvl4pPr>
            <a:lvl5pPr marL="2057400" indent="-228600" defTabSz="989013">
              <a:spcBef>
                <a:spcPct val="30000"/>
              </a:spcBef>
              <a:defRPr kumimoji="1" sz="4000">
                <a:solidFill>
                  <a:schemeClr val="tx1"/>
                </a:solidFill>
                <a:latin typeface="ＭＳ ゴシック" pitchFamily="49" charset="-128"/>
                <a:ea typeface="ＭＳ ゴシック" pitchFamily="49" charset="-128"/>
              </a:defRPr>
            </a:lvl5pPr>
            <a:lvl6pPr marL="25146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defTabSz="989013"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r" eaLnBrk="1" hangingPunct="1"/>
            <a:fld id="{ACA78575-94DC-4911-9ED8-3DE793A1EE08}" type="slidenum">
              <a:rPr lang="en-US" altLang="ja-JP" sz="1400" b="1"/>
              <a:pPr algn="r" eaLnBrk="1" hangingPunct="1"/>
              <a:t>14</a:t>
            </a:fld>
            <a:endParaRPr lang="en-US" altLang="ja-JP" sz="1400" b="1"/>
          </a:p>
        </p:txBody>
      </p:sp>
      <p:sp>
        <p:nvSpPr>
          <p:cNvPr id="31747" name="Rectangle 2"/>
          <p:cNvSpPr>
            <a:spLocks noGrp="1" noRot="1" noChangeAspect="1" noChangeArrowheads="1" noTextEdit="1"/>
          </p:cNvSpPr>
          <p:nvPr>
            <p:ph type="sldImg"/>
          </p:nvPr>
        </p:nvSpPr>
        <p:spPr>
          <a:xfrm>
            <a:off x="917575" y="744538"/>
            <a:ext cx="4962525"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300" dirty="0" smtClean="0"/>
              <a:t>・一方、こちらの男の子は</a:t>
            </a:r>
            <a:endParaRPr lang="en-US" altLang="ja-JP" sz="1300" dirty="0" smtClean="0"/>
          </a:p>
          <a:p>
            <a:pPr eaLnBrk="1" hangingPunct="1"/>
            <a:r>
              <a:rPr lang="ja-JP" altLang="en-US" sz="1300" dirty="0" smtClean="0"/>
              <a:t>〇〇錠を１回あたり３錠</a:t>
            </a:r>
            <a:endParaRPr lang="en-US" altLang="ja-JP" sz="1300" dirty="0" smtClean="0"/>
          </a:p>
          <a:p>
            <a:pPr eaLnBrk="1" hangingPunct="1"/>
            <a:r>
              <a:rPr lang="ja-JP" altLang="en-US" sz="1300" dirty="0" smtClean="0"/>
              <a:t>△△シロップを１回あたり１０ｍｌ</a:t>
            </a:r>
            <a:endParaRPr lang="en-US" altLang="ja-JP" sz="1300" dirty="0" smtClean="0"/>
          </a:p>
          <a:p>
            <a:pPr eaLnBrk="1" hangingPunct="1"/>
            <a:r>
              <a:rPr lang="ja-JP" altLang="en-US" sz="1300" dirty="0" smtClean="0"/>
              <a:t>と誤った服用のしかたをしています。</a:t>
            </a:r>
            <a:endParaRPr lang="en-US" altLang="ja-JP" sz="1300" dirty="0" smtClean="0"/>
          </a:p>
          <a:p>
            <a:pPr eaLnBrk="1" hangingPunct="1"/>
            <a:r>
              <a:rPr lang="ja-JP" altLang="en-US" sz="1300" dirty="0" smtClean="0"/>
              <a:t>このような場合、病気はすぐに回復はせず、逆に体にダメージを与えてしまいます。</a:t>
            </a:r>
            <a:endParaRPr lang="en-US" altLang="ja-JP" sz="13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・つづいて、未成年の子供がタバコやお酒を飲むことも薬物乱用のひとつに該当します。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15</a:t>
            </a:fld>
            <a:endParaRPr kumimoji="1" lang="ja-JP" altLang="en-US"/>
          </a:p>
        </p:txBody>
      </p:sp>
    </p:spTree>
    <p:extLst>
      <p:ext uri="{BB962C8B-B14F-4D97-AF65-F5344CB8AC3E}">
        <p14:creationId xmlns:p14="http://schemas.microsoft.com/office/powerpoint/2010/main" val="930731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xfrm>
            <a:off x="917575" y="744538"/>
            <a:ext cx="4962525" cy="3722687"/>
          </a:xfrm>
          <a:ln/>
        </p:spPr>
      </p:sp>
      <p:sp>
        <p:nvSpPr>
          <p:cNvPr id="37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300" dirty="0" smtClean="0"/>
              <a:t>・みなさんも普段からいろいろな授業でタバコの与える害について勉強していると思いますが、復習の意味で今回もお話しします。</a:t>
            </a:r>
            <a:endParaRPr lang="en-US" altLang="ja-JP" sz="1300" dirty="0" smtClean="0"/>
          </a:p>
          <a:p>
            <a:pPr eaLnBrk="1" hangingPunct="1"/>
            <a:endParaRPr lang="en-US" altLang="ja-JP" sz="1300" dirty="0" smtClean="0"/>
          </a:p>
          <a:p>
            <a:pPr eaLnBrk="1" hangingPunct="1"/>
            <a:r>
              <a:rPr lang="ja-JP" altLang="en-US" sz="1300" dirty="0" smtClean="0"/>
              <a:t>・タバコの何が悪いかというと、タバコから出る煙です。タバコの煙には２００種類の有害物質が含まれていて、その中でも特に</a:t>
            </a:r>
            <a:endParaRPr lang="en-US" altLang="ja-JP" sz="1300" dirty="0" smtClean="0"/>
          </a:p>
          <a:p>
            <a:pPr>
              <a:buFontTx/>
              <a:buNone/>
            </a:pPr>
            <a:endParaRPr lang="en-US" altLang="ja-JP" sz="1800" b="0" dirty="0" smtClean="0">
              <a:solidFill>
                <a:schemeClr val="tx1"/>
              </a:solidFill>
            </a:endParaRPr>
          </a:p>
          <a:p>
            <a:pPr>
              <a:buFontTx/>
              <a:buNone/>
            </a:pPr>
            <a:r>
              <a:rPr lang="ja-JP" altLang="en-US" sz="1800" b="0" dirty="0" smtClean="0">
                <a:solidFill>
                  <a:schemeClr val="tx1"/>
                </a:solidFill>
              </a:rPr>
              <a:t>ニコチンは</a:t>
            </a:r>
            <a:br>
              <a:rPr lang="ja-JP" altLang="en-US" sz="1800" b="0" dirty="0" smtClean="0">
                <a:solidFill>
                  <a:schemeClr val="tx1"/>
                </a:solidFill>
              </a:rPr>
            </a:br>
            <a:r>
              <a:rPr lang="ja-JP" altLang="en-US" sz="1400" b="0" dirty="0" smtClean="0">
                <a:solidFill>
                  <a:schemeClr val="tx1"/>
                </a:solidFill>
              </a:rPr>
              <a:t>血液の流れが悪くなり、心臓や血管の病気の原因となる。また、タバコをやめられなくする物質といわれます。</a:t>
            </a:r>
          </a:p>
          <a:p>
            <a:pPr>
              <a:buFontTx/>
              <a:buNone/>
            </a:pPr>
            <a:endParaRPr lang="en-US" altLang="ja-JP" sz="1800" b="0" dirty="0" smtClean="0">
              <a:solidFill>
                <a:schemeClr val="tx1"/>
              </a:solidFill>
            </a:endParaRPr>
          </a:p>
          <a:p>
            <a:pPr>
              <a:buFontTx/>
              <a:buNone/>
            </a:pPr>
            <a:r>
              <a:rPr lang="ja-JP" altLang="en-US" sz="1800" b="0" dirty="0" smtClean="0">
                <a:solidFill>
                  <a:schemeClr val="tx1"/>
                </a:solidFill>
              </a:rPr>
              <a:t>タールは</a:t>
            </a:r>
            <a:r>
              <a:rPr lang="ja-JP" altLang="en-US" sz="1400" b="0" dirty="0" smtClean="0">
                <a:solidFill>
                  <a:schemeClr val="tx1"/>
                </a:solidFill>
              </a:rPr>
              <a:t/>
            </a:r>
            <a:br>
              <a:rPr lang="ja-JP" altLang="en-US" sz="1400" b="0" dirty="0" smtClean="0">
                <a:solidFill>
                  <a:schemeClr val="tx1"/>
                </a:solidFill>
              </a:rPr>
            </a:br>
            <a:r>
              <a:rPr lang="ja-JP" altLang="en-US" sz="1400" b="0" dirty="0" smtClean="0">
                <a:solidFill>
                  <a:schemeClr val="tx1"/>
                </a:solidFill>
              </a:rPr>
              <a:t>ガンを発生させ、肺を真っ黒に汚します。</a:t>
            </a:r>
          </a:p>
          <a:p>
            <a:pPr>
              <a:buFontTx/>
              <a:buNone/>
            </a:pPr>
            <a:endParaRPr lang="en-US" altLang="ja-JP" sz="1800" b="0" dirty="0" smtClean="0">
              <a:solidFill>
                <a:schemeClr val="tx1"/>
              </a:solidFill>
            </a:endParaRPr>
          </a:p>
          <a:p>
            <a:pPr>
              <a:buFontTx/>
              <a:buNone/>
            </a:pPr>
            <a:r>
              <a:rPr lang="ja-JP" altLang="en-US" sz="1800" b="0" dirty="0" smtClean="0">
                <a:solidFill>
                  <a:schemeClr val="tx1"/>
                </a:solidFill>
              </a:rPr>
              <a:t>一酸化炭素は</a:t>
            </a:r>
            <a:r>
              <a:rPr lang="ja-JP" altLang="en-US" sz="1800" dirty="0" smtClean="0">
                <a:solidFill>
                  <a:schemeClr val="tx1"/>
                </a:solidFill>
              </a:rPr>
              <a:t/>
            </a:r>
            <a:br>
              <a:rPr lang="ja-JP" altLang="en-US" sz="1800" dirty="0" smtClean="0">
                <a:solidFill>
                  <a:schemeClr val="tx1"/>
                </a:solidFill>
              </a:rPr>
            </a:br>
            <a:r>
              <a:rPr lang="ja-JP" altLang="en-US" sz="1400" dirty="0" smtClean="0">
                <a:solidFill>
                  <a:schemeClr val="tx1"/>
                </a:solidFill>
              </a:rPr>
              <a:t>血液の酸素運搬を妨害</a:t>
            </a:r>
            <a:r>
              <a:rPr lang="ja-JP" altLang="en-US" sz="1400" dirty="0" smtClean="0"/>
              <a:t>し、運動するとすぐ息切れするようになる物質といわれています。</a:t>
            </a:r>
          </a:p>
        </p:txBody>
      </p:sp>
      <p:sp>
        <p:nvSpPr>
          <p:cNvPr id="378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604">
              <a:spcBef>
                <a:spcPct val="30000"/>
              </a:spcBef>
              <a:defRPr kumimoji="1" sz="3900">
                <a:solidFill>
                  <a:schemeClr val="tx1"/>
                </a:solidFill>
                <a:latin typeface="ＭＳ ゴシック" pitchFamily="49" charset="-128"/>
                <a:ea typeface="ＭＳ ゴシック" pitchFamily="49" charset="-128"/>
              </a:defRPr>
            </a:lvl1pPr>
            <a:lvl2pPr marL="716798" indent="-275692" defTabSz="949604">
              <a:spcBef>
                <a:spcPct val="30000"/>
              </a:spcBef>
              <a:defRPr kumimoji="1" sz="3900">
                <a:solidFill>
                  <a:schemeClr val="tx1"/>
                </a:solidFill>
                <a:latin typeface="ＭＳ ゴシック" pitchFamily="49" charset="-128"/>
                <a:ea typeface="ＭＳ ゴシック" pitchFamily="49" charset="-128"/>
              </a:defRPr>
            </a:lvl2pPr>
            <a:lvl3pPr marL="1102766" indent="-220553" defTabSz="949604">
              <a:spcBef>
                <a:spcPct val="30000"/>
              </a:spcBef>
              <a:defRPr kumimoji="1" sz="3900">
                <a:solidFill>
                  <a:schemeClr val="tx1"/>
                </a:solidFill>
                <a:latin typeface="ＭＳ ゴシック" pitchFamily="49" charset="-128"/>
                <a:ea typeface="ＭＳ ゴシック" pitchFamily="49" charset="-128"/>
              </a:defRPr>
            </a:lvl3pPr>
            <a:lvl4pPr marL="1543873" indent="-220553" defTabSz="949604">
              <a:spcBef>
                <a:spcPct val="30000"/>
              </a:spcBef>
              <a:defRPr kumimoji="1" sz="3900">
                <a:solidFill>
                  <a:schemeClr val="tx1"/>
                </a:solidFill>
                <a:latin typeface="ＭＳ ゴシック" pitchFamily="49" charset="-128"/>
                <a:ea typeface="ＭＳ ゴシック" pitchFamily="49" charset="-128"/>
              </a:defRPr>
            </a:lvl4pPr>
            <a:lvl5pPr marL="1984980" indent="-220553" defTabSz="949604">
              <a:spcBef>
                <a:spcPct val="30000"/>
              </a:spcBef>
              <a:defRPr kumimoji="1" sz="3900">
                <a:solidFill>
                  <a:schemeClr val="tx1"/>
                </a:solidFill>
                <a:latin typeface="ＭＳ ゴシック" pitchFamily="49" charset="-128"/>
                <a:ea typeface="ＭＳ ゴシック" pitchFamily="49" charset="-128"/>
              </a:defRPr>
            </a:lvl5pPr>
            <a:lvl6pPr marL="242608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6pPr>
            <a:lvl7pPr marL="2867193"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7pPr>
            <a:lvl8pPr marL="3308299"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8pPr>
            <a:lvl9pPr marL="374940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9pPr>
          </a:lstStyle>
          <a:p>
            <a:pPr>
              <a:spcBef>
                <a:spcPct val="0"/>
              </a:spcBef>
            </a:pPr>
            <a:fld id="{C5983D9D-6925-4586-B60C-DA12C23859AD}" type="slidenum">
              <a:rPr lang="en-US" altLang="ja-JP" sz="1300">
                <a:latin typeface="Times New Roman" pitchFamily="18" charset="0"/>
                <a:ea typeface="ＭＳ Ｐゴシック" pitchFamily="50" charset="-128"/>
              </a:rPr>
              <a:pPr>
                <a:spcBef>
                  <a:spcPct val="0"/>
                </a:spcBef>
              </a:pPr>
              <a:t>16</a:t>
            </a:fld>
            <a:endParaRPr lang="en-US" altLang="ja-JP" sz="1300">
              <a:latin typeface="Times New Roman" pitchFamily="18" charset="0"/>
              <a:ea typeface="ＭＳ Ｐゴシック"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xfrm>
            <a:off x="917575" y="744538"/>
            <a:ext cx="4962525" cy="3722687"/>
          </a:xfrm>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300" dirty="0" smtClean="0"/>
              <a:t>・大人は普通に吸っているのに、未成年は何でタバコを吸うことが法律で規制されているのかというと、みなさんぐらいの年代は一番体も心も成長する時期です。</a:t>
            </a:r>
            <a:endParaRPr lang="en-US" altLang="ja-JP" sz="1300" dirty="0" smtClean="0"/>
          </a:p>
          <a:p>
            <a:pPr eaLnBrk="1" hangingPunct="1"/>
            <a:endParaRPr lang="en-US" altLang="ja-JP" sz="1300" dirty="0" smtClean="0"/>
          </a:p>
          <a:p>
            <a:pPr eaLnBrk="1" hangingPunct="1"/>
            <a:r>
              <a:rPr lang="ja-JP" altLang="en-US" sz="1300" dirty="0" smtClean="0"/>
              <a:t>・そういった時期は新しい細胞が次々に増えて、大きく育っていますが、タバコを吸うことで、先ほどお話ししたタバコの煙に含まれる３悪が細胞に傷を付けてしまい、成長を妨げてしまうのです。</a:t>
            </a:r>
            <a:endParaRPr lang="ja-JP" altLang="ja-JP" sz="1300" dirty="0"/>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604">
              <a:spcBef>
                <a:spcPct val="30000"/>
              </a:spcBef>
              <a:defRPr kumimoji="1" sz="3900">
                <a:solidFill>
                  <a:schemeClr val="tx1"/>
                </a:solidFill>
                <a:latin typeface="ＭＳ ゴシック" pitchFamily="49" charset="-128"/>
                <a:ea typeface="ＭＳ ゴシック" pitchFamily="49" charset="-128"/>
              </a:defRPr>
            </a:lvl1pPr>
            <a:lvl2pPr marL="716798" indent="-275692" defTabSz="949604">
              <a:spcBef>
                <a:spcPct val="30000"/>
              </a:spcBef>
              <a:defRPr kumimoji="1" sz="3900">
                <a:solidFill>
                  <a:schemeClr val="tx1"/>
                </a:solidFill>
                <a:latin typeface="ＭＳ ゴシック" pitchFamily="49" charset="-128"/>
                <a:ea typeface="ＭＳ ゴシック" pitchFamily="49" charset="-128"/>
              </a:defRPr>
            </a:lvl2pPr>
            <a:lvl3pPr marL="1102766" indent="-220553" defTabSz="949604">
              <a:spcBef>
                <a:spcPct val="30000"/>
              </a:spcBef>
              <a:defRPr kumimoji="1" sz="3900">
                <a:solidFill>
                  <a:schemeClr val="tx1"/>
                </a:solidFill>
                <a:latin typeface="ＭＳ ゴシック" pitchFamily="49" charset="-128"/>
                <a:ea typeface="ＭＳ ゴシック" pitchFamily="49" charset="-128"/>
              </a:defRPr>
            </a:lvl3pPr>
            <a:lvl4pPr marL="1543873" indent="-220553" defTabSz="949604">
              <a:spcBef>
                <a:spcPct val="30000"/>
              </a:spcBef>
              <a:defRPr kumimoji="1" sz="3900">
                <a:solidFill>
                  <a:schemeClr val="tx1"/>
                </a:solidFill>
                <a:latin typeface="ＭＳ ゴシック" pitchFamily="49" charset="-128"/>
                <a:ea typeface="ＭＳ ゴシック" pitchFamily="49" charset="-128"/>
              </a:defRPr>
            </a:lvl4pPr>
            <a:lvl5pPr marL="1984980" indent="-220553" defTabSz="949604">
              <a:spcBef>
                <a:spcPct val="30000"/>
              </a:spcBef>
              <a:defRPr kumimoji="1" sz="3900">
                <a:solidFill>
                  <a:schemeClr val="tx1"/>
                </a:solidFill>
                <a:latin typeface="ＭＳ ゴシック" pitchFamily="49" charset="-128"/>
                <a:ea typeface="ＭＳ ゴシック" pitchFamily="49" charset="-128"/>
              </a:defRPr>
            </a:lvl5pPr>
            <a:lvl6pPr marL="242608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6pPr>
            <a:lvl7pPr marL="2867193"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7pPr>
            <a:lvl8pPr marL="3308299"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8pPr>
            <a:lvl9pPr marL="3749406" indent="-220553" defTabSz="949604" eaLnBrk="0" fontAlgn="base" hangingPunct="0">
              <a:spcBef>
                <a:spcPct val="30000"/>
              </a:spcBef>
              <a:spcAft>
                <a:spcPct val="0"/>
              </a:spcAft>
              <a:defRPr kumimoji="1" sz="3900">
                <a:solidFill>
                  <a:schemeClr val="tx1"/>
                </a:solidFill>
                <a:latin typeface="ＭＳ ゴシック" pitchFamily="49" charset="-128"/>
                <a:ea typeface="ＭＳ ゴシック" pitchFamily="49" charset="-128"/>
              </a:defRPr>
            </a:lvl9pPr>
          </a:lstStyle>
          <a:p>
            <a:pPr>
              <a:spcBef>
                <a:spcPct val="0"/>
              </a:spcBef>
            </a:pPr>
            <a:fld id="{199B8BF2-A419-4F7A-ABC3-3949BCFAC399}" type="slidenum">
              <a:rPr lang="en-US" altLang="ja-JP" sz="1300">
                <a:latin typeface="Times New Roman" pitchFamily="18" charset="0"/>
                <a:ea typeface="ＭＳ Ｐゴシック" pitchFamily="50" charset="-128"/>
              </a:rPr>
              <a:pPr>
                <a:spcBef>
                  <a:spcPct val="0"/>
                </a:spcBef>
              </a:pPr>
              <a:t>17</a:t>
            </a:fld>
            <a:endParaRPr lang="en-US" altLang="ja-JP" sz="1300">
              <a:latin typeface="Times New Roman" pitchFamily="18" charset="0"/>
              <a:ea typeface="ＭＳ Ｐゴシック"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・細胞の成長が妨げられると当然、知能、体格などにも影響が出てきます。ここで挙げられているように、計算力などが劣っていたり、身体面の発育が遅いといった影響が出てきてしまいます。</a:t>
            </a:r>
            <a:endParaRPr kumimoji="1" lang="en-US" altLang="ja-JP" dirty="0" smtClean="0"/>
          </a:p>
          <a:p>
            <a:endParaRPr kumimoji="1" lang="en-US" altLang="ja-JP" dirty="0" smtClean="0"/>
          </a:p>
          <a:p>
            <a:r>
              <a:rPr kumimoji="1" lang="ja-JP" altLang="en-US" dirty="0" smtClean="0"/>
              <a:t>・同様のことはお酒についてもいえます。適度な量であれば、体に悪くはないようですが、飲み過ぎると体にダメージを与えてしまいます。</a:t>
            </a:r>
            <a:endParaRPr kumimoji="1" lang="en-US" altLang="ja-JP" dirty="0" smtClean="0"/>
          </a:p>
          <a:p>
            <a:endParaRPr kumimoji="1" lang="en-US" altLang="ja-JP" dirty="0" smtClean="0"/>
          </a:p>
          <a:p>
            <a:r>
              <a:rPr kumimoji="1" lang="ja-JP" altLang="en-US" dirty="0" smtClean="0"/>
              <a:t>・</a:t>
            </a:r>
            <a:r>
              <a:rPr lang="ja-JP" altLang="en-US" sz="1200" dirty="0" smtClean="0"/>
              <a:t>タバコ</a:t>
            </a:r>
            <a:r>
              <a:rPr kumimoji="1" lang="ja-JP" altLang="en-US" dirty="0" smtClean="0"/>
              <a:t>、お酒ともに、成人になれば飲んでも法律上は問題ありませんが、特にタバコは飲まない方が身のためです。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18</a:t>
            </a:fld>
            <a:endParaRPr kumimoji="1" lang="ja-JP" altLang="en-US"/>
          </a:p>
        </p:txBody>
      </p:sp>
    </p:spTree>
    <p:extLst>
      <p:ext uri="{BB962C8B-B14F-4D97-AF65-F5344CB8AC3E}">
        <p14:creationId xmlns:p14="http://schemas.microsoft.com/office/powerpoint/2010/main" val="1178056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・薬物乱用の定義として最後に挙げたのが、</a:t>
            </a:r>
            <a:r>
              <a:rPr lang="ja-JP" altLang="en-US" sz="1200" dirty="0" smtClean="0">
                <a:solidFill>
                  <a:schemeClr val="tx1"/>
                </a:solidFill>
              </a:rPr>
              <a:t>遊びや快感を求めるために違法な薬物を使用することです。</a:t>
            </a:r>
            <a:endParaRPr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・薬物乱用と聞いてまず頭に浮かぶものは、この項目ではないでしょうか。</a:t>
            </a:r>
            <a:endParaRPr lang="en-US" altLang="ja-JP" sz="1200"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19</a:t>
            </a:fld>
            <a:endParaRPr kumimoji="1" lang="ja-JP" altLang="en-US"/>
          </a:p>
        </p:txBody>
      </p:sp>
    </p:spTree>
    <p:extLst>
      <p:ext uri="{BB962C8B-B14F-4D97-AF65-F5344CB8AC3E}">
        <p14:creationId xmlns:p14="http://schemas.microsoft.com/office/powerpoint/2010/main" val="93073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smtClean="0"/>
              <a:t>・はじめに、先ほど自己紹介した際に、私は薬物乱用防止指導員の〇〇ですというお話しをしましたが、この「薬物乱用防止指導員」とはどういった職業かというのを説明します。</a:t>
            </a:r>
            <a:endParaRPr kumimoji="1" lang="en-US" altLang="ja-JP" dirty="0" smtClean="0"/>
          </a:p>
          <a:p>
            <a:endParaRPr kumimoji="1" lang="en-US" altLang="ja-JP" dirty="0" smtClean="0"/>
          </a:p>
          <a:p>
            <a:r>
              <a:rPr kumimoji="1" lang="ja-JP" altLang="en-US" dirty="0" smtClean="0"/>
              <a:t>・こちらに書いてあるとおり、薬物乱用防止指導員とは、正式な職業ではなく、</a:t>
            </a:r>
            <a:r>
              <a:rPr lang="ja-JP" altLang="en-US" sz="1200" dirty="0" smtClean="0"/>
              <a:t>宮城県知事の委嘱の下、</a:t>
            </a:r>
            <a:r>
              <a:rPr lang="ja-JP" altLang="ja-JP" sz="1200" dirty="0" smtClean="0"/>
              <a:t>危険ドラッグ・覚醒剤</a:t>
            </a:r>
            <a:r>
              <a:rPr lang="ja-JP" altLang="en-US" sz="1200" dirty="0" smtClean="0"/>
              <a:t>等</a:t>
            </a:r>
            <a:r>
              <a:rPr lang="ja-JP" altLang="ja-JP" sz="1200" dirty="0" smtClean="0"/>
              <a:t>の</a:t>
            </a:r>
            <a:r>
              <a:rPr lang="ja-JP" altLang="en-US" sz="1200" dirty="0" smtClean="0"/>
              <a:t>違法</a:t>
            </a:r>
            <a:r>
              <a:rPr lang="ja-JP" altLang="ja-JP" sz="1200" dirty="0" smtClean="0"/>
              <a:t>薬物</a:t>
            </a:r>
            <a:r>
              <a:rPr lang="ja-JP" altLang="en-US" sz="1200" dirty="0" smtClean="0"/>
              <a:t>を</a:t>
            </a:r>
            <a:r>
              <a:rPr lang="ja-JP" altLang="ja-JP" sz="1200" dirty="0" smtClean="0"/>
              <a:t>乱用</a:t>
            </a:r>
            <a:r>
              <a:rPr lang="ja-JP" altLang="en-US" sz="1200" dirty="0" smtClean="0"/>
              <a:t>することによる</a:t>
            </a:r>
            <a:r>
              <a:rPr lang="ja-JP" altLang="ja-JP" sz="1200" dirty="0" smtClean="0"/>
              <a:t>弊害に</a:t>
            </a:r>
            <a:r>
              <a:rPr lang="ja-JP" altLang="en-US" sz="1200" dirty="0" smtClean="0"/>
              <a:t>ついて</a:t>
            </a:r>
            <a:r>
              <a:rPr lang="ja-JP" altLang="ja-JP" sz="1200" dirty="0" smtClean="0"/>
              <a:t>、地域住民の方々に正しく周知するため、薬物乱用防止啓発活動を行</a:t>
            </a:r>
            <a:r>
              <a:rPr lang="ja-JP" altLang="en-US" sz="1200" dirty="0" smtClean="0"/>
              <a:t>う人のことをいいます</a:t>
            </a:r>
            <a:r>
              <a:rPr lang="ja-JP" altLang="en-US" sz="1200" dirty="0" smtClean="0">
                <a:latin typeface="+mj-ea"/>
              </a:rPr>
              <a:t>。</a:t>
            </a:r>
            <a:endParaRPr lang="en-US" altLang="ja-JP" sz="1200" dirty="0" smtClean="0">
              <a:latin typeface="+mj-ea"/>
            </a:endParaRPr>
          </a:p>
          <a:p>
            <a:endParaRPr lang="en-US" altLang="ja-JP" sz="1200" dirty="0" smtClean="0">
              <a:latin typeface="+mj-ea"/>
            </a:endParaRPr>
          </a:p>
          <a:p>
            <a:r>
              <a:rPr lang="ja-JP" altLang="en-US" sz="1200" dirty="0" smtClean="0">
                <a:latin typeface="+mj-ea"/>
              </a:rPr>
              <a:t>・普段は別の仕事をしている方が多いのですが、時間を見つけては積極的に活動を実施しています。</a:t>
            </a:r>
            <a:r>
              <a:rPr kumimoji="1" lang="ja-JP" altLang="en-US" sz="1200" dirty="0" smtClean="0">
                <a:latin typeface="+mj-ea"/>
              </a:rPr>
              <a:t>現在宮城県内に２７４人の薬物乱用防止指導員がいます。</a:t>
            </a:r>
            <a:endParaRPr kumimoji="1" lang="en-US" altLang="ja-JP" sz="1200" dirty="0" smtClean="0">
              <a:latin typeface="+mj-ea"/>
            </a:endParaRPr>
          </a:p>
          <a:p>
            <a:endParaRPr kumimoji="1" lang="en-US" altLang="ja-JP" sz="1200" dirty="0" smtClean="0">
              <a:latin typeface="+mj-ea"/>
            </a:endParaRPr>
          </a:p>
          <a:p>
            <a:r>
              <a:rPr kumimoji="1" lang="ja-JP" altLang="en-US" sz="1200" dirty="0" smtClean="0">
                <a:latin typeface="+mj-ea"/>
              </a:rPr>
              <a:t>・ちなみに私は・・・・です（自己紹介）。</a:t>
            </a:r>
            <a:endParaRPr kumimoji="1"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a:t>
            </a:fld>
            <a:endParaRPr kumimoji="1" lang="ja-JP" altLang="en-US" dirty="0"/>
          </a:p>
        </p:txBody>
      </p:sp>
    </p:spTree>
    <p:extLst>
      <p:ext uri="{BB962C8B-B14F-4D97-AF65-F5344CB8AC3E}">
        <p14:creationId xmlns:p14="http://schemas.microsoft.com/office/powerpoint/2010/main" val="284308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61892CD-1DA5-473B-8857-B8EC08B8B0AE}" type="slidenum">
              <a:rPr lang="en-US" altLang="ja-JP" smtClean="0">
                <a:latin typeface="Times New Roman" pitchFamily="18" charset="0"/>
                <a:ea typeface="ＭＳ Ｐゴシック" pitchFamily="50" charset="-128"/>
              </a:rPr>
              <a:pPr/>
              <a:t>20</a:t>
            </a:fld>
            <a:endParaRPr lang="en-US" altLang="ja-JP" smtClean="0">
              <a:latin typeface="Times New Roman" pitchFamily="18" charset="0"/>
              <a:ea typeface="ＭＳ Ｐゴシック" pitchFamily="50" charset="-128"/>
            </a:endParaRPr>
          </a:p>
        </p:txBody>
      </p:sp>
      <p:sp>
        <p:nvSpPr>
          <p:cNvPr id="44035" name="Rectangle 2"/>
          <p:cNvSpPr>
            <a:spLocks noGrp="1" noRot="1" noChangeAspect="1" noChangeArrowheads="1" noTextEdit="1"/>
          </p:cNvSpPr>
          <p:nvPr>
            <p:ph type="sldImg"/>
          </p:nvPr>
        </p:nvSpPr>
        <p:spPr>
          <a:xfrm>
            <a:off x="917575" y="744538"/>
            <a:ext cx="4962525" cy="3722687"/>
          </a:xfrm>
          <a:ln/>
        </p:spPr>
      </p:sp>
      <p:sp>
        <p:nvSpPr>
          <p:cNvPr id="44036" name="Rectangle 3"/>
          <p:cNvSpPr>
            <a:spLocks noGrp="1" noChangeArrowheads="1"/>
          </p:cNvSpPr>
          <p:nvPr>
            <p:ph type="body" idx="1"/>
          </p:nvPr>
        </p:nvSpPr>
        <p:spPr>
          <a:xfrm>
            <a:off x="829254" y="4715153"/>
            <a:ext cx="4995976" cy="4466987"/>
          </a:xfrm>
          <a:noFill/>
          <a:ln/>
        </p:spPr>
        <p:txBody>
          <a:bodyPr wrap="square" anchor="t"/>
          <a:lstStyle/>
          <a:p>
            <a:pPr eaLnBrk="1" hangingPunct="1"/>
            <a:r>
              <a:rPr lang="ja-JP" altLang="en-US" dirty="0" smtClean="0">
                <a:solidFill>
                  <a:schemeClr val="tx1"/>
                </a:solidFill>
                <a:latin typeface="ＭＳ ゴシック" pitchFamily="49" charset="-128"/>
                <a:ea typeface="ＭＳ ゴシック" pitchFamily="49" charset="-128"/>
              </a:rPr>
              <a:t>・遊びや快感を求めるとは具体的にどのようなことでしょうか。</a:t>
            </a:r>
            <a:endParaRPr lang="en-US" altLang="ja-JP" dirty="0" smtClean="0">
              <a:solidFill>
                <a:schemeClr val="tx1"/>
              </a:solidFill>
              <a:latin typeface="ＭＳ ゴシック" pitchFamily="49" charset="-128"/>
              <a:ea typeface="ＭＳ ゴシック" pitchFamily="49" charset="-128"/>
            </a:endParaRPr>
          </a:p>
          <a:p>
            <a:pPr eaLnBrk="1" hangingPunct="1"/>
            <a:r>
              <a:rPr lang="ja-JP" altLang="en-US" dirty="0" smtClean="0">
                <a:solidFill>
                  <a:schemeClr val="tx1"/>
                </a:solidFill>
                <a:latin typeface="ＭＳ ゴシック" pitchFamily="49" charset="-128"/>
                <a:ea typeface="ＭＳ ゴシック" pitchFamily="49" charset="-128"/>
              </a:rPr>
              <a:t>例えば、落ち込んでいるときに元気になる（興奮作用）、</a:t>
            </a:r>
            <a:endParaRPr lang="en-US" altLang="ja-JP" dirty="0" smtClean="0">
              <a:solidFill>
                <a:schemeClr val="tx1"/>
              </a:solidFill>
              <a:latin typeface="ＭＳ ゴシック" pitchFamily="49" charset="-128"/>
              <a:ea typeface="ＭＳ ゴシック" pitchFamily="49" charset="-128"/>
            </a:endParaRPr>
          </a:p>
          <a:p>
            <a:pPr eaLnBrk="1" hangingPunct="1"/>
            <a:r>
              <a:rPr lang="ja-JP" altLang="en-US" dirty="0" smtClean="0">
                <a:solidFill>
                  <a:schemeClr val="tx1"/>
                </a:solidFill>
                <a:latin typeface="ＭＳ ゴシック" pitchFamily="49" charset="-128"/>
                <a:ea typeface="ＭＳ ゴシック" pitchFamily="49" charset="-128"/>
              </a:rPr>
              <a:t>少しイライラしているときに気分を落ちつかせる（抑制作用）</a:t>
            </a:r>
            <a:endParaRPr lang="en-US" altLang="ja-JP" dirty="0" smtClean="0">
              <a:solidFill>
                <a:schemeClr val="tx1"/>
              </a:solidFill>
              <a:latin typeface="ＭＳ ゴシック" pitchFamily="49" charset="-128"/>
              <a:ea typeface="ＭＳ ゴシック" pitchFamily="49" charset="-128"/>
            </a:endParaRPr>
          </a:p>
          <a:p>
            <a:pPr eaLnBrk="1" hangingPunct="1"/>
            <a:endParaRPr lang="en-US" altLang="ja-JP" dirty="0" smtClean="0">
              <a:solidFill>
                <a:schemeClr val="tx1"/>
              </a:solidFill>
              <a:latin typeface="ＭＳ ゴシック" pitchFamily="49" charset="-128"/>
              <a:ea typeface="ＭＳ ゴシック" pitchFamily="49" charset="-128"/>
            </a:endParaRPr>
          </a:p>
          <a:p>
            <a:pPr eaLnBrk="1" hangingPunct="1"/>
            <a:r>
              <a:rPr lang="ja-JP" altLang="en-US" dirty="0" smtClean="0">
                <a:solidFill>
                  <a:schemeClr val="tx1"/>
                </a:solidFill>
                <a:latin typeface="ＭＳ ゴシック" pitchFamily="49" charset="-128"/>
                <a:ea typeface="ＭＳ ゴシック" pitchFamily="49" charset="-128"/>
              </a:rPr>
              <a:t>・こちらに挙げた薬物は、そのような効果を体にもたらします。</a:t>
            </a:r>
            <a:endParaRPr lang="en-US" altLang="ja-JP" dirty="0" smtClean="0">
              <a:solidFill>
                <a:schemeClr val="tx1"/>
              </a:solidFill>
              <a:latin typeface="ＭＳ ゴシック" pitchFamily="49" charset="-128"/>
              <a:ea typeface="ＭＳ ゴシック" pitchFamily="49" charset="-128"/>
            </a:endParaRPr>
          </a:p>
          <a:p>
            <a:pPr eaLnBrk="1" hangingPunct="1"/>
            <a:r>
              <a:rPr lang="ja-JP" altLang="en-US" dirty="0" smtClean="0">
                <a:solidFill>
                  <a:schemeClr val="tx1"/>
                </a:solidFill>
                <a:latin typeface="ＭＳ ゴシック" pitchFamily="49" charset="-128"/>
                <a:ea typeface="ＭＳ ゴシック" pitchFamily="49" charset="-128"/>
              </a:rPr>
              <a:t>中にはけしや大麻といった植物もありますが、これらの植物にはあへんや</a:t>
            </a:r>
            <a:r>
              <a:rPr lang="en-US" altLang="ja-JP" dirty="0" smtClean="0">
                <a:solidFill>
                  <a:schemeClr val="tx1"/>
                </a:solidFill>
                <a:latin typeface="ＭＳ ゴシック" pitchFamily="49" charset="-128"/>
                <a:ea typeface="ＭＳ ゴシック" pitchFamily="49" charset="-128"/>
              </a:rPr>
              <a:t>THC</a:t>
            </a:r>
            <a:r>
              <a:rPr lang="ja-JP" altLang="en-US" dirty="0" smtClean="0">
                <a:solidFill>
                  <a:schemeClr val="tx1"/>
                </a:solidFill>
                <a:latin typeface="ＭＳ ゴシック" pitchFamily="49" charset="-128"/>
                <a:ea typeface="ＭＳ ゴシック" pitchFamily="49" charset="-128"/>
              </a:rPr>
              <a:t>といった薬物成分が含有しています。</a:t>
            </a:r>
            <a:endParaRPr lang="en-US" altLang="ja-JP" dirty="0" smtClean="0">
              <a:solidFill>
                <a:schemeClr val="tx1"/>
              </a:solidFill>
              <a:latin typeface="ＭＳ ゴシック" pitchFamily="49" charset="-128"/>
              <a:ea typeface="ＭＳ ゴシック" pitchFamily="49" charset="-128"/>
            </a:endParaRPr>
          </a:p>
          <a:p>
            <a:pPr eaLnBrk="1" hangingPunct="1"/>
            <a:endParaRPr lang="en-US" altLang="ja-JP" dirty="0" smtClean="0">
              <a:solidFill>
                <a:schemeClr val="tx1"/>
              </a:solidFill>
              <a:latin typeface="ＭＳ ゴシック" pitchFamily="49" charset="-128"/>
              <a:ea typeface="ＭＳ ゴシック" pitchFamily="4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・快感が得られたからには当然反動があります。</a:t>
            </a:r>
            <a:endParaRPr kumimoji="1" lang="en-US" altLang="ja-JP" dirty="0" smtClean="0"/>
          </a:p>
          <a:p>
            <a:endParaRPr kumimoji="1" lang="en-US" altLang="ja-JP" dirty="0" smtClean="0"/>
          </a:p>
          <a:p>
            <a:r>
              <a:rPr kumimoji="1" lang="ja-JP" altLang="en-US" dirty="0" smtClean="0"/>
              <a:t>・その反動は体・心に最大級のダメージを与えます。幻覚幻聴が現れてくると自分自身はもちろん、他人に危害を与えるおそれが出てきます。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21</a:t>
            </a:fld>
            <a:endParaRPr kumimoji="1" lang="ja-JP" altLang="en-US"/>
          </a:p>
        </p:txBody>
      </p:sp>
    </p:spTree>
    <p:extLst>
      <p:ext uri="{BB962C8B-B14F-4D97-AF65-F5344CB8AC3E}">
        <p14:creationId xmlns:p14="http://schemas.microsoft.com/office/powerpoint/2010/main" val="36943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・覚せい剤乱用者の事例ですが、自傷行為に走ったり、脳内出血が起きたり、使用前後でまるで別人のように人相が変わったりとさまざまな影響が出てきます。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22</a:t>
            </a:fld>
            <a:endParaRPr kumimoji="1" lang="ja-JP" altLang="en-US"/>
          </a:p>
        </p:txBody>
      </p:sp>
    </p:spTree>
    <p:extLst>
      <p:ext uri="{BB962C8B-B14F-4D97-AF65-F5344CB8AC3E}">
        <p14:creationId xmlns:p14="http://schemas.microsoft.com/office/powerpoint/2010/main" val="53724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fontAlgn="t" hangingPunct="0">
              <a:spcBef>
                <a:spcPct val="30000"/>
              </a:spcBef>
              <a:defRPr kumimoji="1" sz="1200">
                <a:solidFill>
                  <a:schemeClr val="tx1"/>
                </a:solidFill>
                <a:latin typeface="Times New Roman" pitchFamily="18" charset="0"/>
                <a:ea typeface="ＭＳ Ｐ明朝" pitchFamily="18" charset="-128"/>
              </a:defRPr>
            </a:lvl1pPr>
            <a:lvl2pPr marL="741363" indent="-284163" defTabSz="950913" eaLnBrk="0" fontAlgn="t" hangingPunct="0">
              <a:spcBef>
                <a:spcPct val="30000"/>
              </a:spcBef>
              <a:defRPr kumimoji="1" sz="1200">
                <a:solidFill>
                  <a:schemeClr val="tx1"/>
                </a:solidFill>
                <a:latin typeface="Times New Roman" pitchFamily="18" charset="0"/>
                <a:ea typeface="ＭＳ Ｐ明朝" pitchFamily="18" charset="-128"/>
              </a:defRPr>
            </a:lvl2pPr>
            <a:lvl3pPr marL="1139825" indent="-227013" defTabSz="950913" eaLnBrk="0" fontAlgn="t" hangingPunct="0">
              <a:spcBef>
                <a:spcPct val="30000"/>
              </a:spcBef>
              <a:defRPr kumimoji="1" sz="1200">
                <a:solidFill>
                  <a:schemeClr val="tx1"/>
                </a:solidFill>
                <a:latin typeface="Times New Roman" pitchFamily="18" charset="0"/>
                <a:ea typeface="ＭＳ Ｐ明朝" pitchFamily="18" charset="-128"/>
              </a:defRPr>
            </a:lvl3pPr>
            <a:lvl4pPr marL="1597025" indent="-227013" defTabSz="950913" eaLnBrk="0" fontAlgn="t" hangingPunct="0">
              <a:spcBef>
                <a:spcPct val="30000"/>
              </a:spcBef>
              <a:defRPr kumimoji="1" sz="1200">
                <a:solidFill>
                  <a:schemeClr val="tx1"/>
                </a:solidFill>
                <a:latin typeface="Times New Roman" pitchFamily="18" charset="0"/>
                <a:ea typeface="ＭＳ Ｐ明朝" pitchFamily="18" charset="-128"/>
              </a:defRPr>
            </a:lvl4pPr>
            <a:lvl5pPr marL="2054225" indent="-227013" defTabSz="950913" eaLnBrk="0" fontAlgn="t" hangingPunct="0">
              <a:spcBef>
                <a:spcPct val="30000"/>
              </a:spcBef>
              <a:defRPr kumimoji="1" sz="1200">
                <a:solidFill>
                  <a:schemeClr val="tx1"/>
                </a:solidFill>
                <a:latin typeface="Times New Roman" pitchFamily="18" charset="0"/>
                <a:ea typeface="ＭＳ Ｐ明朝" pitchFamily="18" charset="-128"/>
              </a:defRPr>
            </a:lvl5pPr>
            <a:lvl6pPr marL="2511425" indent="-227013" defTabSz="950913"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8625" indent="-227013" defTabSz="950913"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5825" indent="-227013" defTabSz="950913"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3025" indent="-227013" defTabSz="950913"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fontAlgn="base" hangingPunct="1">
              <a:spcBef>
                <a:spcPct val="0"/>
              </a:spcBef>
            </a:pPr>
            <a:fld id="{6D79AA9E-9447-4952-BC28-BAAEC9FED549}" type="slidenum">
              <a:rPr lang="en-US" altLang="ja-JP" smtClean="0">
                <a:solidFill>
                  <a:srgbClr val="000000"/>
                </a:solidFill>
                <a:ea typeface="ＭＳ Ｐゴシック" pitchFamily="50" charset="-128"/>
              </a:rPr>
              <a:pPr eaLnBrk="1" fontAlgn="base" hangingPunct="1">
                <a:spcBef>
                  <a:spcPct val="0"/>
                </a:spcBef>
              </a:pPr>
              <a:t>23</a:t>
            </a:fld>
            <a:endParaRPr lang="en-US" altLang="ja-JP" smtClean="0">
              <a:solidFill>
                <a:srgbClr val="000000"/>
              </a:solidFill>
              <a:ea typeface="ＭＳ Ｐゴシック" pitchFamily="50" charset="-128"/>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dirty="0" smtClean="0">
                <a:latin typeface="ＭＳ ゴシック" pitchFamily="49" charset="-128"/>
                <a:ea typeface="ＭＳ ゴシック" pitchFamily="49" charset="-128"/>
              </a:rPr>
              <a:t>・これは大人の大麻乱用者が書いた手紙です。</a:t>
            </a:r>
          </a:p>
          <a:p>
            <a:pPr eaLnBrk="1" hangingPunct="1"/>
            <a:r>
              <a:rPr lang="ja-JP" altLang="en-US" sz="1400" dirty="0" smtClean="0">
                <a:latin typeface="ＭＳ ゴシック" pitchFamily="49" charset="-128"/>
                <a:ea typeface="ＭＳ ゴシック" pitchFamily="49" charset="-128"/>
              </a:rPr>
              <a:t>大麻中毒により、知能が低下し、大人でも小学校低学年程度の文章しか書けなくなってしまいます。</a:t>
            </a:r>
          </a:p>
          <a:p>
            <a:pPr eaLnBrk="1" hangingPunct="1"/>
            <a:endParaRPr lang="en-US" altLang="ja-JP" sz="1400" dirty="0" smtClean="0">
              <a:latin typeface="ＭＳ ゴシック" pitchFamily="49" charset="-128"/>
              <a:ea typeface="ＭＳ ゴシック" pitchFamily="49" charset="-128"/>
            </a:endParaRPr>
          </a:p>
          <a:p>
            <a:pPr eaLnBrk="1" hangingPunct="1"/>
            <a:r>
              <a:rPr lang="ja-JP" altLang="en-US" sz="1400" dirty="0" smtClean="0">
                <a:latin typeface="ＭＳ ゴシック" pitchFamily="49" charset="-128"/>
                <a:ea typeface="ＭＳ ゴシック" pitchFamily="49" charset="-128"/>
              </a:rPr>
              <a:t>・この文章を見ると極めて幼稚でほとんど漢字のない文章です。</a:t>
            </a:r>
          </a:p>
          <a:p>
            <a:pPr eaLnBrk="1" hangingPunct="1"/>
            <a:r>
              <a:rPr lang="ja-JP" altLang="en-US" sz="1400" dirty="0" smtClean="0">
                <a:latin typeface="ＭＳ ゴシック" pitchFamily="49" charset="-128"/>
                <a:ea typeface="ＭＳ ゴシック" pitchFamily="49" charset="-128"/>
              </a:rPr>
              <a:t>「こんどみんなにあうときは ほんとうにきれいになってあいたいです。はやくおうちにかえりたいです。もうこりごりです。ふかくかんがえることができるようにどりょくします。ほんとうにこりました。・・・・・」</a:t>
            </a:r>
            <a:endParaRPr lang="en-US" altLang="ja-JP" sz="1400" dirty="0" smtClean="0">
              <a:latin typeface="ＭＳ ゴシック" pitchFamily="49" charset="-128"/>
              <a:ea typeface="ＭＳ ゴシック" pitchFamily="49" charset="-128"/>
            </a:endParaRPr>
          </a:p>
          <a:p>
            <a:pPr eaLnBrk="1" hangingPunct="1"/>
            <a:r>
              <a:rPr lang="ja-JP" altLang="en-US" sz="1400" dirty="0" smtClean="0">
                <a:latin typeface="ＭＳ ゴシック" pitchFamily="49" charset="-128"/>
                <a:ea typeface="ＭＳ ゴシック" pitchFamily="49" charset="-128"/>
              </a:rPr>
              <a:t>といった文章</a:t>
            </a:r>
            <a:r>
              <a:rPr lang="ja-JP" altLang="en-US" sz="1400" smtClean="0">
                <a:latin typeface="ＭＳ ゴシック" pitchFamily="49" charset="-128"/>
                <a:ea typeface="ＭＳ ゴシック" pitchFamily="49" charset="-128"/>
              </a:rPr>
              <a:t>が続きます</a:t>
            </a:r>
            <a:r>
              <a:rPr lang="ja-JP" altLang="en-US" sz="1400" dirty="0" smtClean="0">
                <a:latin typeface="ＭＳ ゴシック" pitchFamily="49" charset="-128"/>
                <a:ea typeface="ＭＳ ゴシック" pitchFamily="49" charset="-128"/>
              </a:rPr>
              <a:t>。</a:t>
            </a:r>
          </a:p>
          <a:p>
            <a:pPr eaLnBrk="1" hangingPunct="1"/>
            <a:endParaRPr lang="en-US" altLang="ja-JP" dirty="0" smtClean="0">
              <a:latin typeface="Times New Roman" pitchFamily="18" charset="0"/>
              <a:ea typeface="ＭＳ Ｐ明朝" pitchFamily="1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Times New Roman" pitchFamily="18" charset="0"/>
                <a:ea typeface="ＭＳ ゴシック" pitchFamily="49" charset="-128"/>
              </a:rPr>
              <a:t>・こちらは普通の人とシンナー乱用者が書いた渦巻きです。</a:t>
            </a:r>
            <a:endParaRPr lang="en-US" altLang="ja-JP" dirty="0" smtClean="0">
              <a:latin typeface="Times New Roman" pitchFamily="18" charset="0"/>
              <a:ea typeface="ＭＳ ゴシック" pitchFamily="49" charset="-128"/>
            </a:endParaRPr>
          </a:p>
          <a:p>
            <a:pPr eaLnBrk="1" hangingPunct="1"/>
            <a:r>
              <a:rPr lang="ja-JP" altLang="en-US" dirty="0" smtClean="0">
                <a:latin typeface="Times New Roman" pitchFamily="18" charset="0"/>
                <a:ea typeface="ＭＳ ゴシック" pitchFamily="49" charset="-128"/>
              </a:rPr>
              <a:t>脳の中では神経細胞がコンピューター回路のようにつながっていますが、シンナーを使うことで、手足を動かす回路もだめになってしまい、手足が震えてしまいます。</a:t>
            </a:r>
          </a:p>
          <a:p>
            <a:pPr eaLnBrk="1" hangingPunct="1"/>
            <a:endParaRPr lang="en-US" altLang="ja-JP" dirty="0" smtClean="0">
              <a:latin typeface="Times New Roman" pitchFamily="18" charset="0"/>
              <a:ea typeface="ＭＳ ゴシック" pitchFamily="49" charset="-128"/>
            </a:endParaRPr>
          </a:p>
          <a:p>
            <a:pPr eaLnBrk="1" hangingPunct="1"/>
            <a:r>
              <a:rPr lang="ja-JP" altLang="en-US" dirty="0" smtClean="0">
                <a:latin typeface="Times New Roman" pitchFamily="18" charset="0"/>
                <a:ea typeface="ＭＳ ゴシック" pitchFamily="49" charset="-128"/>
              </a:rPr>
              <a:t>・滑らかな円を描こうと思っても、この図のように自分の思い通りにならなくなってしまうのです。</a:t>
            </a:r>
            <a:endParaRPr lang="ja-JP" altLang="en-US" dirty="0" smtClean="0">
              <a:solidFill>
                <a:srgbClr val="FF3399"/>
              </a:solidFill>
              <a:latin typeface="ＭＳ 明朝" pitchFamily="17" charset="-128"/>
              <a:ea typeface="ＭＳ ゴシック" pitchFamily="49" charset="-128"/>
            </a:endParaRPr>
          </a:p>
          <a:p>
            <a:pPr eaLnBrk="1" hangingPunct="1"/>
            <a:endParaRPr lang="en-US" altLang="ja-JP" dirty="0" smtClean="0">
              <a:latin typeface="Times New Roman" pitchFamily="18" charset="0"/>
              <a:ea typeface="ＭＳ ゴシック"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24</a:t>
            </a:fld>
            <a:endParaRPr kumimoji="1" lang="ja-JP" altLang="en-US"/>
          </a:p>
        </p:txBody>
      </p:sp>
    </p:spTree>
    <p:extLst>
      <p:ext uri="{BB962C8B-B14F-4D97-AF65-F5344CB8AC3E}">
        <p14:creationId xmlns:p14="http://schemas.microsoft.com/office/powerpoint/2010/main" val="239339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・このように、それぞれの薬物には特徴的な害があり、一度でも使用してしまうと身体的・精神的な依存に陥り、抜け出せなくなってしまいます。</a:t>
            </a:r>
            <a:endParaRPr kumimoji="1" lang="en-US" altLang="ja-JP" dirty="0" smtClean="0"/>
          </a:p>
          <a:p>
            <a:endParaRPr kumimoji="1" lang="en-US" altLang="ja-JP" dirty="0" smtClean="0"/>
          </a:p>
          <a:p>
            <a:r>
              <a:rPr kumimoji="1" lang="ja-JP" altLang="en-US" dirty="0" smtClean="0"/>
              <a:t>・そして、代表的な違法薬物の中には出てきませんでしたが、近年世間を賑わせている危険ドラッグは、興奮作用、抑制作用といった作用やお話ししてきたさまざまな害のうち、どのような作用、害が出るか全く不明で、実際に使ってみないと分からないというのがこの薬物の怖いところです。</a:t>
            </a:r>
            <a:endParaRPr kumimoji="1" lang="en-US" altLang="ja-JP" dirty="0" smtClean="0"/>
          </a:p>
          <a:p>
            <a:r>
              <a:rPr kumimoji="1" lang="ja-JP" altLang="en-US" dirty="0" smtClean="0"/>
              <a:t>まさに人体実験で、この数年で１００人以上死者が出ています。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25</a:t>
            </a:fld>
            <a:endParaRPr kumimoji="1" lang="ja-JP" altLang="en-US"/>
          </a:p>
        </p:txBody>
      </p:sp>
    </p:spTree>
    <p:extLst>
      <p:ext uri="{BB962C8B-B14F-4D97-AF65-F5344CB8AC3E}">
        <p14:creationId xmlns:p14="http://schemas.microsoft.com/office/powerpoint/2010/main" val="36943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smtClean="0"/>
              <a:t>・危険ドラッグはこのような少しおしゃれなパッケージに入って売られており、人体に摂取するのではなく、お香として楽しんでください！といったうたい文句で売られていますが、実際のところは、他の薬物と同じように、飲んだり、吸ったり、注射したりして体に取り込む目的で使われています。</a:t>
            </a:r>
            <a:endParaRPr kumimoji="1" lang="en-US" altLang="ja-JP" dirty="0" smtClean="0"/>
          </a:p>
          <a:p>
            <a:endParaRPr kumimoji="1" lang="en-US" altLang="ja-JP" dirty="0" smtClean="0"/>
          </a:p>
          <a:p>
            <a:r>
              <a:rPr kumimoji="1" lang="ja-JP" altLang="en-US" dirty="0" smtClean="0"/>
              <a:t>・パッケージの中には植物片や液体、粉末といったさまざまな形状のものが入っています。</a:t>
            </a:r>
            <a:endParaRPr kumimoji="1" lang="en-US" altLang="ja-JP" dirty="0" smtClean="0"/>
          </a:p>
          <a:p>
            <a:r>
              <a:rPr kumimoji="1" lang="ja-JP" altLang="en-US" dirty="0" smtClean="0"/>
              <a:t>ちなみに１パッケージあたり５千円程度で売られていることや見た目がかっこいい、そういった理由で２０代から３０代を中心とした若い世代に人気が出ました。</a:t>
            </a:r>
            <a:endParaRPr kumimoji="1" lang="en-US" altLang="ja-JP" dirty="0" smtClean="0"/>
          </a:p>
          <a:p>
            <a:endParaRPr kumimoji="1" lang="en-US" altLang="ja-JP" dirty="0" smtClean="0"/>
          </a:p>
          <a:p>
            <a:r>
              <a:rPr kumimoji="1" lang="ja-JP" altLang="en-US" dirty="0" smtClean="0"/>
              <a:t>・軽い気持ちで手を出したのはいいものの、覚せい剤や大麻よりも作用が強いことを知らず、飲んだ直後に失神して、交通事故を起こす人が続出しました。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677090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・危険ドラッグを使用した後に、失神したり、精神状態がおかしくなり事件事故を起こした人達です。</a:t>
            </a:r>
            <a:endParaRPr kumimoji="1" lang="en-US" altLang="ja-JP" dirty="0" smtClean="0"/>
          </a:p>
          <a:p>
            <a:endParaRPr kumimoji="1" lang="en-US" altLang="ja-JP" dirty="0" smtClean="0"/>
          </a:p>
          <a:p>
            <a:r>
              <a:rPr kumimoji="1" lang="ja-JP" altLang="en-US" dirty="0" smtClean="0"/>
              <a:t>・歩行者の列に突っ込み、１名死亡させた男。事故を起こした後も、失神したまま、よだれをたらしています。</a:t>
            </a:r>
            <a:endParaRPr kumimoji="1" lang="en-US" altLang="ja-JP" dirty="0" smtClean="0"/>
          </a:p>
          <a:p>
            <a:endParaRPr kumimoji="1" lang="en-US" altLang="ja-JP" dirty="0" smtClean="0"/>
          </a:p>
          <a:p>
            <a:r>
              <a:rPr kumimoji="1" lang="ja-JP" altLang="en-US" dirty="0" smtClean="0"/>
              <a:t>・自称元大手音楽事務所の作曲家の男。この男は交通事故を起こした後、暴れたので警察官に取り押さえられています。</a:t>
            </a:r>
            <a:endParaRPr kumimoji="1" lang="en-US" altLang="ja-JP" dirty="0" smtClean="0"/>
          </a:p>
          <a:p>
            <a:endParaRPr kumimoji="1" lang="en-US" altLang="ja-JP" dirty="0" smtClean="0"/>
          </a:p>
          <a:p>
            <a:r>
              <a:rPr kumimoji="1" lang="ja-JP" altLang="en-US" dirty="0" smtClean="0"/>
              <a:t>・隣人を包丁で襲った男。隣人を負傷させました。逮捕後、パトカーに乗って警察署へ連行途中に報道陣に向かってピースサインを出したり、取り調べの最中にしぇしぇしぇのしぇーと意味不明な発言を連発したりと、異様な行動を起こしました。</a:t>
            </a:r>
            <a:endParaRPr kumimoji="1" lang="en-US" altLang="ja-JP" dirty="0" smtClean="0"/>
          </a:p>
          <a:p>
            <a:endParaRPr kumimoji="1" lang="en-US" altLang="ja-JP" dirty="0" smtClean="0"/>
          </a:p>
          <a:p>
            <a:r>
              <a:rPr kumimoji="1" lang="ja-JP" altLang="en-US" dirty="0" smtClean="0"/>
              <a:t>・このような無様な姿にみなさんもなりたくないですよね？</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27</a:t>
            </a:fld>
            <a:endParaRPr kumimoji="1" lang="ja-JP" altLang="en-US"/>
          </a:p>
        </p:txBody>
      </p:sp>
    </p:spTree>
    <p:extLst>
      <p:ext uri="{BB962C8B-B14F-4D97-AF65-F5344CB8AC3E}">
        <p14:creationId xmlns:p14="http://schemas.microsoft.com/office/powerpoint/2010/main" val="2213729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・これは２０１４年の１０月まで営業していた、仙台市内の危険ドラッグ販売店です。</a:t>
            </a:r>
            <a:endParaRPr kumimoji="1" lang="en-US" altLang="ja-JP" dirty="0" smtClean="0"/>
          </a:p>
          <a:p>
            <a:endParaRPr kumimoji="1" lang="en-US" altLang="ja-JP" dirty="0" smtClean="0"/>
          </a:p>
          <a:p>
            <a:r>
              <a:rPr kumimoji="1" lang="ja-JP" altLang="en-US" dirty="0" smtClean="0"/>
              <a:t>・一番町のフォーラスの斜め向かいの雑居ビルに店を構えていました。</a:t>
            </a:r>
            <a:endParaRPr kumimoji="1" lang="en-US" altLang="ja-JP" dirty="0" smtClean="0"/>
          </a:p>
          <a:p>
            <a:endParaRPr kumimoji="1" lang="en-US" altLang="ja-JP" dirty="0" smtClean="0"/>
          </a:p>
          <a:p>
            <a:r>
              <a:rPr kumimoji="1" lang="ja-JP" altLang="en-US" dirty="0" smtClean="0"/>
              <a:t>・店先の看板にはハーブ、アロマ、バスソルト、お香などを売っているアジアン雑貨屋さんといった肩書きを掲げており、当然ですが、「危険ドラッグ売っています」といった露骨な売り方はしていません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28</a:t>
            </a:fld>
            <a:endParaRPr kumimoji="1" lang="ja-JP" altLang="en-US" dirty="0"/>
          </a:p>
        </p:txBody>
      </p:sp>
    </p:spTree>
    <p:extLst>
      <p:ext uri="{BB962C8B-B14F-4D97-AF65-F5344CB8AC3E}">
        <p14:creationId xmlns:p14="http://schemas.microsoft.com/office/powerpoint/2010/main" val="354786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東北厚生局麻薬取締部、県警本部及び県薬務課が合同で捜査を実施し、捜索令状に基づき、店内を捜索すると、カウンター下部やスピーカーの内部、店舗奥の段ボールなどから大量の危険ドラッグが発見され、また、危険ドラッグを吸引するための吸引具が当たり前のように販売されていました。</a:t>
            </a:r>
            <a:endParaRPr kumimoji="1" lang="en-US" altLang="ja-JP" dirty="0" smtClean="0"/>
          </a:p>
          <a:p>
            <a:r>
              <a:rPr kumimoji="1" lang="ja-JP" altLang="en-US" dirty="0" smtClean="0"/>
              <a:t>１億円近い収益をあげていたという情報も聞こえてきました。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29</a:t>
            </a:fld>
            <a:endParaRPr kumimoji="1" lang="ja-JP" altLang="en-US"/>
          </a:p>
        </p:txBody>
      </p:sp>
    </p:spTree>
    <p:extLst>
      <p:ext uri="{BB962C8B-B14F-4D97-AF65-F5344CB8AC3E}">
        <p14:creationId xmlns:p14="http://schemas.microsoft.com/office/powerpoint/2010/main" val="98035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県内で行われる夏祭りなどのイベントにあわせて実施している薬物乱用防止キャンペーンの様子です。薬物乱用防止に関するパンフレットの配布や声がけ運動のほか、薬物乱用防止クイズなど視覚教材を効果的に活用しながら、みなさんと同じ世代か、みなさんよりも少し下の世代の子供達を主な啓発対象として活動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a:t>
            </a:fld>
            <a:endParaRPr kumimoji="1" lang="ja-JP" altLang="en-US" dirty="0"/>
          </a:p>
        </p:txBody>
      </p:sp>
    </p:spTree>
    <p:extLst>
      <p:ext uri="{BB962C8B-B14F-4D97-AF65-F5344CB8AC3E}">
        <p14:creationId xmlns:p14="http://schemas.microsoft.com/office/powerpoint/2010/main" val="873878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・この店舗で販売していた危険ドラッグの中から指定薬物という違法成分が検出されたため、</a:t>
            </a:r>
            <a:endParaRPr kumimoji="1" lang="en-US" altLang="ja-JP" dirty="0" smtClean="0"/>
          </a:p>
          <a:p>
            <a:r>
              <a:rPr kumimoji="1" lang="ja-JP" altLang="en-US" dirty="0" smtClean="0"/>
              <a:t>医薬品医療機器等法違反により、店舗の経営者や従業員が逮捕され、検察庁に送致されました。</a:t>
            </a:r>
            <a:endParaRPr kumimoji="1" lang="en-US" altLang="ja-JP" dirty="0" smtClean="0"/>
          </a:p>
          <a:p>
            <a:endParaRPr kumimoji="1" lang="en-US" altLang="ja-JP" dirty="0" smtClean="0"/>
          </a:p>
          <a:p>
            <a:r>
              <a:rPr kumimoji="1" lang="ja-JP" altLang="en-US" dirty="0" smtClean="0"/>
              <a:t>・判決の結果、経営者には有罪判決が出ています。一連の捜査により、店舗は閉店に追い込まれました。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30</a:t>
            </a:fld>
            <a:endParaRPr kumimoji="1" lang="ja-JP" altLang="en-US"/>
          </a:p>
        </p:txBody>
      </p:sp>
    </p:spTree>
    <p:extLst>
      <p:ext uri="{BB962C8B-B14F-4D97-AF65-F5344CB8AC3E}">
        <p14:creationId xmlns:p14="http://schemas.microsoft.com/office/powerpoint/2010/main" val="13972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smtClean="0"/>
              <a:t>・この店舗は宮城県で一人勝ち状態であったため、店舗の閉店により県内から危険ドラッグの固定店舗は一掃されました（県薬務課把握分）。</a:t>
            </a:r>
            <a:endParaRPr kumimoji="1" lang="en-US" altLang="ja-JP" dirty="0" smtClean="0"/>
          </a:p>
          <a:p>
            <a:endParaRPr kumimoji="1" lang="en-US" altLang="ja-JP" dirty="0" smtClean="0"/>
          </a:p>
          <a:p>
            <a:r>
              <a:rPr kumimoji="1" lang="ja-JP" altLang="en-US" dirty="0" smtClean="0"/>
              <a:t>・このグラフから分かるように、平成２４年には最大で１０件店舗が存在していましたが、継続した危険ドラッグ取締りを実施してきた結果、現在０となっています。</a:t>
            </a:r>
            <a:endParaRPr kumimoji="1" lang="en-US" altLang="ja-JP" dirty="0" smtClean="0"/>
          </a:p>
          <a:p>
            <a:r>
              <a:rPr kumimoji="1" lang="ja-JP" altLang="en-US" dirty="0" smtClean="0"/>
              <a:t>しかしながら、固定店舗からネット販売に移行し、街中でのデリバリーでの密売へ移行する事例が増加しています。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31</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3609128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・インターネットを使った危険ドラッグのデリバリー販売の実例として、昨年末から今年上旬にかけてツイッターを利用した危険ドラッグ販売事件が仙台市内で発生しました。</a:t>
            </a:r>
            <a:endParaRPr kumimoji="1" lang="en-US" altLang="ja-JP" dirty="0" smtClean="0"/>
          </a:p>
          <a:p>
            <a:endParaRPr kumimoji="1" lang="en-US" altLang="ja-JP" dirty="0" smtClean="0"/>
          </a:p>
          <a:p>
            <a:r>
              <a:rPr kumimoji="1" lang="ja-JP" altLang="en-US" dirty="0" smtClean="0"/>
              <a:t>・ご覧の通り、「宮城仙台合法ハーブ販売」というツイッターのサイトを作成し、「当店は安心の手渡し販売です、仙台駅周辺</a:t>
            </a:r>
            <a:r>
              <a:rPr kumimoji="1" lang="en-US" altLang="ja-JP" dirty="0" smtClean="0"/>
              <a:t>L</a:t>
            </a:r>
            <a:r>
              <a:rPr kumimoji="1" lang="ja-JP" altLang="en-US" dirty="0" err="1" smtClean="0"/>
              <a:t>、</a:t>
            </a:r>
            <a:r>
              <a:rPr kumimoji="1" lang="en-US" altLang="ja-JP" dirty="0" smtClean="0"/>
              <a:t>R</a:t>
            </a:r>
            <a:r>
              <a:rPr kumimoji="1" lang="ja-JP" altLang="en-US" dirty="0" err="1" smtClean="0"/>
              <a:t>、</a:t>
            </a:r>
            <a:r>
              <a:rPr kumimoji="1" lang="en-US" altLang="ja-JP" dirty="0" smtClean="0"/>
              <a:t>J</a:t>
            </a:r>
            <a:r>
              <a:rPr kumimoji="1" lang="ja-JP" altLang="en-US" dirty="0" smtClean="0"/>
              <a:t>が</a:t>
            </a:r>
            <a:r>
              <a:rPr kumimoji="1" lang="en-US" altLang="ja-JP" dirty="0" smtClean="0"/>
              <a:t>3</a:t>
            </a:r>
            <a:r>
              <a:rPr kumimoji="1" lang="ja-JP" altLang="en-US" dirty="0" err="1" smtClean="0"/>
              <a:t>ｇ</a:t>
            </a:r>
            <a:r>
              <a:rPr kumimoji="1" lang="en-US" altLang="ja-JP" dirty="0" smtClean="0"/>
              <a:t>7,500</a:t>
            </a:r>
            <a:r>
              <a:rPr kumimoji="1" lang="ja-JP" altLang="en-US" dirty="0" smtClean="0"/>
              <a:t>円です、その他商品もございます、デリバリーはこちらまで。」とつぶやかれています。</a:t>
            </a:r>
            <a:endParaRPr kumimoji="1" lang="en-US" altLang="ja-JP" dirty="0" smtClean="0"/>
          </a:p>
          <a:p>
            <a:endParaRPr kumimoji="1" lang="en-US" altLang="ja-JP" dirty="0" smtClean="0"/>
          </a:p>
          <a:p>
            <a:r>
              <a:rPr kumimoji="1" lang="ja-JP" altLang="en-US" dirty="0" smtClean="0"/>
              <a:t>・今年の２月に、サイト運営者の男に対し、東北厚生局麻薬取締部と県薬務課が合同で捜査を実施し、指定薬物所持の容疑で逮捕に至っています。</a:t>
            </a:r>
            <a:endParaRPr kumimoji="1" lang="en-US" altLang="ja-JP" dirty="0" smtClean="0"/>
          </a:p>
          <a:p>
            <a:r>
              <a:rPr kumimoji="1" lang="ja-JP" altLang="en-US" dirty="0" smtClean="0"/>
              <a:t>危険ドラッグの乱用問題は去年、一昨年と比較すると下火になっていますが、他の違法薬物と比較して、危険ドラッグは依然として入手しやすい状況にあることが分かります。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32</a:t>
            </a:fld>
            <a:endParaRPr kumimoji="1" lang="ja-JP" altLang="en-US"/>
          </a:p>
        </p:txBody>
      </p:sp>
    </p:spTree>
    <p:extLst>
      <p:ext uri="{BB962C8B-B14F-4D97-AF65-F5344CB8AC3E}">
        <p14:creationId xmlns:p14="http://schemas.microsoft.com/office/powerpoint/2010/main" val="2606092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smtClean="0"/>
              <a:t>・つづいて、「薬物乱用の恐ろしさについて」に移ります。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33</a:t>
            </a:fld>
            <a:endParaRPr kumimoji="1" lang="ja-JP" altLang="en-US"/>
          </a:p>
        </p:txBody>
      </p:sp>
    </p:spTree>
    <p:extLst>
      <p:ext uri="{BB962C8B-B14F-4D97-AF65-F5344CB8AC3E}">
        <p14:creationId xmlns:p14="http://schemas.microsoft.com/office/powerpoint/2010/main" val="2843083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Century" pitchFamily="18" charset="0"/>
                <a:ea typeface="ＭＳ ゴシック" pitchFamily="49" charset="-128"/>
              </a:rPr>
              <a:t>・薬物を１回使い始めると、やめられなくなりますが、そのしくみを説明します。</a:t>
            </a: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・はじめに、薬物に限らず、１回始めると、やめられなくなることを依存といいます。</a:t>
            </a: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・もう少しいうと、依存というのは、一度薬物を使うと一度では済まなくて、２度３度と手を出してしまうことです。</a:t>
            </a:r>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これは薬をつかう、薬がきれる、つらくてまた薬を使うというように、ぐるぐると悪循環を繰り返すので、依存のサイクルと言われます。</a:t>
            </a: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・誰かから薬物やってみないかと誘われて、「１回くらいなら平気だろう」と思って使ってしまうと、薬物の作用による異常な興奮</a:t>
            </a:r>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状態のために気が大きくなったり、何でもできそうな気分になります。</a:t>
            </a:r>
            <a:endParaRPr lang="en-US" altLang="ja-JP" dirty="0" smtClean="0">
              <a:latin typeface="Century" pitchFamily="18" charset="0"/>
              <a:ea typeface="ＭＳ ゴシック" pitchFamily="49" charset="-128"/>
            </a:endParaRP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・しかし、薬物が切れると、反動で集中力が低下したり、不安やイライラが出てくるので、薬物が欲しくてたまらなくなります。</a:t>
            </a:r>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そしてまた薬物を使ってしまいます。</a:t>
            </a:r>
            <a:endParaRPr lang="ja-JP" altLang="en-US" dirty="0" smtClean="0">
              <a:solidFill>
                <a:srgbClr val="FF00FF"/>
              </a:solidFill>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34</a:t>
            </a:fld>
            <a:endParaRPr kumimoji="1" lang="ja-JP" altLang="en-US"/>
          </a:p>
        </p:txBody>
      </p:sp>
    </p:spTree>
    <p:extLst>
      <p:ext uri="{BB962C8B-B14F-4D97-AF65-F5344CB8AC3E}">
        <p14:creationId xmlns:p14="http://schemas.microsoft.com/office/powerpoint/2010/main" val="3908280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Century" pitchFamily="18" charset="0"/>
                <a:ea typeface="ＭＳ ゴシック" pitchFamily="49" charset="-128"/>
              </a:rPr>
              <a:t>・乱用を繰り返すと、同じ興奮状態になるためには使用する量を増やす必要があります。</a:t>
            </a:r>
            <a:endParaRPr lang="en-US" altLang="ja-JP" dirty="0" smtClean="0">
              <a:latin typeface="Century" pitchFamily="18" charset="0"/>
              <a:ea typeface="ＭＳ ゴシック" pitchFamily="49" charset="-128"/>
            </a:endParaRP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・しかし量を増やすと、薬物が切れたときの症状は、始めの頃よりも辛くなります。ふるえやけいれんなど、とても苦しい症状が現れてきます</a:t>
            </a:r>
            <a:r>
              <a:rPr lang="en-US" altLang="ja-JP" dirty="0" smtClean="0">
                <a:latin typeface="Century" pitchFamily="18" charset="0"/>
                <a:ea typeface="ＭＳ ゴシック" pitchFamily="49" charset="-128"/>
              </a:rPr>
              <a:t>。</a:t>
            </a: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a:t>
            </a:r>
            <a:r>
              <a:rPr lang="en-US" altLang="ja-JP" dirty="0" err="1" smtClean="0">
                <a:latin typeface="Century" pitchFamily="18" charset="0"/>
                <a:ea typeface="ＭＳ ゴシック" pitchFamily="49" charset="-128"/>
              </a:rPr>
              <a:t>今度はその不快感</a:t>
            </a:r>
            <a:r>
              <a:rPr lang="ja-JP" altLang="en-US" dirty="0" smtClean="0">
                <a:latin typeface="Century" pitchFamily="18" charset="0"/>
                <a:ea typeface="ＭＳ ゴシック" pitchFamily="49" charset="-128"/>
              </a:rPr>
              <a:t>や苦痛</a:t>
            </a:r>
            <a:r>
              <a:rPr lang="en-US" altLang="ja-JP" dirty="0" err="1" smtClean="0">
                <a:latin typeface="Century" pitchFamily="18" charset="0"/>
                <a:ea typeface="ＭＳ ゴシック" pitchFamily="49" charset="-128"/>
              </a:rPr>
              <a:t>から逃れるため</a:t>
            </a:r>
            <a:r>
              <a:rPr lang="en-US" altLang="ja-JP" dirty="0" smtClean="0">
                <a:latin typeface="Century" pitchFamily="18" charset="0"/>
                <a:ea typeface="ＭＳ ゴシック" pitchFamily="49" charset="-128"/>
              </a:rPr>
              <a:t>、</a:t>
            </a:r>
            <a:r>
              <a:rPr lang="ja-JP" altLang="en-US" dirty="0" smtClean="0">
                <a:latin typeface="Century" pitchFamily="18" charset="0"/>
                <a:ea typeface="ＭＳ ゴシック" pitchFamily="49" charset="-128"/>
              </a:rPr>
              <a:t>今までよりもっと薬物が欲しくてたまらなくなってしまいます。</a:t>
            </a:r>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このようにしていつのまにか薬物に身体が慣れてしまい、薬物なしでは苦しくていられなくなってしまうわけです。</a:t>
            </a:r>
          </a:p>
          <a:p>
            <a:pPr eaLnBrk="1" hangingPunct="1"/>
            <a:endParaRPr lang="en-US" altLang="ja-JP" dirty="0" smtClean="0">
              <a:latin typeface="Century" pitchFamily="18" charset="0"/>
              <a:ea typeface="ＭＳ ゴシック" pitchFamily="49" charset="-128"/>
            </a:endParaRPr>
          </a:p>
          <a:p>
            <a:pPr eaLnBrk="1" hangingPunct="1"/>
            <a:r>
              <a:rPr lang="ja-JP" altLang="en-US" dirty="0" smtClean="0">
                <a:latin typeface="Century" pitchFamily="18" charset="0"/>
                <a:ea typeface="ＭＳ ゴシック" pitchFamily="49" charset="-128"/>
              </a:rPr>
              <a:t>・「ちょっと我慢すればやめられる」と思う人がいたとしたら、それは間違いです。</a:t>
            </a:r>
          </a:p>
          <a:p>
            <a:pPr eaLnBrk="1" hangingPunct="1"/>
            <a:r>
              <a:rPr lang="ja-JP" altLang="en-US" dirty="0" smtClean="0">
                <a:latin typeface="Century" pitchFamily="18" charset="0"/>
                <a:ea typeface="ＭＳ ゴシック" pitchFamily="49" charset="-128"/>
              </a:rPr>
              <a:t> 意志の問題ではなく、これは病気なのです。やめたくてもやめられなくなるという依存性が薬物の怖さです。</a:t>
            </a:r>
            <a:endParaRPr lang="ja-JP" altLang="en-US" dirty="0" smtClean="0">
              <a:solidFill>
                <a:srgbClr val="FF00FF"/>
              </a:solidFill>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35</a:t>
            </a:fld>
            <a:endParaRPr kumimoji="1" lang="ja-JP" altLang="en-US"/>
          </a:p>
        </p:txBody>
      </p:sp>
    </p:spTree>
    <p:extLst>
      <p:ext uri="{BB962C8B-B14F-4D97-AF65-F5344CB8AC3E}">
        <p14:creationId xmlns:p14="http://schemas.microsoft.com/office/powerpoint/2010/main" val="3908280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51814" y="9429305"/>
            <a:ext cx="2945862" cy="4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1" tIns="47764" rIns="95531" bIns="47764" anchor="b"/>
          <a:lstStyle>
            <a:lvl1pPr defTabSz="960438">
              <a:spcBef>
                <a:spcPct val="30000"/>
              </a:spcBef>
              <a:defRPr kumimoji="1" sz="1200">
                <a:solidFill>
                  <a:schemeClr val="tx1"/>
                </a:solidFill>
                <a:latin typeface="Times New Roman" pitchFamily="18" charset="0"/>
                <a:ea typeface="ＭＳ Ｐ明朝" pitchFamily="18" charset="-128"/>
              </a:defRPr>
            </a:lvl1pPr>
            <a:lvl2pPr marL="742950" indent="-285750" defTabSz="960438">
              <a:spcBef>
                <a:spcPct val="30000"/>
              </a:spcBef>
              <a:defRPr kumimoji="1" sz="1200">
                <a:solidFill>
                  <a:schemeClr val="tx1"/>
                </a:solidFill>
                <a:latin typeface="Times New Roman" pitchFamily="18" charset="0"/>
                <a:ea typeface="ＭＳ Ｐ明朝" pitchFamily="18" charset="-128"/>
              </a:defRPr>
            </a:lvl2pPr>
            <a:lvl3pPr marL="1143000" indent="-228600" defTabSz="960438">
              <a:spcBef>
                <a:spcPct val="30000"/>
              </a:spcBef>
              <a:defRPr kumimoji="1" sz="1200">
                <a:solidFill>
                  <a:schemeClr val="tx1"/>
                </a:solidFill>
                <a:latin typeface="Times New Roman" pitchFamily="18" charset="0"/>
                <a:ea typeface="ＭＳ Ｐ明朝" pitchFamily="18" charset="-128"/>
              </a:defRPr>
            </a:lvl3pPr>
            <a:lvl4pPr marL="1600200" indent="-228600" defTabSz="960438">
              <a:spcBef>
                <a:spcPct val="30000"/>
              </a:spcBef>
              <a:defRPr kumimoji="1" sz="1200">
                <a:solidFill>
                  <a:schemeClr val="tx1"/>
                </a:solidFill>
                <a:latin typeface="Times New Roman" pitchFamily="18" charset="0"/>
                <a:ea typeface="ＭＳ Ｐ明朝" pitchFamily="18" charset="-128"/>
              </a:defRPr>
            </a:lvl4pPr>
            <a:lvl5pPr marL="2057400" indent="-228600" defTabSz="960438">
              <a:spcBef>
                <a:spcPct val="30000"/>
              </a:spcBef>
              <a:defRPr kumimoji="1" sz="1200">
                <a:solidFill>
                  <a:schemeClr val="tx1"/>
                </a:solidFill>
                <a:latin typeface="Times New Roman" pitchFamily="18" charset="0"/>
                <a:ea typeface="ＭＳ Ｐ明朝" pitchFamily="18" charset="-128"/>
              </a:defRPr>
            </a:lvl5pPr>
            <a:lvl6pPr marL="2514600" indent="-228600" defTabSz="9604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604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604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604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a:spcBef>
                <a:spcPct val="0"/>
              </a:spcBef>
            </a:pPr>
            <a:fld id="{E3AFA47B-8185-4DB8-87B7-2A8A6794BFCD}" type="slidenum">
              <a:rPr lang="en-US" altLang="ja-JP" sz="1300" b="1">
                <a:solidFill>
                  <a:prstClr val="black"/>
                </a:solidFill>
                <a:ea typeface="ＭＳ Ｐゴシック" pitchFamily="50" charset="-128"/>
              </a:rPr>
              <a:pPr algn="r">
                <a:spcBef>
                  <a:spcPct val="0"/>
                </a:spcBef>
              </a:pPr>
              <a:t>36</a:t>
            </a:fld>
            <a:endParaRPr lang="en-US" altLang="ja-JP" sz="1300" b="1" dirty="0">
              <a:solidFill>
                <a:prstClr val="black"/>
              </a:solidFill>
              <a:ea typeface="ＭＳ Ｐゴシック" pitchFamily="5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ＭＳ ゴシック" pitchFamily="49" charset="-128"/>
                <a:ea typeface="ＭＳ ゴシック" pitchFamily="49" charset="-128"/>
              </a:rPr>
              <a:t>・薬物を乱用すると「依存症」という症状以外に、もう一つ「フラッシュバック」という症状がでます。</a:t>
            </a:r>
            <a:endParaRPr lang="en-US" altLang="ja-JP" dirty="0" smtClean="0">
              <a:latin typeface="ＭＳ ゴシック" pitchFamily="49" charset="-128"/>
              <a:ea typeface="ＭＳ ゴシック" pitchFamily="49" charset="-128"/>
            </a:endParaRP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・薬物を乱用すると、脳の働きが破壊されます。妄想や幻覚もあらわれてきて依存症に陥ります。</a:t>
            </a: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・そこで、薬物の使用を止め病院に入院し、一生懸命治療をして治りました。</a:t>
            </a: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・しかし、一度破壊された脳の狂いは完全に元の通りには治りきらないのです。</a:t>
            </a: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・時間が経過し忘れた頃、強いストレスや、過度の疲労、睡眠不足などがきっかけとなって、無くなっていたはずの妄想・幻覚の状態が現れることがあります。</a:t>
            </a:r>
          </a:p>
          <a:p>
            <a:pPr eaLnBrk="1" hangingPunct="1"/>
            <a:r>
              <a:rPr lang="ja-JP" altLang="en-US" dirty="0" smtClean="0">
                <a:latin typeface="ＭＳ ゴシック" pitchFamily="49" charset="-128"/>
                <a:ea typeface="ＭＳ ゴシック" pitchFamily="49" charset="-128"/>
              </a:rPr>
              <a:t>この事をフラッシュバックと言います。</a:t>
            </a:r>
          </a:p>
          <a:p>
            <a:pPr eaLnBrk="1" hangingPunct="1"/>
            <a:endParaRPr lang="en-US" altLang="ja-JP" dirty="0" smtClean="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・この様に、一度薬物乱用で受けた脳の傷は完全に治ることはありません。大事なのは絶対にやらない事です。</a:t>
            </a:r>
            <a:endParaRPr lang="en-US" altLang="ja-JP" dirty="0" smtClean="0">
              <a:latin typeface="ＭＳ ゴシック" pitchFamily="49" charset="-128"/>
              <a:ea typeface="ＭＳ ゴシック" pitchFamily="49" charset="-128"/>
            </a:endParaRPr>
          </a:p>
          <a:p>
            <a:pPr eaLnBrk="1" hangingPunct="1"/>
            <a:endParaRPr lang="en-US" altLang="ja-JP"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t"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fontAlgn="t"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fontAlgn="t"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fontAlgn="t"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fontAlgn="t"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t"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fontAlgn="base" hangingPunct="1">
              <a:spcBef>
                <a:spcPct val="0"/>
              </a:spcBef>
            </a:pPr>
            <a:fld id="{57DC54C8-A87B-4D63-80E7-4EBF6326ED06}" type="slidenum">
              <a:rPr lang="en-US" altLang="ja-JP" smtClean="0">
                <a:ea typeface="ＭＳ Ｐゴシック" pitchFamily="50" charset="-128"/>
              </a:rPr>
              <a:pPr eaLnBrk="1" fontAlgn="base" hangingPunct="1">
                <a:spcBef>
                  <a:spcPct val="0"/>
                </a:spcBef>
              </a:pPr>
              <a:t>37</a:t>
            </a:fld>
            <a:endParaRPr lang="en-US" altLang="ja-JP" smtClean="0">
              <a:ea typeface="ＭＳ Ｐゴシック" pitchFamily="50" charset="-128"/>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829255" y="4715153"/>
            <a:ext cx="4925167"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algn="just" eaLnBrk="1" hangingPunct="1"/>
            <a:r>
              <a:rPr lang="ja-JP" altLang="en-US" dirty="0" smtClean="0">
                <a:latin typeface="Century" pitchFamily="18" charset="0"/>
                <a:ea typeface="ＭＳ ゴシック" pitchFamily="49" charset="-128"/>
              </a:rPr>
              <a:t>・このように薬物には、異常な快感をもたらすなどの反面、依存性があり、様々な害をもたらす危険があるため、使うことだけでなく、持っていたり、他人に譲り渡したりすることも含めて法律で禁止されています。</a:t>
            </a:r>
            <a:endParaRPr lang="en-US" altLang="ja-JP" dirty="0" smtClean="0">
              <a:latin typeface="Century" pitchFamily="18" charset="0"/>
              <a:ea typeface="ＭＳ ゴシック" pitchFamily="49" charset="-128"/>
            </a:endParaRPr>
          </a:p>
          <a:p>
            <a:pPr algn="just" eaLnBrk="1" hangingPunct="1"/>
            <a:endParaRPr lang="en-US" altLang="ja-JP" dirty="0" smtClean="0">
              <a:latin typeface="Century" pitchFamily="18" charset="0"/>
              <a:ea typeface="ＭＳ ゴシック" pitchFamily="49" charset="-128"/>
            </a:endParaRPr>
          </a:p>
          <a:p>
            <a:pPr algn="just" eaLnBrk="1" hangingPunct="1"/>
            <a:r>
              <a:rPr lang="ja-JP" altLang="en-US" dirty="0" smtClean="0">
                <a:latin typeface="Century" pitchFamily="18" charset="0"/>
                <a:ea typeface="ＭＳ ゴシック" pitchFamily="49" charset="-128"/>
              </a:rPr>
              <a:t>・法律に違反した行為を行うと、当然罰せられ、逮捕され刑務所に入ることになります。</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ＭＳ ゴシック" pitchFamily="49" charset="-128"/>
                <a:ea typeface="ＭＳ ゴシック" pitchFamily="49" charset="-128"/>
              </a:rPr>
              <a:t>・薬物を売る人はどうしたら薬物を売り、儲けることができるか色々な方法を考えてあなた方を誘惑してきます。</a:t>
            </a:r>
          </a:p>
          <a:p>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・最近は密売人だけではなくて先輩や知人から誘われる人が増えています。</a:t>
            </a:r>
          </a:p>
          <a:p>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・例えば「これ、スピード。気持ちよくなるよ」とか、「僕が使っていても大丈夫だから、一緒にやろうよ」とか、友達や先輩から誘われたら、</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断りにくい人もいるかもしれません。</a:t>
            </a:r>
            <a:endParaRPr lang="en-US" altLang="ja-JP" dirty="0" smtClean="0">
              <a:latin typeface="ＭＳ ゴシック" pitchFamily="49" charset="-128"/>
              <a:ea typeface="ＭＳ ゴシック" pitchFamily="49" charset="-128"/>
            </a:endParaRPr>
          </a:p>
          <a:p>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・しかし、もしそこで１回でもその誘いに乗ってしまったら、依存のサイクルから抜け出せず一生薬物の害を負うことになります。だから、きちんと断ることが大切なのです。</a:t>
            </a:r>
            <a:endParaRPr lang="en-US" altLang="ja-JP" dirty="0" smtClean="0">
              <a:latin typeface="ＭＳ ゴシック" pitchFamily="49" charset="-128"/>
              <a:ea typeface="ＭＳ ゴシック" pitchFamily="49" charset="-128"/>
            </a:endParaRPr>
          </a:p>
          <a:p>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・みなさんはこれから高校を卒業して、大学や専門学校に進学したり、社会人として働く人もいるかと思いますが、今日学習したことを忘れずに、強い意志をもって人生を歩んでいってください。</a:t>
            </a:r>
            <a:endParaRPr lang="en-US" altLang="ja-JP" dirty="0" smtClean="0">
              <a:latin typeface="ＭＳ ゴシック" pitchFamily="49" charset="-128"/>
              <a:ea typeface="ＭＳ ゴシック"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38</a:t>
            </a:fld>
            <a:endParaRPr kumimoji="1" lang="ja-JP" altLang="en-US"/>
          </a:p>
        </p:txBody>
      </p:sp>
    </p:spTree>
    <p:extLst>
      <p:ext uri="{BB962C8B-B14F-4D97-AF65-F5344CB8AC3E}">
        <p14:creationId xmlns:p14="http://schemas.microsoft.com/office/powerpoint/2010/main" val="882083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sz="1200" dirty="0" smtClean="0">
                <a:solidFill>
                  <a:schemeClr val="tx1"/>
                </a:solidFill>
              </a:rPr>
              <a:t>・もし皆さんの周りに怪しい薬物を扱っているお店を見つけたら、</a:t>
            </a:r>
            <a:r>
              <a:rPr lang="ja-JP" altLang="en-US" sz="1200" dirty="0" smtClean="0">
                <a:solidFill>
                  <a:schemeClr val="tx1"/>
                </a:solidFill>
              </a:rPr>
              <a:t>ゼッタイに手を出さずに、</a:t>
            </a:r>
            <a:r>
              <a:rPr kumimoji="1" lang="ja-JP" altLang="en-US" sz="1200" dirty="0" smtClean="0">
                <a:solidFill>
                  <a:schemeClr val="tx1"/>
                </a:solidFill>
              </a:rPr>
              <a:t>宮城県庁薬務課や最寄りの警察までご連絡ください。</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・以上で私からのお話は終わりです。ご静聴ありがとうございました。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39</a:t>
            </a:fld>
            <a:endParaRPr kumimoji="1" lang="ja-JP" altLang="en-US"/>
          </a:p>
        </p:txBody>
      </p:sp>
    </p:spTree>
    <p:extLst>
      <p:ext uri="{BB962C8B-B14F-4D97-AF65-F5344CB8AC3E}">
        <p14:creationId xmlns:p14="http://schemas.microsoft.com/office/powerpoint/2010/main" val="367048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・それでは本題に入ります。</a:t>
            </a:r>
          </a:p>
          <a:p>
            <a:endParaRPr kumimoji="1" lang="en-US" altLang="ja-JP" dirty="0" smtClean="0"/>
          </a:p>
          <a:p>
            <a:r>
              <a:rPr kumimoji="1" lang="ja-JP" altLang="en-US" dirty="0" smtClean="0"/>
              <a:t>・今日お話しする内容は大きく分けてこの３つです。はじめに、「最近の薬物乱用に関する話題」についてお話します。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4</a:t>
            </a:fld>
            <a:endParaRPr kumimoji="1" lang="ja-JP" altLang="en-US" dirty="0"/>
          </a:p>
        </p:txBody>
      </p:sp>
    </p:spTree>
    <p:extLst>
      <p:ext uri="{BB962C8B-B14F-4D97-AF65-F5344CB8AC3E}">
        <p14:creationId xmlns:p14="http://schemas.microsoft.com/office/powerpoint/2010/main" val="284308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・まず、みなさんと同じ世代の少年少女による薬物犯罪の事例を２つ紹介します。</a:t>
            </a:r>
            <a:endParaRPr kumimoji="1" lang="en-US" altLang="ja-JP" dirty="0" smtClean="0"/>
          </a:p>
          <a:p>
            <a:endParaRPr kumimoji="1" lang="en-US" altLang="ja-JP" dirty="0" smtClean="0"/>
          </a:p>
          <a:p>
            <a:r>
              <a:rPr kumimoji="1" lang="ja-JP" altLang="en-US" dirty="0" smtClean="0"/>
              <a:t>・一つ目が都内の高校３年生の男子生徒が校内で大麻を他の生徒に７千円で売り渡した容疑で逮捕された事件です。</a:t>
            </a:r>
            <a:endParaRPr kumimoji="1" lang="en-US" altLang="ja-JP" dirty="0" smtClean="0"/>
          </a:p>
          <a:p>
            <a:r>
              <a:rPr kumimoji="1" lang="ja-JP" altLang="en-US" dirty="0" smtClean="0"/>
              <a:t>この事件は男子生徒の兄がクラブに出入りしていて、そこで不正に入手した大麻を弟に譲り渡したことが発端となっています。</a:t>
            </a:r>
            <a:endParaRPr kumimoji="1" lang="en-US" altLang="ja-JP" dirty="0" smtClean="0"/>
          </a:p>
          <a:p>
            <a:r>
              <a:rPr kumimoji="1" lang="ja-JP" altLang="en-US" dirty="0" smtClean="0"/>
              <a:t>校内で大麻を販売する際にはこちらに記載しているように、スマートフォンを使い、</a:t>
            </a:r>
            <a:r>
              <a:rPr kumimoji="1" lang="en-US" altLang="ja-JP" dirty="0" smtClean="0"/>
              <a:t>LINE</a:t>
            </a:r>
            <a:r>
              <a:rPr kumimoji="1" lang="ja-JP" altLang="en-US" dirty="0" smtClean="0"/>
              <a:t>などでこっそりとやりとりしていたようです。</a:t>
            </a:r>
            <a:endParaRPr kumimoji="1" lang="en-US" altLang="ja-JP" dirty="0" smtClean="0"/>
          </a:p>
          <a:p>
            <a:r>
              <a:rPr kumimoji="1" lang="ja-JP" altLang="en-US" dirty="0" smtClean="0"/>
              <a:t>「</a:t>
            </a:r>
            <a:r>
              <a:rPr kumimoji="1" lang="ja-JP" altLang="en-US" dirty="0" err="1" smtClean="0"/>
              <a:t>くさすいたいわ</a:t>
            </a:r>
            <a:r>
              <a:rPr kumimoji="1" lang="ja-JP" altLang="en-US" dirty="0" smtClean="0"/>
              <a:t>～」と書いてありますが、「くさ」というのは大麻の俗称です。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5</a:t>
            </a:fld>
            <a:endParaRPr kumimoji="1" lang="ja-JP" altLang="en-US"/>
          </a:p>
        </p:txBody>
      </p:sp>
    </p:spTree>
    <p:extLst>
      <p:ext uri="{BB962C8B-B14F-4D97-AF65-F5344CB8AC3E}">
        <p14:creationId xmlns:p14="http://schemas.microsoft.com/office/powerpoint/2010/main" val="346536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・つづいて、神奈川県内の中学３年生の女子生徒が、２２歳の男性と一緒に覚せい剤を使用し、逮捕された事例です。</a:t>
            </a:r>
            <a:endParaRPr kumimoji="1" lang="en-US" altLang="ja-JP" dirty="0" smtClean="0"/>
          </a:p>
          <a:p>
            <a:endParaRPr kumimoji="1" lang="en-US" altLang="ja-JP" dirty="0" smtClean="0"/>
          </a:p>
          <a:p>
            <a:r>
              <a:rPr kumimoji="1" lang="ja-JP" altLang="en-US" dirty="0" smtClean="0"/>
              <a:t>・この事件では、ツイッターを利用して出会った女子生徒と２２歳男性が親密に付き合ううちに、覚せい剤を使って一緒に遊ぶようになりました。このときのやりとりも一つ目の事例と同様で、スマートフォンの</a:t>
            </a:r>
            <a:r>
              <a:rPr kumimoji="1" lang="en-US" altLang="ja-JP" dirty="0" smtClean="0"/>
              <a:t>LINE</a:t>
            </a:r>
            <a:r>
              <a:rPr kumimoji="1" lang="ja-JP" altLang="en-US" dirty="0" smtClean="0"/>
              <a:t>を使用しています。</a:t>
            </a:r>
            <a:endParaRPr kumimoji="1" lang="en-US" altLang="ja-JP" dirty="0" smtClean="0"/>
          </a:p>
          <a:p>
            <a:endParaRPr kumimoji="1" lang="en-US" altLang="ja-JP" dirty="0" smtClean="0"/>
          </a:p>
          <a:p>
            <a:r>
              <a:rPr kumimoji="1" lang="ja-JP" altLang="en-US" dirty="0" smtClean="0"/>
              <a:t>・この２つの事例に共通して言えることは、いわゆる</a:t>
            </a:r>
            <a:r>
              <a:rPr kumimoji="1" lang="en-US" altLang="ja-JP" dirty="0" smtClean="0"/>
              <a:t>SNS</a:t>
            </a:r>
            <a:r>
              <a:rPr kumimoji="1" lang="ja-JP" altLang="en-US" dirty="0" smtClean="0"/>
              <a:t>を利用した、薬物のやりとりであること。</a:t>
            </a:r>
            <a:endParaRPr kumimoji="1" lang="en-US" altLang="ja-JP" dirty="0" smtClean="0"/>
          </a:p>
          <a:p>
            <a:r>
              <a:rPr kumimoji="1" lang="ja-JP" altLang="en-US" dirty="0" smtClean="0"/>
              <a:t>昔のように路上でこっそりと、例えば電信柱の陰などで、こっそりとやりとりする時代ではなくなっています。</a:t>
            </a:r>
            <a:endParaRPr kumimoji="1" lang="en-US" altLang="ja-JP" dirty="0" smtClean="0"/>
          </a:p>
          <a:p>
            <a:r>
              <a:rPr kumimoji="1" lang="ja-JP" altLang="en-US" dirty="0" smtClean="0"/>
              <a:t>ただ、</a:t>
            </a:r>
            <a:r>
              <a:rPr kumimoji="1" lang="en-US" altLang="ja-JP" dirty="0" smtClean="0"/>
              <a:t>SNS</a:t>
            </a:r>
            <a:r>
              <a:rPr kumimoji="1" lang="ja-JP" altLang="en-US" dirty="0" err="1" smtClean="0"/>
              <a:t>での</a:t>
            </a:r>
            <a:r>
              <a:rPr kumimoji="1" lang="ja-JP" altLang="en-US" dirty="0" smtClean="0"/>
              <a:t>やりとりは一見、発見されにくいように思えますが、最近も芸能人が</a:t>
            </a:r>
            <a:r>
              <a:rPr kumimoji="1" lang="en-US" altLang="ja-JP" dirty="0" smtClean="0"/>
              <a:t>LINE</a:t>
            </a:r>
            <a:r>
              <a:rPr kumimoji="1" lang="ja-JP" altLang="en-US" dirty="0" smtClean="0"/>
              <a:t>で交わした会話の内容が流出するなど、秘密を隠すための万全の手段ではないことを分かっていないんですね。</a:t>
            </a:r>
            <a:endParaRPr kumimoji="1" lang="en-US" altLang="ja-JP" dirty="0" smtClean="0"/>
          </a:p>
          <a:p>
            <a:endParaRPr kumimoji="1" lang="en-US" altLang="ja-JP" dirty="0" smtClean="0"/>
          </a:p>
          <a:p>
            <a:r>
              <a:rPr kumimoji="1" lang="ja-JP" altLang="en-US" dirty="0" smtClean="0"/>
              <a:t>・もう一つ共通して言えることは、２０歳以上の社会人が未成年をたぶらかして、悪い薬物にひきずりこんでいるということ。だらしない大人のせいで、未成年を犯罪に巻き込むという、最悪の状況です。本来であれば正しい姿を大人が見せつけなければなりません。</a:t>
            </a:r>
            <a:endParaRPr kumimoji="1" lang="en-US" altLang="ja-JP" dirty="0" smtClean="0"/>
          </a:p>
          <a:p>
            <a:r>
              <a:rPr kumimoji="1" lang="ja-JP" altLang="en-US" dirty="0" smtClean="0"/>
              <a:t>ただ、巻き込まれた未成年の子供達も全く非がないわけではなく、怪しい誘惑にはしっかりと</a:t>
            </a:r>
            <a:r>
              <a:rPr kumimoji="1" lang="en-US" altLang="ja-JP" dirty="0" smtClean="0"/>
              <a:t>NO</a:t>
            </a:r>
            <a:r>
              <a:rPr kumimoji="1" lang="ja-JP" altLang="en-US" dirty="0" smtClean="0"/>
              <a:t>！と言えるよう強い意志を身につけて欲しいです。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6</a:t>
            </a:fld>
            <a:endParaRPr kumimoji="1" lang="ja-JP" altLang="en-US"/>
          </a:p>
        </p:txBody>
      </p:sp>
    </p:spTree>
    <p:extLst>
      <p:ext uri="{BB962C8B-B14F-4D97-AF65-F5344CB8AC3E}">
        <p14:creationId xmlns:p14="http://schemas.microsoft.com/office/powerpoint/2010/main" val="150142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では、最近起きた有名人による薬物事犯の事例を紹介しています。有名どころでは、清原容疑者ですね。間違いなく一時期は、スター選手であったのに覚せい剤という薬物に頼らざるをえなくなってしまったという現実は大変残念です。</a:t>
            </a:r>
            <a:endParaRPr kumimoji="1" lang="en-US" altLang="ja-JP" dirty="0" smtClean="0"/>
          </a:p>
          <a:p>
            <a:r>
              <a:rPr kumimoji="1" lang="ja-JP" altLang="en-US" dirty="0" smtClean="0"/>
              <a:t>清原容疑者はプロ野球選手を目指す子供達の憧れの的であったと思うので、子供達に与える影響は大きいのではないでしょうか。</a:t>
            </a:r>
            <a:endParaRPr kumimoji="1" lang="en-US" altLang="ja-JP" dirty="0" smtClean="0"/>
          </a:p>
          <a:p>
            <a:endParaRPr kumimoji="1" lang="en-US" altLang="ja-JP" dirty="0" smtClean="0"/>
          </a:p>
          <a:p>
            <a:r>
              <a:rPr kumimoji="1" lang="ja-JP" altLang="en-US" dirty="0" smtClean="0"/>
              <a:t>・有名人がこのように薬物犯罪を起こす原因の一つとして、覚せい剤が暴力団の資金源となっていること、そして昔から暴力団と一部の芸能人には深いつながりがあることが挙げられます。切っても切れない仲というやつですね。</a:t>
            </a:r>
            <a:endParaRPr kumimoji="1" lang="en-US" altLang="ja-JP" dirty="0" smtClean="0"/>
          </a:p>
          <a:p>
            <a:r>
              <a:rPr kumimoji="1" lang="ja-JP" altLang="en-US" dirty="0" smtClean="0"/>
              <a:t>また、芸能界は「</a:t>
            </a:r>
            <a:r>
              <a:rPr kumimoji="1" lang="ja-JP" altLang="en-US" dirty="0" err="1" smtClean="0"/>
              <a:t>売れる売れない</a:t>
            </a:r>
            <a:r>
              <a:rPr kumimoji="1" lang="ja-JP" altLang="en-US" dirty="0" smtClean="0"/>
              <a:t>」の浮き沈みが激しい業界なので、精神的に不安定になりやすいということも言われていますが、それは言い訳にすぎません、どんな人であろうと絶対薬物に手を出したらいけないのです。</a:t>
            </a:r>
            <a:endParaRPr kumimoji="1" lang="en-US" altLang="ja-JP" dirty="0" smtClean="0"/>
          </a:p>
          <a:p>
            <a:endParaRPr kumimoji="1" lang="en-US" altLang="ja-JP" dirty="0" smtClean="0"/>
          </a:p>
          <a:p>
            <a:r>
              <a:rPr kumimoji="1" lang="ja-JP" altLang="en-US" dirty="0" smtClean="0"/>
              <a:t>・このほかにも有名人ではないですが、大学教授や警察官、地方議会議員など、責任ある行動が求められる人達が薬物に手を出す事例も頻発しています。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7</a:t>
            </a:fld>
            <a:endParaRPr kumimoji="1" lang="ja-JP" altLang="en-US"/>
          </a:p>
        </p:txBody>
      </p:sp>
    </p:spTree>
    <p:extLst>
      <p:ext uri="{BB962C8B-B14F-4D97-AF65-F5344CB8AC3E}">
        <p14:creationId xmlns:p14="http://schemas.microsoft.com/office/powerpoint/2010/main" val="426262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smtClean="0"/>
              <a:t>・つづいて、「薬物の種類と乱用について」に移ります。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8</a:t>
            </a:fld>
            <a:endParaRPr kumimoji="1" lang="ja-JP" altLang="en-US"/>
          </a:p>
        </p:txBody>
      </p:sp>
    </p:spTree>
    <p:extLst>
      <p:ext uri="{BB962C8B-B14F-4D97-AF65-F5344CB8AC3E}">
        <p14:creationId xmlns:p14="http://schemas.microsoft.com/office/powerpoint/2010/main" val="284308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smtClean="0"/>
              <a:t>・今日お話ししている乱用される薬物としてまず思い浮かぶのは、真ん中にある覚せい剤、大麻、危険ドラッグといった薬物ではないでしょうか。実際に乱用者は快感を求めてこれらを使います。</a:t>
            </a:r>
            <a:endParaRPr kumimoji="1" lang="en-US" altLang="ja-JP" dirty="0" smtClean="0"/>
          </a:p>
          <a:p>
            <a:endParaRPr kumimoji="1" lang="en-US" altLang="ja-JP" dirty="0" smtClean="0"/>
          </a:p>
          <a:p>
            <a:r>
              <a:rPr kumimoji="1" lang="ja-JP" altLang="en-US" dirty="0" smtClean="0"/>
              <a:t>・しかし、快感を求める、欲望のままに、という意味ではお酒、タバコも同じです。アルコール依存症、たばこ依存症とも言われますが、これらも薬物としてとらえられます。</a:t>
            </a:r>
            <a:endParaRPr kumimoji="1" lang="en-US" altLang="ja-JP" dirty="0" smtClean="0"/>
          </a:p>
          <a:p>
            <a:r>
              <a:rPr kumimoji="1" lang="ja-JP" altLang="en-US" dirty="0" smtClean="0"/>
              <a:t>どちらも飲み過ぎは体に毒です。特にたばこは飲んでいいことは何もないですね。</a:t>
            </a:r>
            <a:endParaRPr kumimoji="1" lang="en-US" altLang="ja-JP" dirty="0" smtClean="0"/>
          </a:p>
          <a:p>
            <a:endParaRPr kumimoji="1" lang="en-US" altLang="ja-JP" dirty="0" smtClean="0"/>
          </a:p>
          <a:p>
            <a:r>
              <a:rPr kumimoji="1" lang="ja-JP" altLang="en-US" dirty="0" smtClean="0"/>
              <a:t>・また右側のシンナー、</a:t>
            </a:r>
            <a:r>
              <a:rPr kumimoji="1" lang="ja-JP" altLang="en-US" dirty="0" smtClean="0">
                <a:latin typeface="ＭＳ ゴシック" pitchFamily="49" charset="-128"/>
                <a:ea typeface="ＭＳ ゴシック" pitchFamily="49" charset="-128"/>
              </a:rPr>
              <a:t>スプレー</a:t>
            </a:r>
            <a:r>
              <a:rPr lang="ja-JP" altLang="en-US" dirty="0" smtClean="0">
                <a:latin typeface="ＭＳ ゴシック" pitchFamily="49" charset="-128"/>
                <a:ea typeface="ＭＳ ゴシック" pitchFamily="49" charset="-128"/>
              </a:rPr>
              <a:t>、接着剤等にも薬物成分が体に有毒な薬物成分が入っています。</a:t>
            </a:r>
            <a:endParaRPr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皆さんの中にもツーンとした臭いをかいだことがある人もいるかと思います。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1DB200E-0856-4483-8A57-FBD40AA8077C}" type="slidenum">
              <a:rPr kumimoji="1" lang="ja-JP" altLang="en-US" smtClean="0"/>
              <a:t>9</a:t>
            </a:fld>
            <a:endParaRPr kumimoji="1" lang="ja-JP" altLang="en-US"/>
          </a:p>
        </p:txBody>
      </p:sp>
    </p:spTree>
    <p:extLst>
      <p:ext uri="{BB962C8B-B14F-4D97-AF65-F5344CB8AC3E}">
        <p14:creationId xmlns:p14="http://schemas.microsoft.com/office/powerpoint/2010/main" val="21367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6BDE9D41-7FD2-42C2-9DEC-DAC547A777F5}" type="slidenum">
              <a:rPr lang="en-US" altLang="ja-JP"/>
              <a:pPr/>
              <a:t>‹#›</a:t>
            </a:fld>
            <a:endParaRPr lang="en-US" altLang="ja-JP"/>
          </a:p>
        </p:txBody>
      </p:sp>
    </p:spTree>
    <p:extLst>
      <p:ext uri="{BB962C8B-B14F-4D97-AF65-F5344CB8AC3E}">
        <p14:creationId xmlns:p14="http://schemas.microsoft.com/office/powerpoint/2010/main" val="415598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8665B5F3-0583-4D6D-85B7-C1D8E2C55387}" type="datetimeFigureOut">
              <a:rPr kumimoji="1" lang="ja-JP" altLang="en-US" smtClean="0"/>
              <a:pPr/>
              <a:t>2016/11/1</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4BF5BA16-43B8-41BA-8A0E-6B797DD61465}" type="slidenum">
              <a:rPr kumimoji="1" lang="ja-JP" altLang="en-US" smtClean="0"/>
              <a:pPr/>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665B5F3-0583-4D6D-85B7-C1D8E2C55387}" type="datetimeFigureOut">
              <a:rPr kumimoji="1" lang="ja-JP" altLang="en-US" smtClean="0"/>
              <a:pPr/>
              <a:t>2016/11/1</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BF5BA16-43B8-41BA-8A0E-6B797DD61465}" type="slidenum">
              <a:rPr kumimoji="1" lang="ja-JP" altLang="en-US" smtClean="0"/>
              <a:pPr/>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iup4Oe_OLMAhUKFpQKHU65CYoQjRwIBw&amp;url=http://www.irasutoya.com/2013/07/blog-post_1057.html&amp;bvm=bv.122448493,d.dGY&amp;psig=AFQjCNEvXFv2VTMqUcEmuq06c-Wr4gymTA&amp;ust=146363843281949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google.co.jp/url?sa=i&amp;rct=j&amp;q=&amp;esrc=s&amp;source=images&amp;cd=&amp;cad=rja&amp;uact=8&amp;ved=0ahUKEwjb2e69_OLMAhXBGZQKHRQjDV8QjRwIBw&amp;url=http://www.irasutoya.com/2014/07/blog-post_14.html&amp;bvm=bv.122448493,d.dGY&amp;psig=AFQjCNGPqxiWRRMgUWfprx_bt-yJjUpMcw&amp;ust=1463638499396702"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1.bin"/><Relationship Id="rId10" Type="http://schemas.openxmlformats.org/officeDocument/2006/relationships/image" Target="../media/image31.jpeg"/><Relationship Id="rId4" Type="http://schemas.openxmlformats.org/officeDocument/2006/relationships/image" Target="../media/image29.jpe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62.png"/><Relationship Id="rId3" Type="http://schemas.openxmlformats.org/officeDocument/2006/relationships/notesSlide" Target="../notesSlides/notesSlide36.xml"/><Relationship Id="rId7" Type="http://schemas.openxmlformats.org/officeDocument/2006/relationships/image" Target="../media/image56.png"/><Relationship Id="rId12" Type="http://schemas.openxmlformats.org/officeDocument/2006/relationships/image" Target="../media/image58.gif"/><Relationship Id="rId17" Type="http://schemas.openxmlformats.org/officeDocument/2006/relationships/image" Target="../media/image61.png"/><Relationship Id="rId2" Type="http://schemas.openxmlformats.org/officeDocument/2006/relationships/slideLayout" Target="../slideLayouts/slideLayout7.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vmlDrawing" Target="../drawings/vmlDrawing2.vml"/><Relationship Id="rId6" Type="http://schemas.openxmlformats.org/officeDocument/2006/relationships/image" Target="../media/image55.png"/><Relationship Id="rId11" Type="http://schemas.openxmlformats.org/officeDocument/2006/relationships/image" Target="../media/image57.wmf"/><Relationship Id="rId5" Type="http://schemas.openxmlformats.org/officeDocument/2006/relationships/image" Target="../media/image51.wmf"/><Relationship Id="rId15" Type="http://schemas.openxmlformats.org/officeDocument/2006/relationships/image" Target="../media/image59.wmf"/><Relationship Id="rId10" Type="http://schemas.openxmlformats.org/officeDocument/2006/relationships/oleObject" Target="../embeddings/oleObject4.bin"/><Relationship Id="rId19" Type="http://schemas.openxmlformats.org/officeDocument/2006/relationships/image" Target="../media/image63.png"/><Relationship Id="rId4" Type="http://schemas.openxmlformats.org/officeDocument/2006/relationships/image" Target="../media/image54.png"/><Relationship Id="rId9" Type="http://schemas.openxmlformats.org/officeDocument/2006/relationships/image" Target="../media/image52.png"/><Relationship Id="rId1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4.bp.blogspot.com/-cC8ybC_4nUg/VGX8pO9cLhI/AAAAAAAApKQ/ZToS-DsItD4/s800/smartphon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4.bp.blogspot.com/-cC8ybC_4nUg/VGX8pO9cLhI/AAAAAAAApKQ/ZToS-DsItD4/s800/smartphon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0528" y="2210088"/>
            <a:ext cx="8802410" cy="1938992"/>
          </a:xfrm>
          <a:prstGeom prst="rect">
            <a:avLst/>
          </a:prstGeom>
          <a:noFill/>
        </p:spPr>
        <p:txBody>
          <a:bodyPr wrap="none" rtlCol="0">
            <a:spAutoFit/>
          </a:bodyPr>
          <a:lstStyle/>
          <a:p>
            <a:r>
              <a:rPr lang="ja-JP" altLang="en-US" sz="7200" dirty="0" smtClean="0">
                <a:solidFill>
                  <a:srgbClr val="FF0000"/>
                </a:solidFill>
                <a:latin typeface="+mj-ea"/>
                <a:ea typeface="+mj-ea"/>
              </a:rPr>
              <a:t>　薬物乱用防止教室</a:t>
            </a:r>
            <a:endParaRPr lang="en-US" altLang="ja-JP" sz="7200" dirty="0" smtClean="0">
              <a:solidFill>
                <a:srgbClr val="FF0000"/>
              </a:solidFill>
              <a:latin typeface="+mj-ea"/>
              <a:ea typeface="+mj-ea"/>
            </a:endParaRPr>
          </a:p>
          <a:p>
            <a:r>
              <a:rPr kumimoji="1" lang="ja-JP" altLang="en-US" sz="4800" dirty="0" smtClean="0">
                <a:solidFill>
                  <a:srgbClr val="FF0000"/>
                </a:solidFill>
                <a:latin typeface="+mj-ea"/>
                <a:ea typeface="+mj-ea"/>
              </a:rPr>
              <a:t>　～薬物乱用はダメゼッタイ～</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026"/>
          <p:cNvSpPr txBox="1">
            <a:spLocks noChangeArrowheads="1"/>
          </p:cNvSpPr>
          <p:nvPr/>
        </p:nvSpPr>
        <p:spPr bwMode="auto">
          <a:xfrm>
            <a:off x="1452424" y="-27384"/>
            <a:ext cx="4798406"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a:solidFill>
                  <a:srgbClr val="FF0000"/>
                </a:solidFill>
              </a:rPr>
              <a:t>薬物の</a:t>
            </a:r>
            <a:r>
              <a:rPr lang="ja-JP" altLang="en-US" sz="6000" dirty="0" smtClean="0">
                <a:solidFill>
                  <a:srgbClr val="FF0000"/>
                </a:solidFill>
              </a:rPr>
              <a:t>種類②</a:t>
            </a:r>
            <a:endParaRPr lang="ja-JP" altLang="en-US" sz="6000"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06" y="1095167"/>
            <a:ext cx="7931703" cy="574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6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520" y="-99392"/>
            <a:ext cx="8229600" cy="1143000"/>
          </a:xfrm>
        </p:spPr>
        <p:txBody>
          <a:bodyPr>
            <a:normAutofit/>
          </a:bodyPr>
          <a:lstStyle/>
          <a:p>
            <a:r>
              <a:rPr lang="ja-JP" altLang="en-US" sz="6000" dirty="0" smtClean="0">
                <a:solidFill>
                  <a:srgbClr val="FF0000"/>
                </a:solidFill>
                <a:effectLst/>
              </a:rPr>
              <a:t>　　</a:t>
            </a:r>
            <a:r>
              <a:rPr lang="ja-JP" altLang="en-US" sz="6000" dirty="0">
                <a:solidFill>
                  <a:srgbClr val="FF0000"/>
                </a:solidFill>
                <a:effectLst/>
              </a:rPr>
              <a:t> </a:t>
            </a:r>
            <a:r>
              <a:rPr lang="ja-JP" altLang="en-US" sz="6000" dirty="0" smtClean="0">
                <a:solidFill>
                  <a:srgbClr val="FF0000"/>
                </a:solidFill>
                <a:effectLst/>
              </a:rPr>
              <a:t>薬物</a:t>
            </a:r>
            <a:r>
              <a:rPr lang="ja-JP" altLang="en-US" sz="6000" dirty="0">
                <a:solidFill>
                  <a:srgbClr val="FF0000"/>
                </a:solidFill>
                <a:effectLst/>
              </a:rPr>
              <a:t>乱用とは？</a:t>
            </a:r>
          </a:p>
        </p:txBody>
      </p:sp>
      <p:sp>
        <p:nvSpPr>
          <p:cNvPr id="64523" name="Text Box 11"/>
          <p:cNvSpPr txBox="1">
            <a:spLocks noChangeArrowheads="1"/>
          </p:cNvSpPr>
          <p:nvPr/>
        </p:nvSpPr>
        <p:spPr bwMode="auto">
          <a:xfrm>
            <a:off x="1085800" y="1124745"/>
            <a:ext cx="7086600"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4000" dirty="0" smtClean="0">
                <a:solidFill>
                  <a:srgbClr val="0070C0"/>
                </a:solidFill>
              </a:rPr>
              <a:t>・間違った用法・用量でお医者さんからもらった薬を服用すること。</a:t>
            </a:r>
            <a:endParaRPr lang="en-US" altLang="ja-JP" sz="4000" dirty="0" smtClean="0">
              <a:solidFill>
                <a:srgbClr val="0070C0"/>
              </a:solidFill>
            </a:endParaRPr>
          </a:p>
          <a:p>
            <a:pPr>
              <a:spcBef>
                <a:spcPct val="50000"/>
              </a:spcBef>
            </a:pPr>
            <a:r>
              <a:rPr lang="ja-JP" altLang="en-US" sz="4000" dirty="0" smtClean="0"/>
              <a:t>・未成年の子供がタバコやお酒を飲むこと。</a:t>
            </a:r>
            <a:endParaRPr lang="en-US" altLang="ja-JP" sz="4000" dirty="0" smtClean="0"/>
          </a:p>
          <a:p>
            <a:pPr>
              <a:spcBef>
                <a:spcPct val="50000"/>
              </a:spcBef>
            </a:pPr>
            <a:r>
              <a:rPr lang="ja-JP" altLang="en-US" sz="4000" dirty="0" smtClean="0"/>
              <a:t>・遊び</a:t>
            </a:r>
            <a:r>
              <a:rPr lang="ja-JP" altLang="en-US" sz="4000" dirty="0"/>
              <a:t>や快感を求めるため</a:t>
            </a:r>
            <a:r>
              <a:rPr lang="ja-JP" altLang="en-US" sz="4000" dirty="0" smtClean="0"/>
              <a:t>に違法</a:t>
            </a:r>
            <a:r>
              <a:rPr lang="ja-JP" altLang="en-US" sz="4000" dirty="0"/>
              <a:t>な薬物を使用すること。</a:t>
            </a:r>
            <a:endParaRPr lang="en-US" altLang="ja-JP" sz="4000" dirty="0"/>
          </a:p>
          <a:p>
            <a:pPr>
              <a:spcBef>
                <a:spcPct val="50000"/>
              </a:spcBef>
            </a:pPr>
            <a:endParaRPr lang="ja-JP" altLang="en-US" sz="4000" dirty="0"/>
          </a:p>
        </p:txBody>
      </p:sp>
    </p:spTree>
    <p:custDataLst>
      <p:tags r:id="rId1"/>
    </p:custDataLst>
    <p:extLst>
      <p:ext uri="{BB962C8B-B14F-4D97-AF65-F5344CB8AC3E}">
        <p14:creationId xmlns:p14="http://schemas.microsoft.com/office/powerpoint/2010/main" val="3125332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solidFill>
                  <a:srgbClr val="FF0000"/>
                </a:solidFill>
                <a:effectLst/>
              </a:rPr>
              <a:t>例</a:t>
            </a:r>
            <a:r>
              <a:rPr kumimoji="1" lang="en-US" altLang="ja-JP" sz="4400" dirty="0" smtClean="0">
                <a:solidFill>
                  <a:srgbClr val="FF0000"/>
                </a:solidFill>
                <a:effectLst/>
              </a:rPr>
              <a:t>.</a:t>
            </a:r>
            <a:r>
              <a:rPr kumimoji="1" lang="ja-JP" altLang="en-US" sz="4400" dirty="0" smtClean="0">
                <a:solidFill>
                  <a:srgbClr val="FF0000"/>
                </a:solidFill>
                <a:effectLst/>
              </a:rPr>
              <a:t>　お医者さんの処方箋</a:t>
            </a:r>
            <a:endParaRPr kumimoji="1" lang="ja-JP" altLang="en-US" sz="4400" dirty="0">
              <a:solidFill>
                <a:srgbClr val="FF0000"/>
              </a:solidFill>
              <a:effectLst/>
            </a:endParaRPr>
          </a:p>
        </p:txBody>
      </p:sp>
      <p:sp>
        <p:nvSpPr>
          <p:cNvPr id="3" name="テキスト プレースホルダー 2"/>
          <p:cNvSpPr>
            <a:spLocks noGrp="1"/>
          </p:cNvSpPr>
          <p:nvPr>
            <p:ph type="body" sz="half" idx="1"/>
          </p:nvPr>
        </p:nvSpPr>
        <p:spPr>
          <a:xfrm>
            <a:off x="457200" y="1600201"/>
            <a:ext cx="8219256" cy="4525963"/>
          </a:xfrm>
        </p:spPr>
        <p:txBody>
          <a:bodyPr>
            <a:normAutofit/>
          </a:bodyPr>
          <a:lstStyle/>
          <a:p>
            <a:pPr marL="82296" indent="0">
              <a:buNone/>
            </a:pPr>
            <a:r>
              <a:rPr lang="ja-JP" altLang="en-US" sz="3600" dirty="0" smtClean="0"/>
              <a:t>・〇〇錠</a:t>
            </a:r>
            <a:r>
              <a:rPr kumimoji="1" lang="ja-JP" altLang="en-US" sz="3600" dirty="0" smtClean="0"/>
              <a:t>　３錠</a:t>
            </a:r>
            <a:endParaRPr kumimoji="1" lang="en-US" altLang="ja-JP" sz="3600" dirty="0" smtClean="0"/>
          </a:p>
          <a:p>
            <a:pPr marL="82296" indent="0">
              <a:buNone/>
            </a:pPr>
            <a:r>
              <a:rPr kumimoji="1" lang="ja-JP" altLang="en-US" sz="3600" dirty="0" smtClean="0"/>
              <a:t>１回１錠　１日</a:t>
            </a:r>
            <a:r>
              <a:rPr lang="ja-JP" altLang="en-US" sz="3600" dirty="0" smtClean="0"/>
              <a:t>３回毎食後　１４日分</a:t>
            </a:r>
            <a:endParaRPr lang="en-US" altLang="ja-JP" sz="3600" dirty="0" smtClean="0"/>
          </a:p>
          <a:p>
            <a:pPr marL="82296" indent="0">
              <a:buNone/>
            </a:pPr>
            <a:endParaRPr kumimoji="1" lang="en-US" altLang="ja-JP" sz="3600" dirty="0" smtClean="0"/>
          </a:p>
          <a:p>
            <a:pPr marL="82296" indent="0">
              <a:buNone/>
            </a:pPr>
            <a:r>
              <a:rPr kumimoji="1" lang="ja-JP" altLang="en-US" sz="3600" dirty="0" smtClean="0"/>
              <a:t>・△△シロップ　２</a:t>
            </a:r>
            <a:r>
              <a:rPr lang="ja-JP" altLang="en-US" sz="3600" dirty="0" smtClean="0"/>
              <a:t>ｍｌ</a:t>
            </a:r>
            <a:endParaRPr lang="en-US" altLang="ja-JP" sz="3600" dirty="0" smtClean="0"/>
          </a:p>
          <a:p>
            <a:pPr marL="82296" indent="0">
              <a:buNone/>
            </a:pPr>
            <a:r>
              <a:rPr lang="ja-JP" altLang="en-US" sz="3600" dirty="0"/>
              <a:t>１回</a:t>
            </a:r>
            <a:r>
              <a:rPr lang="ja-JP" altLang="en-US" sz="3600" dirty="0" smtClean="0"/>
              <a:t>１ｍｌ　１日</a:t>
            </a:r>
            <a:r>
              <a:rPr kumimoji="1" lang="ja-JP" altLang="en-US" sz="3600" dirty="0" smtClean="0"/>
              <a:t>２回朝夜　１４日分</a:t>
            </a:r>
            <a:endParaRPr kumimoji="1" lang="en-US" altLang="ja-JP" sz="3600" dirty="0" smtClean="0"/>
          </a:p>
          <a:p>
            <a:pPr marL="82296" indent="0">
              <a:buNone/>
            </a:pPr>
            <a:endParaRPr kumimoji="1" lang="en-US" altLang="ja-JP" sz="3600" dirty="0" smtClean="0"/>
          </a:p>
        </p:txBody>
      </p:sp>
    </p:spTree>
    <p:extLst>
      <p:ext uri="{BB962C8B-B14F-4D97-AF65-F5344CB8AC3E}">
        <p14:creationId xmlns:p14="http://schemas.microsoft.com/office/powerpoint/2010/main" val="264563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17600"/>
            <a:ext cx="41148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975"/>
            <a:ext cx="3706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AutoShape 9"/>
          <p:cNvSpPr>
            <a:spLocks noChangeArrowheads="1"/>
          </p:cNvSpPr>
          <p:nvPr/>
        </p:nvSpPr>
        <p:spPr bwMode="auto">
          <a:xfrm>
            <a:off x="1066800" y="5257800"/>
            <a:ext cx="2971800" cy="1600200"/>
          </a:xfrm>
          <a:prstGeom prst="upArrowCallout">
            <a:avLst>
              <a:gd name="adj1" fmla="val 57353"/>
              <a:gd name="adj2" fmla="val 57353"/>
              <a:gd name="adj3" fmla="val 16667"/>
              <a:gd name="adj4" fmla="val 66667"/>
            </a:avLst>
          </a:prstGeom>
          <a:solidFill>
            <a:srgbClr val="99CCFF"/>
          </a:solidFill>
          <a:ln w="28575">
            <a:solidFill>
              <a:schemeClr val="accent2"/>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lnSpc>
                <a:spcPts val="2500"/>
              </a:lnSpc>
            </a:pPr>
            <a:r>
              <a:rPr lang="ja-JP" altLang="en-US" b="1" dirty="0"/>
              <a:t>　</a:t>
            </a:r>
            <a:r>
              <a:rPr lang="ja-JP" altLang="en-US" sz="3200" b="1" dirty="0"/>
              <a:t>１回分を　</a:t>
            </a:r>
          </a:p>
          <a:p>
            <a:pPr algn="ctr" eaLnBrk="1" hangingPunct="1">
              <a:lnSpc>
                <a:spcPts val="2500"/>
              </a:lnSpc>
            </a:pPr>
            <a:r>
              <a:rPr lang="ja-JP" altLang="en-US" sz="3200" b="1" dirty="0"/>
              <a:t>正しく飲む</a:t>
            </a:r>
          </a:p>
        </p:txBody>
      </p:sp>
      <p:sp>
        <p:nvSpPr>
          <p:cNvPr id="27658" name="AutoShape 10"/>
          <p:cNvSpPr>
            <a:spLocks noChangeArrowheads="1"/>
          </p:cNvSpPr>
          <p:nvPr/>
        </p:nvSpPr>
        <p:spPr bwMode="auto">
          <a:xfrm>
            <a:off x="5334000" y="5229224"/>
            <a:ext cx="2819400" cy="1628775"/>
          </a:xfrm>
          <a:prstGeom prst="upArrowCallout">
            <a:avLst>
              <a:gd name="adj1" fmla="val 54412"/>
              <a:gd name="adj2" fmla="val 54412"/>
              <a:gd name="adj3" fmla="val 16667"/>
              <a:gd name="adj4" fmla="val 66667"/>
            </a:avLst>
          </a:prstGeom>
          <a:solidFill>
            <a:srgbClr val="99CCFF"/>
          </a:solidFill>
          <a:ln w="28575">
            <a:solidFill>
              <a:schemeClr val="accent2"/>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lnSpc>
                <a:spcPts val="2500"/>
              </a:lnSpc>
            </a:pPr>
            <a:r>
              <a:rPr lang="ja-JP" altLang="en-US" sz="3200" b="1" dirty="0"/>
              <a:t>１回量を</a:t>
            </a:r>
          </a:p>
          <a:p>
            <a:pPr algn="ctr" eaLnBrk="1" hangingPunct="1">
              <a:lnSpc>
                <a:spcPts val="2500"/>
              </a:lnSpc>
            </a:pPr>
            <a:r>
              <a:rPr lang="ja-JP" altLang="en-US" sz="3200" b="1" dirty="0"/>
              <a:t>正しく飲む</a:t>
            </a:r>
          </a:p>
        </p:txBody>
      </p:sp>
      <p:sp>
        <p:nvSpPr>
          <p:cNvPr id="8" name="Rectangle 2"/>
          <p:cNvSpPr txBox="1">
            <a:spLocks noChangeArrowheads="1"/>
          </p:cNvSpPr>
          <p:nvPr/>
        </p:nvSpPr>
        <p:spPr>
          <a:xfrm>
            <a:off x="899592" y="116632"/>
            <a:ext cx="8229600" cy="1143000"/>
          </a:xfrm>
          <a:prstGeom prst="rect">
            <a:avLst/>
          </a:prstGeom>
        </p:spPr>
        <p:txBody>
          <a:bodyP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smtClean="0">
                <a:solidFill>
                  <a:srgbClr val="FF0000"/>
                </a:solidFill>
              </a:rPr>
              <a:t>薬は正しく飲みましょう</a:t>
            </a:r>
            <a:endParaRPr lang="ja-JP" altLang="en-US" sz="5400" dirty="0">
              <a:solidFill>
                <a:srgbClr val="FF0000"/>
              </a:solidFill>
            </a:endParaRPr>
          </a:p>
        </p:txBody>
      </p:sp>
    </p:spTree>
    <p:extLst>
      <p:ext uri="{BB962C8B-B14F-4D97-AF65-F5344CB8AC3E}">
        <p14:creationId xmlns:p14="http://schemas.microsoft.com/office/powerpoint/2010/main" val="26208294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4" y="1052514"/>
            <a:ext cx="3783012"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196976"/>
            <a:ext cx="3716339"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AutoShape 8"/>
          <p:cNvSpPr>
            <a:spLocks noChangeArrowheads="1"/>
          </p:cNvSpPr>
          <p:nvPr/>
        </p:nvSpPr>
        <p:spPr bwMode="auto">
          <a:xfrm>
            <a:off x="1066800" y="5085184"/>
            <a:ext cx="3124200" cy="1772816"/>
          </a:xfrm>
          <a:prstGeom prst="upArrowCallout">
            <a:avLst>
              <a:gd name="adj1" fmla="val 62357"/>
              <a:gd name="adj2" fmla="val 62357"/>
              <a:gd name="adj3" fmla="val 16667"/>
              <a:gd name="adj4" fmla="val 66667"/>
            </a:avLst>
          </a:prstGeom>
          <a:solidFill>
            <a:srgbClr val="FFCCFF"/>
          </a:solidFill>
          <a:ln w="28575">
            <a:solidFill>
              <a:srgbClr val="FF0066"/>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lnSpc>
                <a:spcPts val="2300"/>
              </a:lnSpc>
            </a:pPr>
            <a:r>
              <a:rPr lang="ja-JP" altLang="en-US" b="1" dirty="0"/>
              <a:t>　</a:t>
            </a:r>
          </a:p>
          <a:p>
            <a:pPr algn="ctr" eaLnBrk="1" hangingPunct="1">
              <a:lnSpc>
                <a:spcPts val="2300"/>
              </a:lnSpc>
            </a:pPr>
            <a:r>
              <a:rPr lang="ja-JP" altLang="en-US" sz="3200" b="1" dirty="0"/>
              <a:t>１度に３回分も</a:t>
            </a:r>
            <a:endParaRPr lang="en-US" altLang="ja-JP" sz="3200" b="1" dirty="0"/>
          </a:p>
          <a:p>
            <a:pPr algn="ctr" eaLnBrk="1" hangingPunct="1">
              <a:lnSpc>
                <a:spcPts val="2300"/>
              </a:lnSpc>
            </a:pPr>
            <a:r>
              <a:rPr lang="ja-JP" altLang="en-US" sz="3200" b="1" dirty="0"/>
              <a:t>飲んでいる</a:t>
            </a:r>
          </a:p>
          <a:p>
            <a:pPr algn="ctr" eaLnBrk="1" hangingPunct="1">
              <a:lnSpc>
                <a:spcPts val="2300"/>
              </a:lnSpc>
            </a:pPr>
            <a:endParaRPr lang="en-US" altLang="ja-JP" b="1" dirty="0"/>
          </a:p>
        </p:txBody>
      </p:sp>
      <p:sp>
        <p:nvSpPr>
          <p:cNvPr id="28681" name="AutoShape 9"/>
          <p:cNvSpPr>
            <a:spLocks noChangeArrowheads="1"/>
          </p:cNvSpPr>
          <p:nvPr/>
        </p:nvSpPr>
        <p:spPr bwMode="auto">
          <a:xfrm>
            <a:off x="5292725" y="5085184"/>
            <a:ext cx="2895600" cy="1772816"/>
          </a:xfrm>
          <a:prstGeom prst="upArrowCallout">
            <a:avLst>
              <a:gd name="adj1" fmla="val 54669"/>
              <a:gd name="adj2" fmla="val 54669"/>
              <a:gd name="adj3" fmla="val 16667"/>
              <a:gd name="adj4" fmla="val 66667"/>
            </a:avLst>
          </a:prstGeom>
          <a:solidFill>
            <a:srgbClr val="FFCCFF"/>
          </a:solidFill>
          <a:ln w="28575">
            <a:solidFill>
              <a:srgbClr val="FF0066"/>
            </a:solidFill>
            <a:miter lim="800000"/>
            <a:headEnd/>
            <a:tailEnd/>
          </a:ln>
        </p:spPr>
        <p:txBody>
          <a:bodyPr wrap="none" anchor="ctr"/>
          <a:lstStyle>
            <a:lvl1pPr>
              <a:spcBef>
                <a:spcPct val="30000"/>
              </a:spcBef>
              <a:defRPr kumimoji="1" sz="4000">
                <a:solidFill>
                  <a:schemeClr val="tx1"/>
                </a:solidFill>
                <a:latin typeface="ＭＳ ゴシック" pitchFamily="49" charset="-128"/>
                <a:ea typeface="ＭＳ ゴシック" pitchFamily="49" charset="-128"/>
              </a:defRPr>
            </a:lvl1pPr>
            <a:lvl2pPr marL="742950" indent="-285750">
              <a:spcBef>
                <a:spcPct val="30000"/>
              </a:spcBef>
              <a:defRPr kumimoji="1" sz="4000">
                <a:solidFill>
                  <a:schemeClr val="tx1"/>
                </a:solidFill>
                <a:latin typeface="ＭＳ ゴシック" pitchFamily="49" charset="-128"/>
                <a:ea typeface="ＭＳ ゴシック" pitchFamily="49" charset="-128"/>
              </a:defRPr>
            </a:lvl2pPr>
            <a:lvl3pPr marL="1143000" indent="-228600">
              <a:spcBef>
                <a:spcPct val="30000"/>
              </a:spcBef>
              <a:defRPr kumimoji="1" sz="4000">
                <a:solidFill>
                  <a:schemeClr val="tx1"/>
                </a:solidFill>
                <a:latin typeface="ＭＳ ゴシック" pitchFamily="49" charset="-128"/>
                <a:ea typeface="ＭＳ ゴシック" pitchFamily="49" charset="-128"/>
              </a:defRPr>
            </a:lvl3pPr>
            <a:lvl4pPr marL="1600200" indent="-228600">
              <a:spcBef>
                <a:spcPct val="30000"/>
              </a:spcBef>
              <a:defRPr kumimoji="1" sz="4000">
                <a:solidFill>
                  <a:schemeClr val="tx1"/>
                </a:solidFill>
                <a:latin typeface="ＭＳ ゴシック" pitchFamily="49" charset="-128"/>
                <a:ea typeface="ＭＳ ゴシック" pitchFamily="49" charset="-128"/>
              </a:defRPr>
            </a:lvl4pPr>
            <a:lvl5pPr marL="2057400" indent="-228600">
              <a:spcBef>
                <a:spcPct val="30000"/>
              </a:spcBef>
              <a:defRPr kumimoji="1" sz="4000">
                <a:solidFill>
                  <a:schemeClr val="tx1"/>
                </a:solidFill>
                <a:latin typeface="ＭＳ ゴシック" pitchFamily="49" charset="-128"/>
                <a:ea typeface="ＭＳ ゴシック" pitchFamily="49" charset="-128"/>
              </a:defRPr>
            </a:lvl5pPr>
            <a:lvl6pPr marL="25146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6pPr>
            <a:lvl7pPr marL="29718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7pPr>
            <a:lvl8pPr marL="34290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8pPr>
            <a:lvl9pPr marL="3886200" indent="-228600" eaLnBrk="0" fontAlgn="base" hangingPunct="0">
              <a:spcBef>
                <a:spcPct val="30000"/>
              </a:spcBef>
              <a:spcAft>
                <a:spcPct val="0"/>
              </a:spcAft>
              <a:defRPr kumimoji="1" sz="4000">
                <a:solidFill>
                  <a:schemeClr val="tx1"/>
                </a:solidFill>
                <a:latin typeface="ＭＳ ゴシック" pitchFamily="49" charset="-128"/>
                <a:ea typeface="ＭＳ ゴシック" pitchFamily="49" charset="-128"/>
              </a:defRPr>
            </a:lvl9pPr>
          </a:lstStyle>
          <a:p>
            <a:pPr algn="ctr" eaLnBrk="1" hangingPunct="1"/>
            <a:r>
              <a:rPr lang="ja-JP" altLang="en-US" b="1" dirty="0"/>
              <a:t>　</a:t>
            </a:r>
          </a:p>
          <a:p>
            <a:pPr algn="ctr" eaLnBrk="1" hangingPunct="1">
              <a:lnSpc>
                <a:spcPts val="2300"/>
              </a:lnSpc>
            </a:pPr>
            <a:r>
              <a:rPr lang="ja-JP" altLang="en-US" sz="3200" b="1" dirty="0"/>
              <a:t>量を計らずに</a:t>
            </a:r>
            <a:endParaRPr lang="en-US" altLang="ja-JP" sz="3200" b="1" dirty="0"/>
          </a:p>
          <a:p>
            <a:pPr algn="ctr" eaLnBrk="1" hangingPunct="1">
              <a:lnSpc>
                <a:spcPts val="2300"/>
              </a:lnSpc>
            </a:pPr>
            <a:r>
              <a:rPr lang="ja-JP" altLang="en-US" sz="3200" b="1" dirty="0"/>
              <a:t>飲んでいる</a:t>
            </a:r>
          </a:p>
          <a:p>
            <a:pPr algn="ctr" eaLnBrk="1" hangingPunct="1"/>
            <a:endParaRPr lang="en-US" altLang="ja-JP" b="1" dirty="0"/>
          </a:p>
        </p:txBody>
      </p:sp>
      <p:sp>
        <p:nvSpPr>
          <p:cNvPr id="8" name="Rectangle 2"/>
          <p:cNvSpPr txBox="1">
            <a:spLocks noChangeArrowheads="1"/>
          </p:cNvSpPr>
          <p:nvPr/>
        </p:nvSpPr>
        <p:spPr>
          <a:xfrm>
            <a:off x="899592" y="116632"/>
            <a:ext cx="8229600" cy="1143000"/>
          </a:xfrm>
          <a:prstGeom prst="rect">
            <a:avLst/>
          </a:prstGeom>
        </p:spPr>
        <p:txBody>
          <a:bodyP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smtClean="0">
                <a:solidFill>
                  <a:srgbClr val="FF0000"/>
                </a:solidFill>
              </a:rPr>
              <a:t>正しくない飲み方</a:t>
            </a:r>
            <a:endParaRPr lang="ja-JP" altLang="en-US" sz="5400" dirty="0">
              <a:solidFill>
                <a:srgbClr val="FF0000"/>
              </a:solidFill>
            </a:endParaRPr>
          </a:p>
        </p:txBody>
      </p:sp>
    </p:spTree>
    <p:extLst>
      <p:ext uri="{BB962C8B-B14F-4D97-AF65-F5344CB8AC3E}">
        <p14:creationId xmlns:p14="http://schemas.microsoft.com/office/powerpoint/2010/main" val="21793077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520" y="-99392"/>
            <a:ext cx="8229600" cy="1143000"/>
          </a:xfrm>
        </p:spPr>
        <p:txBody>
          <a:bodyPr>
            <a:normAutofit/>
          </a:bodyPr>
          <a:lstStyle/>
          <a:p>
            <a:r>
              <a:rPr lang="ja-JP" altLang="en-US" sz="6000" dirty="0" smtClean="0">
                <a:solidFill>
                  <a:srgbClr val="FF0000"/>
                </a:solidFill>
                <a:effectLst/>
              </a:rPr>
              <a:t>　　</a:t>
            </a:r>
            <a:r>
              <a:rPr lang="ja-JP" altLang="en-US" sz="6000" dirty="0">
                <a:solidFill>
                  <a:srgbClr val="FF0000"/>
                </a:solidFill>
                <a:effectLst/>
              </a:rPr>
              <a:t> </a:t>
            </a:r>
            <a:r>
              <a:rPr lang="ja-JP" altLang="en-US" sz="6000" dirty="0" smtClean="0">
                <a:solidFill>
                  <a:srgbClr val="FF0000"/>
                </a:solidFill>
                <a:effectLst/>
              </a:rPr>
              <a:t>薬物</a:t>
            </a:r>
            <a:r>
              <a:rPr lang="ja-JP" altLang="en-US" sz="6000" dirty="0">
                <a:solidFill>
                  <a:srgbClr val="FF0000"/>
                </a:solidFill>
                <a:effectLst/>
              </a:rPr>
              <a:t>乱用とは？</a:t>
            </a:r>
          </a:p>
        </p:txBody>
      </p:sp>
      <p:sp>
        <p:nvSpPr>
          <p:cNvPr id="64523" name="Text Box 11"/>
          <p:cNvSpPr txBox="1">
            <a:spLocks noChangeArrowheads="1"/>
          </p:cNvSpPr>
          <p:nvPr/>
        </p:nvSpPr>
        <p:spPr bwMode="auto">
          <a:xfrm>
            <a:off x="1085800" y="1124745"/>
            <a:ext cx="7086600"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4000" dirty="0" smtClean="0"/>
              <a:t>・間違った用法・用量でお医者さんからもらった薬を服用すること。</a:t>
            </a:r>
            <a:endParaRPr lang="en-US" altLang="ja-JP" sz="4000" dirty="0" smtClean="0"/>
          </a:p>
          <a:p>
            <a:pPr>
              <a:spcBef>
                <a:spcPct val="50000"/>
              </a:spcBef>
            </a:pPr>
            <a:r>
              <a:rPr lang="ja-JP" altLang="en-US" sz="4000" dirty="0" smtClean="0">
                <a:solidFill>
                  <a:srgbClr val="0070C0"/>
                </a:solidFill>
              </a:rPr>
              <a:t>・未成年の子供がタバコやお酒を飲むこと。</a:t>
            </a:r>
            <a:endParaRPr lang="en-US" altLang="ja-JP" sz="4000" dirty="0" smtClean="0">
              <a:solidFill>
                <a:srgbClr val="0070C0"/>
              </a:solidFill>
            </a:endParaRPr>
          </a:p>
          <a:p>
            <a:pPr>
              <a:spcBef>
                <a:spcPct val="50000"/>
              </a:spcBef>
            </a:pPr>
            <a:r>
              <a:rPr lang="ja-JP" altLang="en-US" sz="4000" dirty="0" smtClean="0"/>
              <a:t>・遊び</a:t>
            </a:r>
            <a:r>
              <a:rPr lang="ja-JP" altLang="en-US" sz="4000" dirty="0"/>
              <a:t>や快感を求めるため</a:t>
            </a:r>
            <a:r>
              <a:rPr lang="ja-JP" altLang="en-US" sz="4000" dirty="0" smtClean="0"/>
              <a:t>に違法</a:t>
            </a:r>
            <a:r>
              <a:rPr lang="ja-JP" altLang="en-US" sz="4000" dirty="0"/>
              <a:t>な薬物を使用すること。</a:t>
            </a:r>
            <a:endParaRPr lang="en-US" altLang="ja-JP" sz="4000" dirty="0"/>
          </a:p>
          <a:p>
            <a:pPr>
              <a:spcBef>
                <a:spcPct val="50000"/>
              </a:spcBef>
            </a:pPr>
            <a:endParaRPr lang="ja-JP" altLang="en-US" sz="4000" dirty="0"/>
          </a:p>
        </p:txBody>
      </p:sp>
    </p:spTree>
    <p:custDataLst>
      <p:tags r:id="rId1"/>
    </p:custDataLst>
    <p:extLst>
      <p:ext uri="{BB962C8B-B14F-4D97-AF65-F5344CB8AC3E}">
        <p14:creationId xmlns:p14="http://schemas.microsoft.com/office/powerpoint/2010/main" val="283397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827585" y="-387424"/>
            <a:ext cx="7200900" cy="1447800"/>
          </a:xfrm>
        </p:spPr>
        <p:txBody>
          <a:bodyPr>
            <a:normAutofit/>
          </a:bodyPr>
          <a:lstStyle/>
          <a:p>
            <a:r>
              <a:rPr lang="en-US" altLang="ja-JP" sz="4800" dirty="0" smtClean="0">
                <a:solidFill>
                  <a:srgbClr val="FF0000"/>
                </a:solidFill>
                <a:effectLst/>
                <a:latin typeface="+mn-ea"/>
                <a:ea typeface="+mn-ea"/>
              </a:rPr>
              <a:t> </a:t>
            </a:r>
            <a:r>
              <a:rPr lang="ja-JP" altLang="en-US" sz="4800" dirty="0">
                <a:solidFill>
                  <a:srgbClr val="FF0000"/>
                </a:solidFill>
                <a:effectLst/>
                <a:latin typeface="+mn-ea"/>
                <a:ea typeface="+mn-ea"/>
              </a:rPr>
              <a:t>タバコ</a:t>
            </a:r>
            <a:r>
              <a:rPr lang="ja-JP" altLang="en-US" sz="4800" dirty="0" smtClean="0">
                <a:solidFill>
                  <a:srgbClr val="FF0000"/>
                </a:solidFill>
                <a:effectLst/>
                <a:latin typeface="+mn-ea"/>
                <a:ea typeface="+mn-ea"/>
              </a:rPr>
              <a:t>の煙の秘密</a:t>
            </a:r>
            <a:endParaRPr lang="en-US" altLang="ja-JP" sz="4800" dirty="0" smtClean="0">
              <a:solidFill>
                <a:srgbClr val="FF0000"/>
              </a:solidFill>
              <a:effectLst/>
              <a:latin typeface="+mn-ea"/>
              <a:ea typeface="+mn-ea"/>
            </a:endParaRPr>
          </a:p>
        </p:txBody>
      </p:sp>
      <p:sp>
        <p:nvSpPr>
          <p:cNvPr id="36866" name="Rectangle 7"/>
          <p:cNvSpPr>
            <a:spLocks noGrp="1" noChangeArrowheads="1"/>
          </p:cNvSpPr>
          <p:nvPr>
            <p:ph idx="1"/>
          </p:nvPr>
        </p:nvSpPr>
        <p:spPr>
          <a:xfrm>
            <a:off x="179512" y="908720"/>
            <a:ext cx="6832848" cy="4953000"/>
          </a:xfrm>
        </p:spPr>
        <p:txBody>
          <a:bodyPr>
            <a:noAutofit/>
          </a:bodyPr>
          <a:lstStyle/>
          <a:p>
            <a:pPr>
              <a:buFontTx/>
              <a:buNone/>
            </a:pPr>
            <a:r>
              <a:rPr lang="en-US" altLang="ja-JP" sz="3200" dirty="0" smtClean="0"/>
              <a:t>■</a:t>
            </a:r>
            <a:r>
              <a:rPr lang="ja-JP" altLang="en-US" sz="3200" dirty="0" smtClean="0"/>
              <a:t>タバコの煙は体に悪い</a:t>
            </a:r>
          </a:p>
          <a:p>
            <a:pPr>
              <a:buFontTx/>
              <a:buNone/>
            </a:pPr>
            <a:r>
              <a:rPr lang="ja-JP" altLang="en-US" sz="3200" dirty="0" smtClean="0"/>
              <a:t>　　→ </a:t>
            </a:r>
            <a:r>
              <a:rPr lang="ja-JP" altLang="en-US" sz="3200" b="1" dirty="0" smtClean="0"/>
              <a:t>２００種類の有害物質！</a:t>
            </a:r>
            <a:r>
              <a:rPr lang="ja-JP" altLang="en-US" sz="3200" dirty="0" smtClean="0"/>
              <a:t>　</a:t>
            </a:r>
            <a:endParaRPr lang="en-US" altLang="ja-JP" sz="3200" dirty="0" smtClean="0"/>
          </a:p>
          <a:p>
            <a:pPr>
              <a:buFontTx/>
              <a:buNone/>
            </a:pPr>
            <a:r>
              <a:rPr lang="ja-JP" altLang="en-US" dirty="0"/>
              <a:t>　</a:t>
            </a:r>
            <a:r>
              <a:rPr lang="ja-JP" altLang="en-US" dirty="0" smtClean="0"/>
              <a:t>特</a:t>
            </a:r>
            <a:r>
              <a:rPr lang="ja-JP" altLang="en-US" sz="3200" dirty="0" smtClean="0"/>
              <a:t>に</a:t>
            </a:r>
            <a:r>
              <a:rPr lang="en-US" altLang="ja-JP" sz="3200" dirty="0" smtClean="0"/>
              <a:t>…</a:t>
            </a:r>
          </a:p>
          <a:p>
            <a:pPr>
              <a:buFontTx/>
              <a:buNone/>
            </a:pPr>
            <a:endParaRPr lang="en-US" altLang="ja-JP" sz="1100" dirty="0" smtClean="0"/>
          </a:p>
          <a:p>
            <a:pPr>
              <a:buFontTx/>
              <a:buNone/>
            </a:pPr>
            <a:r>
              <a:rPr lang="ja-JP" altLang="en-US" sz="3200" dirty="0" smtClean="0">
                <a:solidFill>
                  <a:srgbClr val="0070C0"/>
                </a:solidFill>
              </a:rPr>
              <a:t>＊</a:t>
            </a:r>
            <a:r>
              <a:rPr lang="ja-JP" altLang="en-US" sz="3200" b="1" dirty="0" smtClean="0">
                <a:solidFill>
                  <a:srgbClr val="0070C0"/>
                </a:solidFill>
              </a:rPr>
              <a:t>ニコチン</a:t>
            </a:r>
            <a:r>
              <a:rPr lang="ja-JP" altLang="en-US" sz="3200" dirty="0" smtClean="0"/>
              <a:t/>
            </a:r>
            <a:br>
              <a:rPr lang="ja-JP" altLang="en-US" sz="3200" dirty="0" smtClean="0"/>
            </a:br>
            <a:r>
              <a:rPr lang="ja-JP" altLang="en-US" sz="2400" dirty="0" smtClean="0"/>
              <a:t>血液の流れが悪くなり、心臓や血管の病気の原因となる。また、タバコをやめられなくする物質といわれる。</a:t>
            </a:r>
          </a:p>
          <a:p>
            <a:pPr>
              <a:buFontTx/>
              <a:buNone/>
            </a:pPr>
            <a:r>
              <a:rPr lang="ja-JP" altLang="en-US" sz="3200" dirty="0" smtClean="0">
                <a:solidFill>
                  <a:srgbClr val="0070C0"/>
                </a:solidFill>
              </a:rPr>
              <a:t>＊</a:t>
            </a:r>
            <a:r>
              <a:rPr lang="ja-JP" altLang="en-US" sz="3200" b="1" dirty="0" smtClean="0">
                <a:solidFill>
                  <a:srgbClr val="0070C0"/>
                </a:solidFill>
              </a:rPr>
              <a:t>タール</a:t>
            </a:r>
            <a:r>
              <a:rPr lang="ja-JP" altLang="en-US" sz="2400" b="1" dirty="0" smtClean="0"/>
              <a:t/>
            </a:r>
            <a:br>
              <a:rPr lang="ja-JP" altLang="en-US" sz="2400" b="1" dirty="0" smtClean="0"/>
            </a:br>
            <a:r>
              <a:rPr lang="ja-JP" altLang="en-US" sz="2400" dirty="0" smtClean="0"/>
              <a:t>ガンを発生させる。肺を真っ黒に汚す物質。</a:t>
            </a:r>
          </a:p>
          <a:p>
            <a:pPr>
              <a:buFontTx/>
              <a:buNone/>
            </a:pPr>
            <a:r>
              <a:rPr lang="ja-JP" altLang="en-US" sz="3200" dirty="0" smtClean="0">
                <a:solidFill>
                  <a:srgbClr val="0070C0"/>
                </a:solidFill>
              </a:rPr>
              <a:t>＊</a:t>
            </a:r>
            <a:r>
              <a:rPr lang="ja-JP" altLang="en-US" sz="3200" b="1" dirty="0" smtClean="0">
                <a:solidFill>
                  <a:srgbClr val="0070C0"/>
                </a:solidFill>
              </a:rPr>
              <a:t>一酸化炭素</a:t>
            </a:r>
            <a:r>
              <a:rPr lang="ja-JP" altLang="en-US" sz="3200" dirty="0" smtClean="0"/>
              <a:t/>
            </a:r>
            <a:br>
              <a:rPr lang="ja-JP" altLang="en-US" sz="3200" dirty="0" smtClean="0"/>
            </a:br>
            <a:r>
              <a:rPr lang="ja-JP" altLang="en-US" sz="2400" dirty="0" smtClean="0"/>
              <a:t>血液の酸素運搬を妨害する。</a:t>
            </a:r>
          </a:p>
          <a:p>
            <a:pPr>
              <a:buFontTx/>
              <a:buNone/>
            </a:pPr>
            <a:r>
              <a:rPr lang="ja-JP" altLang="en-US" sz="2400" dirty="0" smtClean="0"/>
              <a:t>　運動するとすぐ息切れするようになる。</a:t>
            </a:r>
          </a:p>
        </p:txBody>
      </p:sp>
      <p:pic>
        <p:nvPicPr>
          <p:cNvPr id="36869" name="Picture 8" descr="MCj029095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6" y="2133601"/>
            <a:ext cx="13192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MCHM0038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300" y="4221164"/>
            <a:ext cx="2101851"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87515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78531"/>
            <a:ext cx="9011344" cy="2211387"/>
          </a:xfrm>
        </p:spPr>
        <p:txBody>
          <a:bodyPr/>
          <a:lstStyle/>
          <a:p>
            <a:r>
              <a:rPr lang="ja-JP" altLang="en-US" dirty="0" smtClean="0">
                <a:solidFill>
                  <a:srgbClr val="FF0000"/>
                </a:solidFill>
                <a:effectLst/>
                <a:latin typeface="+mj-ea"/>
              </a:rPr>
              <a:t>どうして未成年はタバコを吸っては</a:t>
            </a:r>
            <a:r>
              <a:rPr lang="en-US" altLang="ja-JP" dirty="0" smtClean="0">
                <a:solidFill>
                  <a:srgbClr val="FF0000"/>
                </a:solidFill>
                <a:effectLst/>
                <a:latin typeface="+mj-ea"/>
              </a:rPr>
              <a:t/>
            </a:r>
            <a:br>
              <a:rPr lang="en-US" altLang="ja-JP" dirty="0" smtClean="0">
                <a:solidFill>
                  <a:srgbClr val="FF0000"/>
                </a:solidFill>
                <a:effectLst/>
                <a:latin typeface="+mj-ea"/>
              </a:rPr>
            </a:br>
            <a:r>
              <a:rPr lang="ja-JP" altLang="en-US" dirty="0" smtClean="0">
                <a:solidFill>
                  <a:srgbClr val="FF0000"/>
                </a:solidFill>
                <a:effectLst/>
                <a:latin typeface="+mj-ea"/>
              </a:rPr>
              <a:t>ダメなの？</a:t>
            </a:r>
          </a:p>
        </p:txBody>
      </p:sp>
      <p:sp>
        <p:nvSpPr>
          <p:cNvPr id="4" name="コンテンツ プレースホルダー 3"/>
          <p:cNvSpPr>
            <a:spLocks noGrp="1"/>
          </p:cNvSpPr>
          <p:nvPr>
            <p:ph sz="half" idx="1"/>
          </p:nvPr>
        </p:nvSpPr>
        <p:spPr>
          <a:xfrm>
            <a:off x="381002" y="2339975"/>
            <a:ext cx="7205663" cy="2960688"/>
          </a:xfrm>
        </p:spPr>
        <p:txBody>
          <a:bodyPr/>
          <a:lstStyle/>
          <a:p>
            <a:pPr marL="0" indent="0">
              <a:buFontTx/>
              <a:buNone/>
            </a:pPr>
            <a:r>
              <a:rPr lang="ja-JP" altLang="en-US" sz="3600" dirty="0" smtClean="0">
                <a:latin typeface="HGS創英角ﾎﾟｯﾌﾟ体" pitchFamily="50" charset="-128"/>
                <a:ea typeface="HGS創英角ﾎﾟｯﾌﾟ体" pitchFamily="50" charset="-128"/>
              </a:rPr>
              <a:t>成長期は新しい細胞が次々に増えて、大きく育ってる時期です。</a:t>
            </a:r>
            <a:endParaRPr lang="en-US" altLang="ja-JP" sz="3600" dirty="0" smtClean="0">
              <a:latin typeface="HGS創英角ﾎﾟｯﾌﾟ体" pitchFamily="50" charset="-128"/>
              <a:ea typeface="HGS創英角ﾎﾟｯﾌﾟ体" pitchFamily="50" charset="-128"/>
            </a:endParaRPr>
          </a:p>
          <a:p>
            <a:pPr marL="0" indent="0">
              <a:buFontTx/>
              <a:buNone/>
            </a:pPr>
            <a:r>
              <a:rPr lang="ja-JP" altLang="en-US" sz="3600" dirty="0" smtClean="0">
                <a:latin typeface="HGS創英角ﾎﾟｯﾌﾟ体" pitchFamily="50" charset="-128"/>
                <a:ea typeface="HGS創英角ﾎﾟｯﾌﾟ体" pitchFamily="50" charset="-128"/>
              </a:rPr>
              <a:t>タバコの「３悪」は、細胞にキズをつけるのです。</a:t>
            </a:r>
            <a:endParaRPr lang="en-US" altLang="ja-JP" sz="3600" dirty="0" smtClean="0">
              <a:latin typeface="HGS創英角ﾎﾟｯﾌﾟ体" pitchFamily="50" charset="-128"/>
              <a:ea typeface="HGS創英角ﾎﾟｯﾌﾟ体" pitchFamily="50" charset="-128"/>
            </a:endParaRPr>
          </a:p>
        </p:txBody>
      </p:sp>
      <p:pic>
        <p:nvPicPr>
          <p:cNvPr id="47108" name="Picture 2" descr="C:\Users\suzuran\AppData\Local\Microsoft\Windows\Temporary Internet Files\Content.IE5\SL4KH7LL\MC900053956[2].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235826" y="1412876"/>
            <a:ext cx="1530351" cy="1049338"/>
          </a:xfrm>
        </p:spPr>
      </p:pic>
      <p:pic>
        <p:nvPicPr>
          <p:cNvPr id="47110" name="Picture 4" descr="C:\Users\suzuran\AppData\Local\Microsoft\Windows\Temporary Internet Files\Content.IE5\SL4KH7LL\MC9004453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449" y="5157788"/>
            <a:ext cx="144145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descr="C:\Users\suzuran\AppData\Local\Microsoft\Windows\Temporary Internet Files\Content.IE5\R7Q7XKU1\MC9004453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51506">
            <a:off x="6146800" y="4605338"/>
            <a:ext cx="1695451"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740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y Documents\かもがわ出版\イラスト６.jpg"/>
          <p:cNvPicPr>
            <a:picLocks noChangeAspect="1" noChangeArrowheads="1"/>
          </p:cNvPicPr>
          <p:nvPr/>
        </p:nvPicPr>
        <p:blipFill>
          <a:blip r:embed="rId3">
            <a:extLst>
              <a:ext uri="{28A0092B-C50C-407E-A947-70E740481C1C}">
                <a14:useLocalDpi xmlns:a14="http://schemas.microsoft.com/office/drawing/2010/main" val="0"/>
              </a:ext>
            </a:extLst>
          </a:blip>
          <a:srcRect t="18690"/>
          <a:stretch>
            <a:fillRect/>
          </a:stretch>
        </p:blipFill>
        <p:spPr bwMode="auto">
          <a:xfrm>
            <a:off x="0" y="1443038"/>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a:spLocks noChangeArrowheads="1"/>
          </p:cNvSpPr>
          <p:nvPr/>
        </p:nvSpPr>
        <p:spPr bwMode="auto">
          <a:xfrm>
            <a:off x="35496" y="349251"/>
            <a:ext cx="8964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fontAlgn="base">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r>
              <a:rPr lang="ja-JP" altLang="en-US" sz="4000" dirty="0">
                <a:solidFill>
                  <a:srgbClr val="FF0000"/>
                </a:solidFill>
                <a:latin typeface="+mn-ea"/>
                <a:ea typeface="+mn-ea"/>
              </a:rPr>
              <a:t>発育・発達にも悪影響を与えるタバコ</a:t>
            </a:r>
          </a:p>
        </p:txBody>
      </p:sp>
    </p:spTree>
    <p:extLst>
      <p:ext uri="{BB962C8B-B14F-4D97-AF65-F5344CB8AC3E}">
        <p14:creationId xmlns:p14="http://schemas.microsoft.com/office/powerpoint/2010/main" val="1204596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520" y="-99392"/>
            <a:ext cx="8229600" cy="1143000"/>
          </a:xfrm>
        </p:spPr>
        <p:txBody>
          <a:bodyPr>
            <a:normAutofit/>
          </a:bodyPr>
          <a:lstStyle/>
          <a:p>
            <a:r>
              <a:rPr lang="ja-JP" altLang="en-US" sz="6000" dirty="0" smtClean="0">
                <a:solidFill>
                  <a:srgbClr val="FF0000"/>
                </a:solidFill>
                <a:effectLst/>
              </a:rPr>
              <a:t>　　</a:t>
            </a:r>
            <a:r>
              <a:rPr lang="ja-JP" altLang="en-US" sz="6000" dirty="0">
                <a:solidFill>
                  <a:srgbClr val="FF0000"/>
                </a:solidFill>
                <a:effectLst/>
              </a:rPr>
              <a:t> </a:t>
            </a:r>
            <a:r>
              <a:rPr lang="ja-JP" altLang="en-US" sz="6000" dirty="0" smtClean="0">
                <a:solidFill>
                  <a:srgbClr val="FF0000"/>
                </a:solidFill>
                <a:effectLst/>
              </a:rPr>
              <a:t>薬物</a:t>
            </a:r>
            <a:r>
              <a:rPr lang="ja-JP" altLang="en-US" sz="6000" dirty="0">
                <a:solidFill>
                  <a:srgbClr val="FF0000"/>
                </a:solidFill>
                <a:effectLst/>
              </a:rPr>
              <a:t>乱用とは？</a:t>
            </a:r>
          </a:p>
        </p:txBody>
      </p:sp>
      <p:sp>
        <p:nvSpPr>
          <p:cNvPr id="64523" name="Text Box 11"/>
          <p:cNvSpPr txBox="1">
            <a:spLocks noChangeArrowheads="1"/>
          </p:cNvSpPr>
          <p:nvPr/>
        </p:nvSpPr>
        <p:spPr bwMode="auto">
          <a:xfrm>
            <a:off x="1085800" y="1124745"/>
            <a:ext cx="7086600"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4000" dirty="0" smtClean="0"/>
              <a:t>・間違った用法・用量でお医者さんからもらった薬を服用すること。</a:t>
            </a:r>
            <a:endParaRPr lang="en-US" altLang="ja-JP" sz="4000" dirty="0" smtClean="0"/>
          </a:p>
          <a:p>
            <a:pPr>
              <a:spcBef>
                <a:spcPct val="50000"/>
              </a:spcBef>
            </a:pPr>
            <a:r>
              <a:rPr lang="ja-JP" altLang="en-US" sz="4000" dirty="0" smtClean="0"/>
              <a:t>・未成年の子供がタバコやお酒を飲むこと。</a:t>
            </a:r>
            <a:endParaRPr lang="en-US" altLang="ja-JP" sz="4000" dirty="0" smtClean="0"/>
          </a:p>
          <a:p>
            <a:pPr>
              <a:spcBef>
                <a:spcPct val="50000"/>
              </a:spcBef>
            </a:pPr>
            <a:r>
              <a:rPr lang="ja-JP" altLang="en-US" sz="4000" dirty="0" smtClean="0">
                <a:solidFill>
                  <a:srgbClr val="0070C0"/>
                </a:solidFill>
              </a:rPr>
              <a:t>・遊び</a:t>
            </a:r>
            <a:r>
              <a:rPr lang="ja-JP" altLang="en-US" sz="4000" dirty="0">
                <a:solidFill>
                  <a:srgbClr val="0070C0"/>
                </a:solidFill>
              </a:rPr>
              <a:t>や快感を求めるため</a:t>
            </a:r>
            <a:r>
              <a:rPr lang="ja-JP" altLang="en-US" sz="4000" dirty="0" smtClean="0">
                <a:solidFill>
                  <a:srgbClr val="0070C0"/>
                </a:solidFill>
              </a:rPr>
              <a:t>に違法</a:t>
            </a:r>
            <a:r>
              <a:rPr lang="ja-JP" altLang="en-US" sz="4000" dirty="0">
                <a:solidFill>
                  <a:srgbClr val="0070C0"/>
                </a:solidFill>
              </a:rPr>
              <a:t>な薬物を使用すること。</a:t>
            </a:r>
            <a:endParaRPr lang="en-US" altLang="ja-JP" sz="4000" dirty="0">
              <a:solidFill>
                <a:srgbClr val="0070C0"/>
              </a:solidFill>
            </a:endParaRPr>
          </a:p>
          <a:p>
            <a:pPr>
              <a:spcBef>
                <a:spcPct val="50000"/>
              </a:spcBef>
            </a:pPr>
            <a:endParaRPr lang="ja-JP" altLang="en-US" sz="4000" dirty="0"/>
          </a:p>
        </p:txBody>
      </p:sp>
    </p:spTree>
    <p:custDataLst>
      <p:tags r:id="rId1"/>
    </p:custDataLst>
    <p:extLst>
      <p:ext uri="{BB962C8B-B14F-4D97-AF65-F5344CB8AC3E}">
        <p14:creationId xmlns:p14="http://schemas.microsoft.com/office/powerpoint/2010/main" val="400024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260648"/>
            <a:ext cx="7851648" cy="908720"/>
          </a:xfrm>
        </p:spPr>
        <p:txBody>
          <a:bodyPr>
            <a:noAutofit/>
          </a:bodyPr>
          <a:lstStyle/>
          <a:p>
            <a:pPr algn="l"/>
            <a:r>
              <a:rPr kumimoji="1" lang="ja-JP" altLang="en-US" sz="6600" dirty="0" smtClean="0">
                <a:solidFill>
                  <a:srgbClr val="FF0000"/>
                </a:solidFill>
                <a:effectLst/>
              </a:rPr>
              <a:t>はじめに・・・</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1196752"/>
            <a:ext cx="8640960" cy="3384376"/>
          </a:xfrm>
        </p:spPr>
        <p:txBody>
          <a:bodyPr>
            <a:noAutofit/>
          </a:bodyPr>
          <a:lstStyle/>
          <a:p>
            <a:pPr algn="l"/>
            <a:r>
              <a:rPr lang="ja-JP" altLang="en-US" sz="3600" dirty="0" smtClean="0">
                <a:solidFill>
                  <a:srgbClr val="0070C0"/>
                </a:solidFill>
              </a:rPr>
              <a:t>薬物乱用防止指導員とは</a:t>
            </a:r>
            <a:endParaRPr lang="en-US" altLang="ja-JP" sz="3600" dirty="0" smtClean="0">
              <a:solidFill>
                <a:srgbClr val="0070C0"/>
              </a:solidFill>
            </a:endParaRPr>
          </a:p>
          <a:p>
            <a:r>
              <a:rPr lang="ja-JP" altLang="en-US" sz="3200" dirty="0" smtClean="0"/>
              <a:t>宮城県知事の委嘱の下、</a:t>
            </a:r>
            <a:r>
              <a:rPr lang="ja-JP" altLang="ja-JP" sz="3200" dirty="0" smtClean="0"/>
              <a:t>危険</a:t>
            </a:r>
            <a:r>
              <a:rPr lang="ja-JP" altLang="ja-JP" sz="3200" dirty="0"/>
              <a:t>ドラッグ・</a:t>
            </a:r>
            <a:r>
              <a:rPr lang="ja-JP" altLang="ja-JP" sz="3200" dirty="0" smtClean="0"/>
              <a:t>覚醒剤</a:t>
            </a:r>
            <a:r>
              <a:rPr lang="ja-JP" altLang="en-US" sz="3200" dirty="0" smtClean="0"/>
              <a:t>等</a:t>
            </a:r>
            <a:r>
              <a:rPr lang="ja-JP" altLang="ja-JP" sz="3200" dirty="0" smtClean="0"/>
              <a:t>の</a:t>
            </a:r>
            <a:r>
              <a:rPr lang="ja-JP" altLang="en-US" sz="3200" dirty="0" smtClean="0"/>
              <a:t>違法</a:t>
            </a:r>
            <a:r>
              <a:rPr lang="ja-JP" altLang="ja-JP" sz="3200" dirty="0" smtClean="0"/>
              <a:t>薬物</a:t>
            </a:r>
            <a:r>
              <a:rPr lang="ja-JP" altLang="en-US" sz="3200" dirty="0" smtClean="0"/>
              <a:t>を</a:t>
            </a:r>
            <a:r>
              <a:rPr lang="ja-JP" altLang="ja-JP" sz="3200" dirty="0" smtClean="0"/>
              <a:t>乱用</a:t>
            </a:r>
            <a:r>
              <a:rPr lang="ja-JP" altLang="en-US" sz="3200" dirty="0" smtClean="0"/>
              <a:t>することによる</a:t>
            </a:r>
            <a:r>
              <a:rPr lang="ja-JP" altLang="ja-JP" sz="3200" dirty="0" smtClean="0"/>
              <a:t>弊害に</a:t>
            </a:r>
            <a:r>
              <a:rPr lang="ja-JP" altLang="en-US" sz="3200" dirty="0" smtClean="0"/>
              <a:t>ついて</a:t>
            </a:r>
            <a:r>
              <a:rPr lang="ja-JP" altLang="ja-JP" sz="3200" dirty="0" smtClean="0"/>
              <a:t>、地域</a:t>
            </a:r>
            <a:r>
              <a:rPr lang="ja-JP" altLang="ja-JP" sz="3200" dirty="0"/>
              <a:t>住民の方々に正しく周知するため</a:t>
            </a:r>
            <a:r>
              <a:rPr lang="ja-JP" altLang="ja-JP" sz="3200" dirty="0" smtClean="0"/>
              <a:t>、薬物</a:t>
            </a:r>
            <a:r>
              <a:rPr lang="ja-JP" altLang="ja-JP" sz="3200" dirty="0"/>
              <a:t>乱用</a:t>
            </a:r>
            <a:r>
              <a:rPr lang="ja-JP" altLang="ja-JP" sz="3200" dirty="0" smtClean="0"/>
              <a:t>防止啓発</a:t>
            </a:r>
            <a:r>
              <a:rPr lang="ja-JP" altLang="ja-JP" sz="3200" dirty="0"/>
              <a:t>活動を</a:t>
            </a:r>
            <a:r>
              <a:rPr lang="ja-JP" altLang="ja-JP" sz="3200" dirty="0" smtClean="0"/>
              <a:t>行っ</a:t>
            </a:r>
            <a:r>
              <a:rPr lang="ja-JP" altLang="en-US" sz="3200" dirty="0" smtClean="0"/>
              <a:t>ています</a:t>
            </a:r>
            <a:r>
              <a:rPr lang="ja-JP" altLang="en-US" sz="3200" dirty="0" smtClean="0">
                <a:latin typeface="+mj-ea"/>
              </a:rPr>
              <a:t>。</a:t>
            </a:r>
            <a:endParaRPr lang="en-US" altLang="ja-JP" sz="3200" dirty="0" smtClean="0">
              <a:latin typeface="+mj-ea"/>
            </a:endParaRPr>
          </a:p>
          <a:p>
            <a:r>
              <a:rPr lang="ja-JP" altLang="en-US" sz="3200" dirty="0" smtClean="0">
                <a:latin typeface="+mj-ea"/>
              </a:rPr>
              <a:t>普段は別の仕事をしていることが多いのですが、時間を見つけては積極的に活動を実施しています。</a:t>
            </a:r>
            <a:endParaRPr kumimoji="1" lang="ja-JP" altLang="en-US" sz="3200" dirty="0"/>
          </a:p>
        </p:txBody>
      </p:sp>
      <p:pic>
        <p:nvPicPr>
          <p:cNvPr id="25602" name="Picture 2" descr="http://1.bp.blogspot.com/-5XiDFikuhmw/UdEeTzz0W2I/AAAAAAAAVsk/L88Dn5mHqkw/s668/kubari_chirashi.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5015590"/>
            <a:ext cx="1732430" cy="1773034"/>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2.bp.blogspot.com/-sGec_su9wSg/U7O61I-cqpI/AAAAAAAAiTk/eBb1Vbh3TRc/s800/setsumeikai_seminar.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5015590"/>
            <a:ext cx="2016224" cy="1753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23" name="Picture 63" descr="200504%252F12%252F67%252Fa0020767%255F47929%252E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571" y="4149080"/>
            <a:ext cx="2282925" cy="2282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0" name="Object 1024"/>
          <p:cNvGraphicFramePr>
            <a:graphicFrameLocks noChangeAspect="1"/>
          </p:cNvGraphicFramePr>
          <p:nvPr>
            <p:extLst>
              <p:ext uri="{D42A27DB-BD31-4B8C-83A1-F6EECF244321}">
                <p14:modId xmlns:p14="http://schemas.microsoft.com/office/powerpoint/2010/main" val="4118707260"/>
              </p:ext>
            </p:extLst>
          </p:nvPr>
        </p:nvGraphicFramePr>
        <p:xfrm>
          <a:off x="1869280" y="1514129"/>
          <a:ext cx="3171825" cy="2238375"/>
        </p:xfrm>
        <a:graphic>
          <a:graphicData uri="http://schemas.openxmlformats.org/presentationml/2006/ole">
            <mc:AlternateContent xmlns:mc="http://schemas.openxmlformats.org/markup-compatibility/2006">
              <mc:Choice xmlns:v="urn:schemas-microsoft-com:vml" Requires="v">
                <p:oleObj spid="_x0000_s15456" name="Photo Editor ｲﾒｰｼﾞ" r:id="rId5" imgW="3172268" imgH="2238687" progId="">
                  <p:embed/>
                </p:oleObj>
              </mc:Choice>
              <mc:Fallback>
                <p:oleObj name="Photo Editor ｲﾒｰｼﾞ" r:id="rId5" imgW="3172268" imgH="2238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280" y="1514129"/>
                        <a:ext cx="31718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25"/>
          <p:cNvGraphicFramePr>
            <a:graphicFrameLocks noChangeAspect="1"/>
          </p:cNvGraphicFramePr>
          <p:nvPr>
            <p:extLst>
              <p:ext uri="{D42A27DB-BD31-4B8C-83A1-F6EECF244321}">
                <p14:modId xmlns:p14="http://schemas.microsoft.com/office/powerpoint/2010/main" val="1292073345"/>
              </p:ext>
            </p:extLst>
          </p:nvPr>
        </p:nvGraphicFramePr>
        <p:xfrm>
          <a:off x="251520" y="4365104"/>
          <a:ext cx="3251681" cy="2021315"/>
        </p:xfrm>
        <a:graphic>
          <a:graphicData uri="http://schemas.openxmlformats.org/presentationml/2006/ole">
            <mc:AlternateContent xmlns:mc="http://schemas.openxmlformats.org/markup-compatibility/2006">
              <mc:Choice xmlns:v="urn:schemas-microsoft-com:vml" Requires="v">
                <p:oleObj spid="_x0000_s15457" name="Photo Editor ｲﾒｰｼﾞ" r:id="rId7" imgW="2467319" imgH="1533739" progId="">
                  <p:embed/>
                </p:oleObj>
              </mc:Choice>
              <mc:Fallback>
                <p:oleObj name="Photo Editor ｲﾒｰｼﾞ" r:id="rId7" imgW="2467319" imgH="153373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365104"/>
                        <a:ext cx="3251681" cy="2021315"/>
                      </a:xfrm>
                      <a:prstGeom prst="rect">
                        <a:avLst/>
                      </a:prstGeom>
                      <a:noFill/>
                      <a:ln>
                        <a:noFill/>
                      </a:ln>
                      <a:effectLst/>
                      <a:extLst/>
                    </p:spPr>
                  </p:pic>
                </p:oleObj>
              </mc:Fallback>
            </mc:AlternateContent>
          </a:graphicData>
        </a:graphic>
      </p:graphicFrame>
      <p:sp>
        <p:nvSpPr>
          <p:cNvPr id="2057" name="Text Box 11"/>
          <p:cNvSpPr txBox="1">
            <a:spLocks noChangeArrowheads="1"/>
          </p:cNvSpPr>
          <p:nvPr/>
        </p:nvSpPr>
        <p:spPr bwMode="auto">
          <a:xfrm>
            <a:off x="611560" y="6343114"/>
            <a:ext cx="2736304" cy="523220"/>
          </a:xfrm>
          <a:prstGeom prst="rect">
            <a:avLst/>
          </a:prstGeom>
          <a:noFill/>
          <a:ln w="9525">
            <a:noFill/>
            <a:miter lim="800000"/>
            <a:headEnd/>
            <a:tailEnd/>
          </a:ln>
        </p:spPr>
        <p:txBody>
          <a:bodyPr vert="horz" wrap="square">
            <a:spAutoFit/>
          </a:bodyPr>
          <a:lstStyle/>
          <a:p>
            <a:pPr algn="ctr"/>
            <a:r>
              <a:rPr lang="ja-JP" altLang="en-US" sz="2800" b="1" dirty="0"/>
              <a:t>シンナー</a:t>
            </a:r>
          </a:p>
        </p:txBody>
      </p:sp>
      <p:sp>
        <p:nvSpPr>
          <p:cNvPr id="2058" name="Text Box 12"/>
          <p:cNvSpPr txBox="1">
            <a:spLocks noChangeArrowheads="1"/>
          </p:cNvSpPr>
          <p:nvPr/>
        </p:nvSpPr>
        <p:spPr bwMode="auto">
          <a:xfrm>
            <a:off x="1254513" y="1713482"/>
            <a:ext cx="615553" cy="1509389"/>
          </a:xfrm>
          <a:prstGeom prst="rect">
            <a:avLst/>
          </a:prstGeom>
          <a:noFill/>
          <a:ln w="9525">
            <a:noFill/>
            <a:miter lim="800000"/>
            <a:headEnd/>
            <a:tailEnd/>
          </a:ln>
        </p:spPr>
        <p:txBody>
          <a:bodyPr vert="eaVert" wrap="none">
            <a:spAutoFit/>
          </a:bodyPr>
          <a:lstStyle/>
          <a:p>
            <a:pPr algn="ctr"/>
            <a:r>
              <a:rPr lang="ja-JP" altLang="en-US" sz="2800" b="1" dirty="0" smtClean="0"/>
              <a:t>覚せい剤</a:t>
            </a:r>
            <a:endParaRPr lang="ja-JP" altLang="en-US" sz="2800" b="1" dirty="0"/>
          </a:p>
        </p:txBody>
      </p:sp>
      <p:sp>
        <p:nvSpPr>
          <p:cNvPr id="2059" name="Text Box 13"/>
          <p:cNvSpPr txBox="1">
            <a:spLocks noChangeArrowheads="1"/>
          </p:cNvSpPr>
          <p:nvPr/>
        </p:nvSpPr>
        <p:spPr bwMode="auto">
          <a:xfrm>
            <a:off x="5665133" y="3356992"/>
            <a:ext cx="1303562" cy="523220"/>
          </a:xfrm>
          <a:prstGeom prst="rect">
            <a:avLst/>
          </a:prstGeom>
          <a:noFill/>
          <a:ln w="9525">
            <a:noFill/>
            <a:miter lim="800000"/>
            <a:headEnd/>
            <a:tailEnd/>
          </a:ln>
        </p:spPr>
        <p:txBody>
          <a:bodyPr wrap="none">
            <a:spAutoFit/>
          </a:bodyPr>
          <a:lstStyle/>
          <a:p>
            <a:pPr algn="ctr"/>
            <a:r>
              <a:rPr lang="en-US" altLang="ja-JP" sz="2800" b="1" dirty="0" smtClean="0"/>
              <a:t>MDMA</a:t>
            </a:r>
            <a:endParaRPr lang="ja-JP" altLang="en-US" sz="2800" b="1" dirty="0"/>
          </a:p>
        </p:txBody>
      </p:sp>
      <p:sp>
        <p:nvSpPr>
          <p:cNvPr id="2060" name="Text Box 14"/>
          <p:cNvSpPr txBox="1">
            <a:spLocks noChangeArrowheads="1"/>
          </p:cNvSpPr>
          <p:nvPr/>
        </p:nvSpPr>
        <p:spPr bwMode="auto">
          <a:xfrm>
            <a:off x="4972982" y="5351940"/>
            <a:ext cx="692151" cy="954107"/>
          </a:xfrm>
          <a:prstGeom prst="rect">
            <a:avLst/>
          </a:prstGeom>
          <a:noFill/>
          <a:ln w="9525">
            <a:noFill/>
            <a:miter lim="800000"/>
            <a:headEnd/>
            <a:tailEnd/>
          </a:ln>
        </p:spPr>
        <p:txBody>
          <a:bodyPr>
            <a:spAutoFit/>
          </a:bodyPr>
          <a:lstStyle/>
          <a:p>
            <a:pPr algn="ctr"/>
            <a:r>
              <a:rPr lang="ja-JP" altLang="en-US" sz="2800" b="1" dirty="0"/>
              <a:t>大麻</a:t>
            </a:r>
          </a:p>
        </p:txBody>
      </p:sp>
      <p:sp>
        <p:nvSpPr>
          <p:cNvPr id="2062" name="Text Box 16"/>
          <p:cNvSpPr txBox="1">
            <a:spLocks noChangeArrowheads="1"/>
          </p:cNvSpPr>
          <p:nvPr/>
        </p:nvSpPr>
        <p:spPr bwMode="auto">
          <a:xfrm>
            <a:off x="3606707" y="980728"/>
            <a:ext cx="1627369" cy="523220"/>
          </a:xfrm>
          <a:prstGeom prst="rect">
            <a:avLst/>
          </a:prstGeom>
          <a:noFill/>
          <a:ln w="9525">
            <a:noFill/>
            <a:miter lim="800000"/>
            <a:headEnd/>
            <a:tailEnd/>
          </a:ln>
        </p:spPr>
        <p:txBody>
          <a:bodyPr wrap="none">
            <a:spAutoFit/>
          </a:bodyPr>
          <a:lstStyle/>
          <a:p>
            <a:pPr algn="ctr"/>
            <a:r>
              <a:rPr lang="ja-JP" altLang="en-US" sz="2800" b="1" dirty="0" smtClean="0">
                <a:solidFill>
                  <a:srgbClr val="0070C0"/>
                </a:solidFill>
              </a:rPr>
              <a:t>興奮作用</a:t>
            </a:r>
            <a:endParaRPr lang="ja-JP" altLang="en-US" sz="2800" b="1" dirty="0"/>
          </a:p>
        </p:txBody>
      </p:sp>
      <p:sp>
        <p:nvSpPr>
          <p:cNvPr id="2063" name="Text Box 17"/>
          <p:cNvSpPr txBox="1">
            <a:spLocks noChangeArrowheads="1"/>
          </p:cNvSpPr>
          <p:nvPr/>
        </p:nvSpPr>
        <p:spPr bwMode="auto">
          <a:xfrm>
            <a:off x="3606706" y="4005064"/>
            <a:ext cx="1627369" cy="523220"/>
          </a:xfrm>
          <a:prstGeom prst="rect">
            <a:avLst/>
          </a:prstGeom>
          <a:noFill/>
          <a:ln w="9525">
            <a:noFill/>
            <a:miter lim="800000"/>
            <a:headEnd/>
            <a:tailEnd/>
          </a:ln>
        </p:spPr>
        <p:txBody>
          <a:bodyPr wrap="none">
            <a:spAutoFit/>
          </a:bodyPr>
          <a:lstStyle/>
          <a:p>
            <a:pPr algn="ctr"/>
            <a:r>
              <a:rPr lang="ja-JP" altLang="en-US" sz="2800" b="1" dirty="0" smtClean="0">
                <a:solidFill>
                  <a:srgbClr val="0070C0"/>
                </a:solidFill>
              </a:rPr>
              <a:t>抑制作用</a:t>
            </a:r>
            <a:endParaRPr lang="ja-JP" altLang="en-US" sz="2800" b="1" dirty="0"/>
          </a:p>
        </p:txBody>
      </p:sp>
      <p:sp>
        <p:nvSpPr>
          <p:cNvPr id="2066" name="Rectangle 20"/>
          <p:cNvSpPr>
            <a:spLocks noChangeArrowheads="1"/>
          </p:cNvSpPr>
          <p:nvPr/>
        </p:nvSpPr>
        <p:spPr bwMode="auto">
          <a:xfrm>
            <a:off x="155576" y="4005064"/>
            <a:ext cx="8880920" cy="2789922"/>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67" name="Rectangle 21"/>
          <p:cNvSpPr>
            <a:spLocks noChangeArrowheads="1"/>
          </p:cNvSpPr>
          <p:nvPr/>
        </p:nvSpPr>
        <p:spPr bwMode="auto">
          <a:xfrm>
            <a:off x="1148155" y="1014067"/>
            <a:ext cx="6304165" cy="2908229"/>
          </a:xfrm>
          <a:prstGeom prst="rect">
            <a:avLst/>
          </a:prstGeom>
          <a:noFill/>
          <a:ln w="34925">
            <a:solidFill>
              <a:srgbClr val="FF0000"/>
            </a:solidFill>
            <a:miter lim="800000"/>
            <a:headEnd/>
            <a:tailEnd/>
          </a:ln>
        </p:spPr>
        <p:txBody>
          <a:bodyPr wrap="none" anchor="ctr"/>
          <a:lstStyle/>
          <a:p>
            <a:pPr algn="ctr"/>
            <a:endParaRPr lang="ja-JP" altLang="en-US" sz="2400" b="1"/>
          </a:p>
        </p:txBody>
      </p:sp>
      <p:sp>
        <p:nvSpPr>
          <p:cNvPr id="20" name="Text Box 1026"/>
          <p:cNvSpPr txBox="1">
            <a:spLocks noChangeArrowheads="1"/>
          </p:cNvSpPr>
          <p:nvPr/>
        </p:nvSpPr>
        <p:spPr bwMode="auto">
          <a:xfrm>
            <a:off x="1452424" y="-27384"/>
            <a:ext cx="6337289"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smtClean="0">
                <a:solidFill>
                  <a:srgbClr val="FF0000"/>
                </a:solidFill>
              </a:rPr>
              <a:t>代表的な違法薬物</a:t>
            </a:r>
            <a:endParaRPr lang="ja-JP" altLang="en-US" sz="6000" dirty="0">
              <a:solidFill>
                <a:srgbClr val="FF0000"/>
              </a:solidFill>
            </a:endParaRPr>
          </a:p>
        </p:txBody>
      </p:sp>
      <p:pic>
        <p:nvPicPr>
          <p:cNvPr id="7170" name="Picture 2" descr="http://blog-imgs-38.fc2.com/j/y/u/jyubakoisi0603/2010051419490980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8193" y="4571375"/>
            <a:ext cx="2744047" cy="20594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画像:Ecstacy monogram.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2562" y="1645317"/>
            <a:ext cx="1751855" cy="17116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大麻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Text Box 15"/>
          <p:cNvSpPr txBox="1">
            <a:spLocks noChangeArrowheads="1"/>
          </p:cNvSpPr>
          <p:nvPr/>
        </p:nvSpPr>
        <p:spPr bwMode="auto">
          <a:xfrm>
            <a:off x="6872545" y="6309320"/>
            <a:ext cx="2163951" cy="523220"/>
          </a:xfrm>
          <a:prstGeom prst="rect">
            <a:avLst/>
          </a:prstGeom>
          <a:noFill/>
          <a:ln w="9525">
            <a:noFill/>
            <a:miter lim="800000"/>
            <a:headEnd/>
            <a:tailEnd/>
          </a:ln>
        </p:spPr>
        <p:txBody>
          <a:bodyPr vert="horz" wrap="square">
            <a:spAutoFit/>
          </a:bodyPr>
          <a:lstStyle/>
          <a:p>
            <a:pPr algn="ctr"/>
            <a:r>
              <a:rPr lang="ja-JP" altLang="en-US" sz="2800" b="1" dirty="0" smtClean="0"/>
              <a:t>大麻→</a:t>
            </a:r>
            <a:r>
              <a:rPr lang="en-US" altLang="ja-JP" sz="2800" b="1" dirty="0" smtClean="0"/>
              <a:t>THC</a:t>
            </a:r>
            <a:endParaRPr lang="ja-JP" altLang="en-US" sz="2800" b="1" dirty="0"/>
          </a:p>
        </p:txBody>
      </p:sp>
      <p:sp>
        <p:nvSpPr>
          <p:cNvPr id="2061" name="Text Box 15"/>
          <p:cNvSpPr txBox="1">
            <a:spLocks noChangeArrowheads="1"/>
          </p:cNvSpPr>
          <p:nvPr/>
        </p:nvSpPr>
        <p:spPr bwMode="auto">
          <a:xfrm>
            <a:off x="3419872" y="4571387"/>
            <a:ext cx="615553" cy="2275897"/>
          </a:xfrm>
          <a:prstGeom prst="rect">
            <a:avLst/>
          </a:prstGeom>
          <a:noFill/>
          <a:ln w="9525">
            <a:noFill/>
            <a:miter lim="800000"/>
            <a:headEnd/>
            <a:tailEnd/>
          </a:ln>
        </p:spPr>
        <p:txBody>
          <a:bodyPr vert="eaVert" wrap="square">
            <a:spAutoFit/>
          </a:bodyPr>
          <a:lstStyle/>
          <a:p>
            <a:pPr algn="ctr"/>
            <a:r>
              <a:rPr lang="ja-JP" altLang="en-US" sz="2800" b="1" dirty="0" smtClean="0"/>
              <a:t>けし→あ</a:t>
            </a:r>
            <a:r>
              <a:rPr lang="ja-JP" altLang="en-US" sz="2800" b="1" dirty="0"/>
              <a:t>へん</a:t>
            </a:r>
          </a:p>
        </p:txBody>
      </p:sp>
    </p:spTree>
    <p:extLst>
      <p:ext uri="{BB962C8B-B14F-4D97-AF65-F5344CB8AC3E}">
        <p14:creationId xmlns:p14="http://schemas.microsoft.com/office/powerpoint/2010/main" val="2263543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2489448" y="-99392"/>
            <a:ext cx="4798406"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smtClean="0">
                <a:solidFill>
                  <a:srgbClr val="FF0000"/>
                </a:solidFill>
              </a:rPr>
              <a:t>違法薬物の害</a:t>
            </a:r>
            <a:endParaRPr lang="ja-JP" altLang="en-US" sz="6000" dirty="0">
              <a:solidFill>
                <a:srgbClr val="FF0000"/>
              </a:solidFill>
            </a:endParaRPr>
          </a:p>
        </p:txBody>
      </p:sp>
      <p:sp>
        <p:nvSpPr>
          <p:cNvPr id="7" name="角丸四角形 6"/>
          <p:cNvSpPr/>
          <p:nvPr/>
        </p:nvSpPr>
        <p:spPr>
          <a:xfrm>
            <a:off x="128464" y="836712"/>
            <a:ext cx="4011488" cy="31780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en-US" sz="4000" b="1" kern="0" dirty="0">
                <a:solidFill>
                  <a:schemeClr val="tx1"/>
                </a:solidFill>
                <a:latin typeface="Times"/>
                <a:ea typeface="Osaka"/>
                <a:cs typeface="Osaka"/>
              </a:rPr>
              <a:t> </a:t>
            </a:r>
            <a:r>
              <a:rPr lang="ja-JP" altLang="en-US" sz="4000" b="1" kern="0" dirty="0" smtClean="0">
                <a:solidFill>
                  <a:schemeClr val="tx1"/>
                </a:solidFill>
                <a:latin typeface="Times"/>
                <a:ea typeface="Osaka"/>
                <a:cs typeface="Osaka"/>
              </a:rPr>
              <a:t> 覚せい剤</a:t>
            </a:r>
            <a:r>
              <a:rPr lang="ja-JP" altLang="en-US" sz="4000" b="1" kern="0" dirty="0">
                <a:solidFill>
                  <a:schemeClr val="tx1"/>
                </a:solidFill>
                <a:latin typeface="Times"/>
                <a:ea typeface="Osaka"/>
                <a:cs typeface="Osaka"/>
              </a:rPr>
              <a:t>の害</a:t>
            </a:r>
            <a:endParaRPr lang="en-US" altLang="ja-JP" sz="4000" b="1" kern="0" dirty="0">
              <a:solidFill>
                <a:schemeClr val="tx1"/>
              </a:solidFill>
              <a:latin typeface="Times"/>
              <a:ea typeface="Osaka"/>
              <a:cs typeface="Osaka"/>
            </a:endParaRPr>
          </a:p>
          <a:p>
            <a:pPr lvl="0" fontAlgn="base">
              <a:spcBef>
                <a:spcPct val="0"/>
              </a:spcBef>
              <a:spcAft>
                <a:spcPct val="0"/>
              </a:spcAft>
            </a:pPr>
            <a:r>
              <a:rPr lang="ja-JP" altLang="en-US" sz="2400" kern="0" dirty="0">
                <a:solidFill>
                  <a:schemeClr val="tx1"/>
                </a:solidFill>
                <a:latin typeface="Times"/>
                <a:ea typeface="Osaka"/>
                <a:cs typeface="Osaka"/>
              </a:rPr>
              <a:t>・　</a:t>
            </a:r>
            <a:r>
              <a:rPr lang="ja-JP" altLang="en-US" sz="2400" kern="0" dirty="0" smtClean="0">
                <a:solidFill>
                  <a:schemeClr val="tx1"/>
                </a:solidFill>
                <a:latin typeface="Times"/>
                <a:ea typeface="Osaka"/>
                <a:cs typeface="Osaka"/>
              </a:rPr>
              <a:t>幻覚</a:t>
            </a:r>
            <a:r>
              <a:rPr lang="ja-JP" altLang="en-US" sz="2400" kern="0" dirty="0">
                <a:solidFill>
                  <a:schemeClr val="tx1"/>
                </a:solidFill>
                <a:latin typeface="Times"/>
                <a:ea typeface="Osaka"/>
                <a:cs typeface="Osaka"/>
              </a:rPr>
              <a:t>・</a:t>
            </a:r>
            <a:r>
              <a:rPr lang="ja-JP" altLang="en-US" sz="2400" kern="0" dirty="0" smtClean="0">
                <a:solidFill>
                  <a:schemeClr val="tx1"/>
                </a:solidFill>
                <a:latin typeface="Times"/>
                <a:ea typeface="Osaka"/>
                <a:cs typeface="Osaka"/>
              </a:rPr>
              <a:t>幻聴・妄想</a:t>
            </a:r>
            <a:endParaRPr lang="ja-JP" altLang="en-US" sz="2400" kern="0" dirty="0">
              <a:solidFill>
                <a:schemeClr val="tx1"/>
              </a:solidFill>
              <a:latin typeface="Times"/>
              <a:ea typeface="Osaka"/>
              <a:cs typeface="Osaka"/>
            </a:endParaRPr>
          </a:p>
          <a:p>
            <a:pPr lvl="0" fontAlgn="base">
              <a:spcBef>
                <a:spcPct val="0"/>
              </a:spcBef>
              <a:spcAft>
                <a:spcPct val="0"/>
              </a:spcAft>
              <a:defRPr/>
            </a:pPr>
            <a:r>
              <a:rPr lang="ja-JP" altLang="en-US" sz="2400" kern="0" dirty="0">
                <a:solidFill>
                  <a:schemeClr val="tx1"/>
                </a:solidFill>
                <a:latin typeface="Times"/>
                <a:ea typeface="Osaka"/>
                <a:cs typeface="Osaka"/>
              </a:rPr>
              <a:t>・　フラッシュバック　</a:t>
            </a:r>
          </a:p>
          <a:p>
            <a:pPr lvl="0" fontAlgn="base">
              <a:spcBef>
                <a:spcPct val="0"/>
              </a:spcBef>
              <a:spcAft>
                <a:spcPct val="0"/>
              </a:spcAft>
              <a:defRPr/>
            </a:pPr>
            <a:r>
              <a:rPr lang="ja-JP" altLang="en-US" sz="2400" kern="0" dirty="0">
                <a:solidFill>
                  <a:schemeClr val="tx1"/>
                </a:solidFill>
                <a:latin typeface="Times"/>
                <a:ea typeface="Osaka"/>
                <a:cs typeface="Osaka"/>
              </a:rPr>
              <a:t>・　瞳孔散大　　　　　　</a:t>
            </a:r>
          </a:p>
          <a:p>
            <a:pPr lvl="0" fontAlgn="base">
              <a:spcBef>
                <a:spcPct val="0"/>
              </a:spcBef>
              <a:spcAft>
                <a:spcPct val="0"/>
              </a:spcAft>
              <a:defRPr/>
            </a:pPr>
            <a:r>
              <a:rPr lang="ja-JP" altLang="en-US" sz="2400" kern="0" dirty="0">
                <a:solidFill>
                  <a:schemeClr val="tx1"/>
                </a:solidFill>
                <a:latin typeface="Times"/>
                <a:ea typeface="Osaka"/>
                <a:cs typeface="Osaka"/>
              </a:rPr>
              <a:t>・　血圧上昇　　　　　</a:t>
            </a:r>
          </a:p>
          <a:p>
            <a:pPr lvl="0" fontAlgn="base">
              <a:spcBef>
                <a:spcPct val="0"/>
              </a:spcBef>
              <a:spcAft>
                <a:spcPct val="0"/>
              </a:spcAft>
              <a:defRPr/>
            </a:pPr>
            <a:r>
              <a:rPr lang="ja-JP" altLang="en-US" sz="2400" kern="0" dirty="0">
                <a:solidFill>
                  <a:schemeClr val="tx1"/>
                </a:solidFill>
                <a:latin typeface="Times"/>
                <a:ea typeface="Osaka"/>
                <a:cs typeface="Osaka"/>
              </a:rPr>
              <a:t>・　食欲抑制　　　　　</a:t>
            </a:r>
          </a:p>
          <a:p>
            <a:pPr lvl="0" fontAlgn="base">
              <a:spcBef>
                <a:spcPct val="0"/>
              </a:spcBef>
              <a:spcAft>
                <a:spcPct val="0"/>
              </a:spcAft>
              <a:defRPr/>
            </a:pPr>
            <a:r>
              <a:rPr lang="ja-JP" altLang="en-US" sz="2400" kern="0" dirty="0">
                <a:solidFill>
                  <a:schemeClr val="tx1"/>
                </a:solidFill>
                <a:latin typeface="Times"/>
                <a:ea typeface="Osaka"/>
                <a:cs typeface="Osaka"/>
              </a:rPr>
              <a:t>・　不眠　　　　　　　</a:t>
            </a:r>
            <a:endParaRPr kumimoji="1" lang="ja-JP" altLang="en-US" dirty="0">
              <a:solidFill>
                <a:schemeClr val="tx1"/>
              </a:solidFill>
            </a:endParaRPr>
          </a:p>
        </p:txBody>
      </p:sp>
      <p:sp>
        <p:nvSpPr>
          <p:cNvPr id="8" name="角丸四角形 7"/>
          <p:cNvSpPr/>
          <p:nvPr/>
        </p:nvSpPr>
        <p:spPr>
          <a:xfrm>
            <a:off x="5364088" y="908720"/>
            <a:ext cx="3672408" cy="3250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ja-JP" altLang="en-US" sz="4000" b="1" kern="0" dirty="0" smtClean="0">
                <a:solidFill>
                  <a:schemeClr val="tx1"/>
                </a:solidFill>
                <a:latin typeface="Times"/>
                <a:ea typeface="Osaka"/>
                <a:cs typeface="Osaka"/>
              </a:rPr>
              <a:t>　大麻</a:t>
            </a:r>
            <a:r>
              <a:rPr lang="ja-JP" altLang="en-US" sz="4000" b="1" kern="0" dirty="0">
                <a:solidFill>
                  <a:schemeClr val="tx1"/>
                </a:solidFill>
                <a:latin typeface="Times"/>
                <a:ea typeface="Osaka"/>
                <a:cs typeface="Osaka"/>
              </a:rPr>
              <a:t>の</a:t>
            </a:r>
            <a:r>
              <a:rPr lang="ja-JP" altLang="en-US" sz="4000" b="1" kern="0" dirty="0" smtClean="0">
                <a:solidFill>
                  <a:schemeClr val="tx1"/>
                </a:solidFill>
                <a:latin typeface="Times"/>
                <a:ea typeface="Osaka"/>
                <a:cs typeface="Osaka"/>
              </a:rPr>
              <a:t>害</a:t>
            </a:r>
            <a:endParaRPr lang="ja-JP" altLang="en-US" sz="2400" kern="0" dirty="0">
              <a:solidFill>
                <a:schemeClr val="tx1"/>
              </a:solidFill>
              <a:latin typeface="Times"/>
              <a:ea typeface="Osaka"/>
              <a:cs typeface="Osaka"/>
            </a:endParaRPr>
          </a:p>
          <a:p>
            <a:pPr lvl="0" fontAlgn="base">
              <a:spcBef>
                <a:spcPct val="0"/>
              </a:spcBef>
              <a:spcAft>
                <a:spcPct val="0"/>
              </a:spcAft>
              <a:defRPr/>
            </a:pPr>
            <a:r>
              <a:rPr lang="ja-JP" altLang="en-US" sz="2400" kern="0" dirty="0">
                <a:solidFill>
                  <a:schemeClr val="tx1"/>
                </a:solidFill>
                <a:latin typeface="Times"/>
                <a:ea typeface="Osaka"/>
                <a:cs typeface="Osaka"/>
              </a:rPr>
              <a:t>　・　大麻精神病　　　</a:t>
            </a:r>
          </a:p>
          <a:p>
            <a:pPr lvl="0" fontAlgn="base">
              <a:spcBef>
                <a:spcPct val="0"/>
              </a:spcBef>
              <a:spcAft>
                <a:spcPct val="0"/>
              </a:spcAft>
              <a:defRPr/>
            </a:pPr>
            <a:r>
              <a:rPr lang="ja-JP" altLang="en-US" sz="2400" kern="0" dirty="0">
                <a:solidFill>
                  <a:schemeClr val="tx1"/>
                </a:solidFill>
                <a:latin typeface="Times"/>
                <a:ea typeface="Osaka"/>
                <a:cs typeface="Osaka"/>
              </a:rPr>
              <a:t>　・　知的機能の低下</a:t>
            </a:r>
          </a:p>
          <a:p>
            <a:pPr lvl="0" fontAlgn="base">
              <a:spcBef>
                <a:spcPct val="0"/>
              </a:spcBef>
              <a:spcAft>
                <a:spcPct val="0"/>
              </a:spcAft>
              <a:defRPr/>
            </a:pPr>
            <a:r>
              <a:rPr lang="ja-JP" altLang="en-US" sz="2400" kern="0" dirty="0">
                <a:solidFill>
                  <a:schemeClr val="tx1"/>
                </a:solidFill>
                <a:latin typeface="Times"/>
                <a:ea typeface="Osaka"/>
                <a:cs typeface="Osaka"/>
              </a:rPr>
              <a:t>　・　免疫力の低下　　</a:t>
            </a:r>
          </a:p>
          <a:p>
            <a:pPr lvl="0" fontAlgn="base">
              <a:spcBef>
                <a:spcPct val="0"/>
              </a:spcBef>
              <a:spcAft>
                <a:spcPct val="0"/>
              </a:spcAft>
              <a:defRPr/>
            </a:pPr>
            <a:r>
              <a:rPr lang="ja-JP" altLang="en-US" sz="2400" kern="0" dirty="0">
                <a:solidFill>
                  <a:schemeClr val="tx1"/>
                </a:solidFill>
                <a:latin typeface="Times"/>
                <a:ea typeface="Osaka"/>
                <a:cs typeface="Osaka"/>
              </a:rPr>
              <a:t>　・　結膜の充血　　　</a:t>
            </a:r>
          </a:p>
          <a:p>
            <a:pPr lvl="0" fontAlgn="base">
              <a:spcBef>
                <a:spcPct val="0"/>
              </a:spcBef>
              <a:spcAft>
                <a:spcPct val="0"/>
              </a:spcAft>
              <a:defRPr/>
            </a:pPr>
            <a:r>
              <a:rPr lang="ja-JP" altLang="en-US" sz="2400" kern="0" dirty="0">
                <a:solidFill>
                  <a:schemeClr val="tx1"/>
                </a:solidFill>
                <a:latin typeface="Times"/>
                <a:ea typeface="Osaka"/>
                <a:cs typeface="Osaka"/>
              </a:rPr>
              <a:t>　・　生殖器官の障害</a:t>
            </a:r>
          </a:p>
          <a:p>
            <a:pPr lvl="0" fontAlgn="base">
              <a:spcBef>
                <a:spcPct val="0"/>
              </a:spcBef>
              <a:spcAft>
                <a:spcPct val="0"/>
              </a:spcAft>
              <a:defRPr/>
            </a:pPr>
            <a:r>
              <a:rPr lang="ja-JP" altLang="en-US" sz="2400" kern="0" dirty="0">
                <a:solidFill>
                  <a:schemeClr val="tx1"/>
                </a:solidFill>
                <a:latin typeface="Times"/>
                <a:ea typeface="Osaka"/>
                <a:cs typeface="Osaka"/>
              </a:rPr>
              <a:t>　・　無動機症候群　　</a:t>
            </a:r>
          </a:p>
        </p:txBody>
      </p:sp>
      <p:sp>
        <p:nvSpPr>
          <p:cNvPr id="10" name="角丸四角形 9"/>
          <p:cNvSpPr/>
          <p:nvPr/>
        </p:nvSpPr>
        <p:spPr>
          <a:xfrm>
            <a:off x="2051720" y="3288858"/>
            <a:ext cx="3911664" cy="352451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ja-JP" altLang="en-US" sz="4000" b="1" kern="0" dirty="0">
                <a:solidFill>
                  <a:schemeClr val="tx1"/>
                </a:solidFill>
                <a:latin typeface="Times"/>
                <a:ea typeface="Osaka"/>
                <a:cs typeface="Osaka"/>
              </a:rPr>
              <a:t> </a:t>
            </a:r>
            <a:r>
              <a:rPr lang="ja-JP" altLang="en-US" sz="4000" b="1" kern="0" dirty="0" smtClean="0">
                <a:solidFill>
                  <a:schemeClr val="tx1"/>
                </a:solidFill>
                <a:latin typeface="Times"/>
                <a:ea typeface="Osaka"/>
                <a:cs typeface="Osaka"/>
              </a:rPr>
              <a:t>シンナーの</a:t>
            </a:r>
            <a:r>
              <a:rPr lang="ja-JP" altLang="en-US" sz="4000" b="1" kern="0" dirty="0">
                <a:solidFill>
                  <a:schemeClr val="tx1"/>
                </a:solidFill>
                <a:latin typeface="Times"/>
                <a:ea typeface="Osaka"/>
                <a:cs typeface="Osaka"/>
              </a:rPr>
              <a:t>害</a:t>
            </a:r>
            <a:endParaRPr lang="en-US" altLang="ja-JP" sz="2400" dirty="0" smtClean="0">
              <a:solidFill>
                <a:schemeClr val="tx1"/>
              </a:solidFill>
              <a:latin typeface="Times"/>
              <a:ea typeface="Osaka"/>
              <a:cs typeface="Osaka"/>
            </a:endParaRPr>
          </a:p>
          <a:p>
            <a:pPr lvl="0">
              <a:spcBef>
                <a:spcPct val="0"/>
              </a:spcBef>
            </a:pPr>
            <a:r>
              <a:rPr lang="ja-JP" altLang="en-US" sz="2400" dirty="0" smtClean="0">
                <a:solidFill>
                  <a:schemeClr val="tx1"/>
                </a:solidFill>
                <a:latin typeface="Times"/>
                <a:ea typeface="Osaka"/>
                <a:cs typeface="Osaka"/>
              </a:rPr>
              <a:t>・</a:t>
            </a: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脳</a:t>
            </a:r>
            <a:r>
              <a:rPr lang="ja-JP" altLang="en-US" sz="2400" dirty="0">
                <a:solidFill>
                  <a:schemeClr val="tx1"/>
                </a:solidFill>
                <a:latin typeface="Times"/>
                <a:ea typeface="Osaka"/>
                <a:cs typeface="Osaka"/>
              </a:rPr>
              <a:t>の萎縮　</a:t>
            </a:r>
            <a:r>
              <a:rPr lang="ja-JP" altLang="en-US" sz="2000" dirty="0">
                <a:solidFill>
                  <a:schemeClr val="tx1"/>
                </a:solidFill>
                <a:latin typeface="Times"/>
                <a:ea typeface="Osaka"/>
                <a:cs typeface="Osaka"/>
              </a:rPr>
              <a:t>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記憶力</a:t>
            </a:r>
            <a:r>
              <a:rPr lang="ja-JP" altLang="en-US" sz="2400" dirty="0">
                <a:solidFill>
                  <a:schemeClr val="tx1"/>
                </a:solidFill>
                <a:latin typeface="Times"/>
                <a:ea typeface="Osaka"/>
                <a:cs typeface="Osaka"/>
              </a:rPr>
              <a:t>の低下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意識</a:t>
            </a:r>
            <a:r>
              <a:rPr lang="ja-JP" altLang="en-US" sz="2400" dirty="0">
                <a:solidFill>
                  <a:schemeClr val="tx1"/>
                </a:solidFill>
                <a:latin typeface="Times"/>
                <a:ea typeface="Osaka"/>
                <a:cs typeface="Osaka"/>
              </a:rPr>
              <a:t>障害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幻覚</a:t>
            </a:r>
            <a:r>
              <a:rPr lang="ja-JP" altLang="en-US" sz="2400" dirty="0">
                <a:solidFill>
                  <a:schemeClr val="tx1"/>
                </a:solidFill>
                <a:latin typeface="Times"/>
                <a:ea typeface="Osaka"/>
                <a:cs typeface="Osaka"/>
              </a:rPr>
              <a:t>・妄想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視力</a:t>
            </a:r>
            <a:r>
              <a:rPr lang="ja-JP" altLang="en-US" sz="2400" dirty="0">
                <a:solidFill>
                  <a:schemeClr val="tx1"/>
                </a:solidFill>
                <a:latin typeface="Times"/>
                <a:ea typeface="Osaka"/>
                <a:cs typeface="Osaka"/>
              </a:rPr>
              <a:t>障害</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手足</a:t>
            </a:r>
            <a:r>
              <a:rPr lang="ja-JP" altLang="en-US" sz="2400" dirty="0">
                <a:solidFill>
                  <a:schemeClr val="tx1"/>
                </a:solidFill>
                <a:latin typeface="Times"/>
                <a:ea typeface="Osaka"/>
                <a:cs typeface="Osaka"/>
              </a:rPr>
              <a:t>の</a:t>
            </a:r>
            <a:r>
              <a:rPr lang="ja-JP" altLang="en-US" sz="2400" dirty="0" smtClean="0">
                <a:solidFill>
                  <a:schemeClr val="tx1"/>
                </a:solidFill>
                <a:latin typeface="Times"/>
                <a:ea typeface="Osaka"/>
                <a:cs typeface="Osaka"/>
              </a:rPr>
              <a:t>ふるえ</a:t>
            </a:r>
            <a:endParaRPr lang="ja-JP" altLang="en-US" sz="2400" dirty="0">
              <a:solidFill>
                <a:schemeClr val="tx1"/>
              </a:solidFill>
              <a:latin typeface="Times"/>
              <a:ea typeface="Osaka"/>
              <a:cs typeface="Osaka"/>
            </a:endParaRPr>
          </a:p>
        </p:txBody>
      </p:sp>
    </p:spTree>
    <p:extLst>
      <p:ext uri="{BB962C8B-B14F-4D97-AF65-F5344CB8AC3E}">
        <p14:creationId xmlns:p14="http://schemas.microsoft.com/office/powerpoint/2010/main" val="299739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00" y="300608"/>
            <a:ext cx="5040167" cy="3200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脳の写真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008" y="332657"/>
            <a:ext cx="3720480" cy="28495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s-110225-drugsugs-13.grid-9x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048000"/>
            <a:ext cx="6096000" cy="381000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660232" y="2708920"/>
            <a:ext cx="1486103" cy="400110"/>
          </a:xfrm>
          <a:prstGeom prst="rect">
            <a:avLst/>
          </a:prstGeom>
          <a:noFill/>
        </p:spPr>
        <p:txBody>
          <a:bodyPr wrap="square" rtlCol="0">
            <a:spAutoFit/>
          </a:bodyPr>
          <a:lstStyle/>
          <a:p>
            <a:r>
              <a:rPr kumimoji="1" lang="ja-JP" altLang="en-US" sz="2000" dirty="0" smtClean="0">
                <a:solidFill>
                  <a:schemeClr val="bg1"/>
                </a:solidFill>
              </a:rPr>
              <a:t>脳内出血</a:t>
            </a:r>
            <a:endParaRPr kumimoji="1" lang="ja-JP" altLang="en-US" sz="2000" dirty="0">
              <a:solidFill>
                <a:schemeClr val="bg1"/>
              </a:solidFill>
            </a:endParaRPr>
          </a:p>
        </p:txBody>
      </p:sp>
      <p:sp>
        <p:nvSpPr>
          <p:cNvPr id="2" name="テキスト ボックス 1"/>
          <p:cNvSpPr txBox="1"/>
          <p:nvPr/>
        </p:nvSpPr>
        <p:spPr>
          <a:xfrm>
            <a:off x="107504" y="44624"/>
            <a:ext cx="4248471" cy="584775"/>
          </a:xfrm>
          <a:prstGeom prst="rect">
            <a:avLst/>
          </a:prstGeom>
          <a:solidFill>
            <a:srgbClr val="FFFF00"/>
          </a:solidFill>
        </p:spPr>
        <p:txBody>
          <a:bodyPr wrap="square" rtlCol="0">
            <a:spAutoFit/>
          </a:bodyPr>
          <a:lstStyle/>
          <a:p>
            <a:r>
              <a:rPr kumimoji="1" lang="ja-JP" altLang="en-US" sz="3200" dirty="0" smtClean="0"/>
              <a:t>覚せい剤乱用者の事例</a:t>
            </a:r>
            <a:endParaRPr kumimoji="1" lang="ja-JP" altLang="en-US" sz="3200" dirty="0"/>
          </a:p>
        </p:txBody>
      </p:sp>
    </p:spTree>
    <p:extLst>
      <p:ext uri="{BB962C8B-B14F-4D97-AF65-F5344CB8AC3E}">
        <p14:creationId xmlns:p14="http://schemas.microsoft.com/office/powerpoint/2010/main" val="1401604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2FBC7056-28C5-441B-924A-7ED22000DC7B}" type="slidenum">
              <a:rPr lang="en-US" altLang="ja-JP" sz="1400" b="1" smtClean="0">
                <a:solidFill>
                  <a:srgbClr val="000000"/>
                </a:solidFill>
              </a:rPr>
              <a:pPr eaLnBrk="1" hangingPunct="1">
                <a:spcBef>
                  <a:spcPct val="0"/>
                </a:spcBef>
                <a:buFontTx/>
                <a:buNone/>
              </a:pPr>
              <a:t>23</a:t>
            </a:fld>
            <a:endParaRPr lang="en-US" altLang="ja-JP" sz="1400" b="1" smtClean="0">
              <a:solidFill>
                <a:srgbClr val="000000"/>
              </a:solidFill>
            </a:endParaRPr>
          </a:p>
        </p:txBody>
      </p:sp>
      <p:pic>
        <p:nvPicPr>
          <p:cNvPr id="114691" name="Picture 4"/>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l="12920" t="14766" r="14766" b="17227"/>
          <a:stretch>
            <a:fillRect/>
          </a:stretch>
        </p:blipFill>
        <p:spPr bwMode="auto">
          <a:xfrm>
            <a:off x="0" y="766763"/>
            <a:ext cx="9170988"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23529" y="1"/>
            <a:ext cx="5328591" cy="646331"/>
          </a:xfrm>
          <a:prstGeom prst="rect">
            <a:avLst/>
          </a:prstGeom>
          <a:solidFill>
            <a:srgbClr val="FFFF00"/>
          </a:solidFill>
        </p:spPr>
        <p:txBody>
          <a:bodyPr wrap="square" rtlCol="0">
            <a:spAutoFit/>
          </a:bodyPr>
          <a:lstStyle/>
          <a:p>
            <a:r>
              <a:rPr kumimoji="1" lang="ja-JP" altLang="en-US" sz="3600" dirty="0" smtClean="0"/>
              <a:t>大麻乱用者の書いた手紙</a:t>
            </a:r>
            <a:endParaRPr kumimoji="1" lang="ja-JP" altLang="en-US" sz="3600" dirty="0"/>
          </a:p>
        </p:txBody>
      </p:sp>
    </p:spTree>
    <p:extLst>
      <p:ext uri="{BB962C8B-B14F-4D97-AF65-F5344CB8AC3E}">
        <p14:creationId xmlns:p14="http://schemas.microsoft.com/office/powerpoint/2010/main" val="104206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H23.4～\薬乱防止\教室\画像\sinna te.jpg"/>
          <p:cNvPicPr>
            <a:picLocks noChangeAspect="1" noChangeArrowheads="1"/>
          </p:cNvPicPr>
          <p:nvPr/>
        </p:nvPicPr>
        <p:blipFill>
          <a:blip r:embed="rId3"/>
          <a:srcRect/>
          <a:stretch>
            <a:fillRect/>
          </a:stretch>
        </p:blipFill>
        <p:spPr bwMode="auto">
          <a:xfrm>
            <a:off x="107504" y="692696"/>
            <a:ext cx="8928992" cy="5022558"/>
          </a:xfrm>
          <a:prstGeom prst="rect">
            <a:avLst/>
          </a:prstGeom>
          <a:noFill/>
        </p:spPr>
      </p:pic>
      <p:sp>
        <p:nvSpPr>
          <p:cNvPr id="3" name="テキスト ボックス 2"/>
          <p:cNvSpPr txBox="1"/>
          <p:nvPr/>
        </p:nvSpPr>
        <p:spPr>
          <a:xfrm>
            <a:off x="83171" y="46365"/>
            <a:ext cx="6647974" cy="646331"/>
          </a:xfrm>
          <a:prstGeom prst="rect">
            <a:avLst/>
          </a:prstGeom>
          <a:solidFill>
            <a:srgbClr val="FFFF00"/>
          </a:solidFill>
        </p:spPr>
        <p:txBody>
          <a:bodyPr wrap="none" rtlCol="0">
            <a:spAutoFit/>
          </a:bodyPr>
          <a:lstStyle/>
          <a:p>
            <a:r>
              <a:rPr kumimoji="1" lang="ja-JP" altLang="en-US" sz="3600" dirty="0" smtClean="0"/>
              <a:t>シンナー</a:t>
            </a:r>
            <a:r>
              <a:rPr lang="ja-JP" altLang="en-US" sz="3600" dirty="0" smtClean="0"/>
              <a:t>乱用</a:t>
            </a:r>
            <a:r>
              <a:rPr lang="ja-JP" altLang="en-US" sz="3600" dirty="0"/>
              <a:t>者</a:t>
            </a:r>
            <a:r>
              <a:rPr kumimoji="1" lang="ja-JP" altLang="en-US" sz="3600" dirty="0" smtClean="0"/>
              <a:t>の書いた渦巻き</a:t>
            </a:r>
            <a:endParaRPr kumimoji="1" lang="en-US" altLang="ja-JP" sz="3600" dirty="0" smtClean="0"/>
          </a:p>
        </p:txBody>
      </p:sp>
      <p:sp>
        <p:nvSpPr>
          <p:cNvPr id="4" name="テキスト ボックス 3"/>
          <p:cNvSpPr txBox="1"/>
          <p:nvPr/>
        </p:nvSpPr>
        <p:spPr>
          <a:xfrm>
            <a:off x="1473941" y="5733256"/>
            <a:ext cx="1620957" cy="523220"/>
          </a:xfrm>
          <a:prstGeom prst="rect">
            <a:avLst/>
          </a:prstGeom>
          <a:noFill/>
        </p:spPr>
        <p:txBody>
          <a:bodyPr wrap="none" rtlCol="0">
            <a:spAutoFit/>
          </a:bodyPr>
          <a:lstStyle/>
          <a:p>
            <a:r>
              <a:rPr lang="ja-JP" altLang="en-US" sz="2800" dirty="0" smtClean="0"/>
              <a:t>普通の人</a:t>
            </a:r>
            <a:endParaRPr kumimoji="1" lang="ja-JP" altLang="en-US" sz="2800" dirty="0"/>
          </a:p>
        </p:txBody>
      </p:sp>
      <p:sp>
        <p:nvSpPr>
          <p:cNvPr id="5" name="テキスト ボックス 4"/>
          <p:cNvSpPr txBox="1"/>
          <p:nvPr/>
        </p:nvSpPr>
        <p:spPr>
          <a:xfrm>
            <a:off x="5666860" y="5733256"/>
            <a:ext cx="2577548" cy="523220"/>
          </a:xfrm>
          <a:prstGeom prst="rect">
            <a:avLst/>
          </a:prstGeom>
          <a:noFill/>
        </p:spPr>
        <p:txBody>
          <a:bodyPr wrap="none" rtlCol="0">
            <a:spAutoFit/>
          </a:bodyPr>
          <a:lstStyle/>
          <a:p>
            <a:r>
              <a:rPr kumimoji="1" lang="ja-JP" altLang="en-US" sz="2800" dirty="0" smtClean="0"/>
              <a:t>シンナー乱用者</a:t>
            </a:r>
            <a:endParaRPr kumimoji="1" lang="ja-JP" altLang="en-US" sz="2800" dirty="0"/>
          </a:p>
        </p:txBody>
      </p:sp>
    </p:spTree>
    <p:extLst>
      <p:ext uri="{BB962C8B-B14F-4D97-AF65-F5344CB8AC3E}">
        <p14:creationId xmlns:p14="http://schemas.microsoft.com/office/powerpoint/2010/main" val="3405919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2489448" y="-99392"/>
            <a:ext cx="4798406"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smtClean="0">
                <a:solidFill>
                  <a:srgbClr val="FF0000"/>
                </a:solidFill>
              </a:rPr>
              <a:t>違法薬物の害</a:t>
            </a:r>
            <a:endParaRPr lang="ja-JP" altLang="en-US" sz="6000" dirty="0">
              <a:solidFill>
                <a:srgbClr val="FF0000"/>
              </a:solidFill>
            </a:endParaRPr>
          </a:p>
        </p:txBody>
      </p:sp>
      <p:sp>
        <p:nvSpPr>
          <p:cNvPr id="7" name="角丸四角形 6"/>
          <p:cNvSpPr/>
          <p:nvPr/>
        </p:nvSpPr>
        <p:spPr>
          <a:xfrm>
            <a:off x="128464" y="836712"/>
            <a:ext cx="4155504" cy="31780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en-US" sz="4000" b="1" kern="0" dirty="0">
                <a:solidFill>
                  <a:schemeClr val="tx1"/>
                </a:solidFill>
                <a:latin typeface="Times"/>
                <a:ea typeface="Osaka"/>
                <a:cs typeface="Osaka"/>
              </a:rPr>
              <a:t> </a:t>
            </a:r>
            <a:r>
              <a:rPr lang="ja-JP" altLang="en-US" sz="4000" b="1" kern="0" dirty="0" smtClean="0">
                <a:solidFill>
                  <a:schemeClr val="tx1"/>
                </a:solidFill>
                <a:latin typeface="Times"/>
                <a:ea typeface="Osaka"/>
                <a:cs typeface="Osaka"/>
              </a:rPr>
              <a:t> 覚せい剤</a:t>
            </a:r>
            <a:r>
              <a:rPr lang="ja-JP" altLang="en-US" sz="4000" b="1" kern="0" dirty="0">
                <a:solidFill>
                  <a:schemeClr val="tx1"/>
                </a:solidFill>
                <a:latin typeface="Times"/>
                <a:ea typeface="Osaka"/>
                <a:cs typeface="Osaka"/>
              </a:rPr>
              <a:t>の害</a:t>
            </a:r>
            <a:endParaRPr lang="en-US" altLang="ja-JP" sz="4000" b="1" kern="0" dirty="0">
              <a:solidFill>
                <a:schemeClr val="tx1"/>
              </a:solidFill>
              <a:latin typeface="Times"/>
              <a:ea typeface="Osaka"/>
              <a:cs typeface="Osaka"/>
            </a:endParaRPr>
          </a:p>
          <a:p>
            <a:pPr lvl="0" fontAlgn="base">
              <a:spcBef>
                <a:spcPct val="0"/>
              </a:spcBef>
              <a:spcAft>
                <a:spcPct val="0"/>
              </a:spcAft>
            </a:pPr>
            <a:r>
              <a:rPr lang="ja-JP" altLang="en-US" sz="2400" kern="0" dirty="0">
                <a:solidFill>
                  <a:schemeClr val="tx1"/>
                </a:solidFill>
                <a:latin typeface="Times"/>
                <a:ea typeface="Osaka"/>
                <a:cs typeface="Osaka"/>
              </a:rPr>
              <a:t>・　</a:t>
            </a:r>
            <a:r>
              <a:rPr lang="ja-JP" altLang="en-US" sz="2400" kern="0" dirty="0" smtClean="0">
                <a:solidFill>
                  <a:schemeClr val="tx1"/>
                </a:solidFill>
                <a:latin typeface="Times"/>
                <a:ea typeface="Osaka"/>
                <a:cs typeface="Osaka"/>
              </a:rPr>
              <a:t>幻覚</a:t>
            </a:r>
            <a:r>
              <a:rPr lang="ja-JP" altLang="en-US" sz="2400" kern="0" dirty="0">
                <a:solidFill>
                  <a:schemeClr val="tx1"/>
                </a:solidFill>
                <a:latin typeface="Times"/>
                <a:ea typeface="Osaka"/>
                <a:cs typeface="Osaka"/>
              </a:rPr>
              <a:t>・</a:t>
            </a:r>
            <a:r>
              <a:rPr lang="ja-JP" altLang="en-US" sz="2400" kern="0" dirty="0" smtClean="0">
                <a:solidFill>
                  <a:schemeClr val="tx1"/>
                </a:solidFill>
                <a:latin typeface="Times"/>
                <a:ea typeface="Osaka"/>
                <a:cs typeface="Osaka"/>
              </a:rPr>
              <a:t>幻聴・妄想</a:t>
            </a:r>
            <a:endParaRPr lang="ja-JP" altLang="en-US" sz="2400" kern="0" dirty="0">
              <a:solidFill>
                <a:schemeClr val="tx1"/>
              </a:solidFill>
              <a:latin typeface="Times"/>
              <a:ea typeface="Osaka"/>
              <a:cs typeface="Osaka"/>
            </a:endParaRPr>
          </a:p>
          <a:p>
            <a:pPr lvl="0" fontAlgn="base">
              <a:spcBef>
                <a:spcPct val="0"/>
              </a:spcBef>
              <a:spcAft>
                <a:spcPct val="0"/>
              </a:spcAft>
              <a:defRPr/>
            </a:pPr>
            <a:r>
              <a:rPr lang="ja-JP" altLang="en-US" sz="2400" kern="0" dirty="0">
                <a:solidFill>
                  <a:schemeClr val="tx1"/>
                </a:solidFill>
                <a:latin typeface="Times"/>
                <a:ea typeface="Osaka"/>
                <a:cs typeface="Osaka"/>
              </a:rPr>
              <a:t>・　フラッシュバック　</a:t>
            </a:r>
          </a:p>
          <a:p>
            <a:pPr lvl="0" fontAlgn="base">
              <a:spcBef>
                <a:spcPct val="0"/>
              </a:spcBef>
              <a:spcAft>
                <a:spcPct val="0"/>
              </a:spcAft>
              <a:defRPr/>
            </a:pPr>
            <a:r>
              <a:rPr lang="ja-JP" altLang="en-US" sz="2400" kern="0" dirty="0">
                <a:solidFill>
                  <a:schemeClr val="tx1"/>
                </a:solidFill>
                <a:latin typeface="Times"/>
                <a:ea typeface="Osaka"/>
                <a:cs typeface="Osaka"/>
              </a:rPr>
              <a:t>・　瞳孔散大　　　　　　</a:t>
            </a:r>
          </a:p>
          <a:p>
            <a:pPr lvl="0" fontAlgn="base">
              <a:spcBef>
                <a:spcPct val="0"/>
              </a:spcBef>
              <a:spcAft>
                <a:spcPct val="0"/>
              </a:spcAft>
              <a:defRPr/>
            </a:pPr>
            <a:r>
              <a:rPr lang="ja-JP" altLang="en-US" sz="2400" kern="0" dirty="0">
                <a:solidFill>
                  <a:schemeClr val="tx1"/>
                </a:solidFill>
                <a:latin typeface="Times"/>
                <a:ea typeface="Osaka"/>
                <a:cs typeface="Osaka"/>
              </a:rPr>
              <a:t>・　血圧上昇　　　　　</a:t>
            </a:r>
          </a:p>
          <a:p>
            <a:pPr lvl="0" fontAlgn="base">
              <a:spcBef>
                <a:spcPct val="0"/>
              </a:spcBef>
              <a:spcAft>
                <a:spcPct val="0"/>
              </a:spcAft>
              <a:defRPr/>
            </a:pPr>
            <a:r>
              <a:rPr lang="ja-JP" altLang="en-US" sz="2400" kern="0" dirty="0">
                <a:solidFill>
                  <a:schemeClr val="tx1"/>
                </a:solidFill>
                <a:latin typeface="Times"/>
                <a:ea typeface="Osaka"/>
                <a:cs typeface="Osaka"/>
              </a:rPr>
              <a:t>・　食欲抑制　　　　　</a:t>
            </a:r>
          </a:p>
          <a:p>
            <a:pPr lvl="0" fontAlgn="base">
              <a:spcBef>
                <a:spcPct val="0"/>
              </a:spcBef>
              <a:spcAft>
                <a:spcPct val="0"/>
              </a:spcAft>
              <a:defRPr/>
            </a:pPr>
            <a:r>
              <a:rPr lang="ja-JP" altLang="en-US" sz="2400" kern="0" dirty="0">
                <a:solidFill>
                  <a:schemeClr val="tx1"/>
                </a:solidFill>
                <a:latin typeface="Times"/>
                <a:ea typeface="Osaka"/>
                <a:cs typeface="Osaka"/>
              </a:rPr>
              <a:t>・　不眠　　　　　　　</a:t>
            </a:r>
            <a:endParaRPr kumimoji="1" lang="ja-JP" altLang="en-US" dirty="0">
              <a:solidFill>
                <a:schemeClr val="tx1"/>
              </a:solidFill>
            </a:endParaRPr>
          </a:p>
        </p:txBody>
      </p:sp>
      <p:sp>
        <p:nvSpPr>
          <p:cNvPr id="8" name="角丸四角形 7"/>
          <p:cNvSpPr/>
          <p:nvPr/>
        </p:nvSpPr>
        <p:spPr>
          <a:xfrm>
            <a:off x="5364088" y="908720"/>
            <a:ext cx="3672408" cy="3250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ja-JP" altLang="en-US" sz="4000" b="1" kern="0" dirty="0" smtClean="0">
                <a:solidFill>
                  <a:schemeClr val="tx1"/>
                </a:solidFill>
                <a:latin typeface="Times"/>
                <a:ea typeface="Osaka"/>
                <a:cs typeface="Osaka"/>
              </a:rPr>
              <a:t>　大麻</a:t>
            </a:r>
            <a:r>
              <a:rPr lang="ja-JP" altLang="en-US" sz="4000" b="1" kern="0" dirty="0">
                <a:solidFill>
                  <a:schemeClr val="tx1"/>
                </a:solidFill>
                <a:latin typeface="Times"/>
                <a:ea typeface="Osaka"/>
                <a:cs typeface="Osaka"/>
              </a:rPr>
              <a:t>の</a:t>
            </a:r>
            <a:r>
              <a:rPr lang="ja-JP" altLang="en-US" sz="4000" b="1" kern="0" dirty="0" smtClean="0">
                <a:solidFill>
                  <a:schemeClr val="tx1"/>
                </a:solidFill>
                <a:latin typeface="Times"/>
                <a:ea typeface="Osaka"/>
                <a:cs typeface="Osaka"/>
              </a:rPr>
              <a:t>害</a:t>
            </a:r>
            <a:endParaRPr lang="ja-JP" altLang="en-US" sz="2400" kern="0" dirty="0">
              <a:solidFill>
                <a:schemeClr val="tx1"/>
              </a:solidFill>
              <a:latin typeface="Times"/>
              <a:ea typeface="Osaka"/>
              <a:cs typeface="Osaka"/>
            </a:endParaRPr>
          </a:p>
          <a:p>
            <a:pPr lvl="0" fontAlgn="base">
              <a:spcBef>
                <a:spcPct val="0"/>
              </a:spcBef>
              <a:spcAft>
                <a:spcPct val="0"/>
              </a:spcAft>
              <a:defRPr/>
            </a:pPr>
            <a:r>
              <a:rPr lang="ja-JP" altLang="en-US" sz="2400" kern="0" dirty="0">
                <a:solidFill>
                  <a:schemeClr val="tx1"/>
                </a:solidFill>
                <a:latin typeface="Times"/>
                <a:ea typeface="Osaka"/>
                <a:cs typeface="Osaka"/>
              </a:rPr>
              <a:t>　・　大麻精神病　　　</a:t>
            </a:r>
          </a:p>
          <a:p>
            <a:pPr lvl="0" fontAlgn="base">
              <a:spcBef>
                <a:spcPct val="0"/>
              </a:spcBef>
              <a:spcAft>
                <a:spcPct val="0"/>
              </a:spcAft>
              <a:defRPr/>
            </a:pPr>
            <a:r>
              <a:rPr lang="ja-JP" altLang="en-US" sz="2400" kern="0" dirty="0">
                <a:solidFill>
                  <a:schemeClr val="tx1"/>
                </a:solidFill>
                <a:latin typeface="Times"/>
                <a:ea typeface="Osaka"/>
                <a:cs typeface="Osaka"/>
              </a:rPr>
              <a:t>　・　知的機能の低下</a:t>
            </a:r>
          </a:p>
          <a:p>
            <a:pPr lvl="0" fontAlgn="base">
              <a:spcBef>
                <a:spcPct val="0"/>
              </a:spcBef>
              <a:spcAft>
                <a:spcPct val="0"/>
              </a:spcAft>
              <a:defRPr/>
            </a:pPr>
            <a:r>
              <a:rPr lang="ja-JP" altLang="en-US" sz="2400" kern="0" dirty="0">
                <a:solidFill>
                  <a:schemeClr val="tx1"/>
                </a:solidFill>
                <a:latin typeface="Times"/>
                <a:ea typeface="Osaka"/>
                <a:cs typeface="Osaka"/>
              </a:rPr>
              <a:t>　・　免疫力の低下　　</a:t>
            </a:r>
          </a:p>
          <a:p>
            <a:pPr lvl="0" fontAlgn="base">
              <a:spcBef>
                <a:spcPct val="0"/>
              </a:spcBef>
              <a:spcAft>
                <a:spcPct val="0"/>
              </a:spcAft>
              <a:defRPr/>
            </a:pPr>
            <a:r>
              <a:rPr lang="ja-JP" altLang="en-US" sz="2400" kern="0" dirty="0">
                <a:solidFill>
                  <a:schemeClr val="tx1"/>
                </a:solidFill>
                <a:latin typeface="Times"/>
                <a:ea typeface="Osaka"/>
                <a:cs typeface="Osaka"/>
              </a:rPr>
              <a:t>　・　結膜の充血　　　</a:t>
            </a:r>
          </a:p>
          <a:p>
            <a:pPr lvl="0" fontAlgn="base">
              <a:spcBef>
                <a:spcPct val="0"/>
              </a:spcBef>
              <a:spcAft>
                <a:spcPct val="0"/>
              </a:spcAft>
              <a:defRPr/>
            </a:pPr>
            <a:r>
              <a:rPr lang="ja-JP" altLang="en-US" sz="2400" kern="0" dirty="0">
                <a:solidFill>
                  <a:schemeClr val="tx1"/>
                </a:solidFill>
                <a:latin typeface="Times"/>
                <a:ea typeface="Osaka"/>
                <a:cs typeface="Osaka"/>
              </a:rPr>
              <a:t>　・　生殖器官の障害</a:t>
            </a:r>
          </a:p>
          <a:p>
            <a:pPr lvl="0" fontAlgn="base">
              <a:spcBef>
                <a:spcPct val="0"/>
              </a:spcBef>
              <a:spcAft>
                <a:spcPct val="0"/>
              </a:spcAft>
              <a:defRPr/>
            </a:pPr>
            <a:r>
              <a:rPr lang="ja-JP" altLang="en-US" sz="2400" kern="0" dirty="0">
                <a:solidFill>
                  <a:schemeClr val="tx1"/>
                </a:solidFill>
                <a:latin typeface="Times"/>
                <a:ea typeface="Osaka"/>
                <a:cs typeface="Osaka"/>
              </a:rPr>
              <a:t>　・　無動機症候群　　</a:t>
            </a:r>
          </a:p>
        </p:txBody>
      </p:sp>
      <p:sp>
        <p:nvSpPr>
          <p:cNvPr id="10" name="角丸四角形 9"/>
          <p:cNvSpPr/>
          <p:nvPr/>
        </p:nvSpPr>
        <p:spPr>
          <a:xfrm>
            <a:off x="2051720" y="3288858"/>
            <a:ext cx="3911664" cy="352451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ja-JP" altLang="en-US" sz="4000" b="1" kern="0" dirty="0">
                <a:solidFill>
                  <a:schemeClr val="tx1"/>
                </a:solidFill>
                <a:latin typeface="Times"/>
                <a:ea typeface="Osaka"/>
                <a:cs typeface="Osaka"/>
              </a:rPr>
              <a:t> </a:t>
            </a:r>
            <a:r>
              <a:rPr lang="ja-JP" altLang="en-US" sz="4000" b="1" kern="0" dirty="0" smtClean="0">
                <a:solidFill>
                  <a:schemeClr val="tx1"/>
                </a:solidFill>
                <a:latin typeface="Times"/>
                <a:ea typeface="Osaka"/>
                <a:cs typeface="Osaka"/>
              </a:rPr>
              <a:t>シンナーの</a:t>
            </a:r>
            <a:r>
              <a:rPr lang="ja-JP" altLang="en-US" sz="4000" b="1" kern="0" dirty="0">
                <a:solidFill>
                  <a:schemeClr val="tx1"/>
                </a:solidFill>
                <a:latin typeface="Times"/>
                <a:ea typeface="Osaka"/>
                <a:cs typeface="Osaka"/>
              </a:rPr>
              <a:t>害</a:t>
            </a:r>
            <a:endParaRPr lang="en-US" altLang="ja-JP" sz="2400" dirty="0" smtClean="0">
              <a:solidFill>
                <a:schemeClr val="tx1"/>
              </a:solidFill>
              <a:latin typeface="Times"/>
              <a:ea typeface="Osaka"/>
              <a:cs typeface="Osaka"/>
            </a:endParaRPr>
          </a:p>
          <a:p>
            <a:pPr lvl="0">
              <a:spcBef>
                <a:spcPct val="0"/>
              </a:spcBef>
            </a:pPr>
            <a:r>
              <a:rPr lang="ja-JP" altLang="en-US" sz="2400" dirty="0" smtClean="0">
                <a:solidFill>
                  <a:schemeClr val="tx1"/>
                </a:solidFill>
                <a:latin typeface="Times"/>
                <a:ea typeface="Osaka"/>
                <a:cs typeface="Osaka"/>
              </a:rPr>
              <a:t>・</a:t>
            </a: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脳</a:t>
            </a:r>
            <a:r>
              <a:rPr lang="ja-JP" altLang="en-US" sz="2400" dirty="0">
                <a:solidFill>
                  <a:schemeClr val="tx1"/>
                </a:solidFill>
                <a:latin typeface="Times"/>
                <a:ea typeface="Osaka"/>
                <a:cs typeface="Osaka"/>
              </a:rPr>
              <a:t>の萎縮　</a:t>
            </a:r>
            <a:r>
              <a:rPr lang="ja-JP" altLang="en-US" sz="2000" dirty="0">
                <a:solidFill>
                  <a:schemeClr val="tx1"/>
                </a:solidFill>
                <a:latin typeface="Times"/>
                <a:ea typeface="Osaka"/>
                <a:cs typeface="Osaka"/>
              </a:rPr>
              <a:t>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記憶力</a:t>
            </a:r>
            <a:r>
              <a:rPr lang="ja-JP" altLang="en-US" sz="2400" dirty="0">
                <a:solidFill>
                  <a:schemeClr val="tx1"/>
                </a:solidFill>
                <a:latin typeface="Times"/>
                <a:ea typeface="Osaka"/>
                <a:cs typeface="Osaka"/>
              </a:rPr>
              <a:t>の低下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意識</a:t>
            </a:r>
            <a:r>
              <a:rPr lang="ja-JP" altLang="en-US" sz="2400" dirty="0">
                <a:solidFill>
                  <a:schemeClr val="tx1"/>
                </a:solidFill>
                <a:latin typeface="Times"/>
                <a:ea typeface="Osaka"/>
                <a:cs typeface="Osaka"/>
              </a:rPr>
              <a:t>障害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幻覚</a:t>
            </a:r>
            <a:r>
              <a:rPr lang="ja-JP" altLang="en-US" sz="2400" dirty="0">
                <a:solidFill>
                  <a:schemeClr val="tx1"/>
                </a:solidFill>
                <a:latin typeface="Times"/>
                <a:ea typeface="Osaka"/>
                <a:cs typeface="Osaka"/>
              </a:rPr>
              <a:t>・妄想　　　　</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視力</a:t>
            </a:r>
            <a:r>
              <a:rPr lang="ja-JP" altLang="en-US" sz="2400" dirty="0">
                <a:solidFill>
                  <a:schemeClr val="tx1"/>
                </a:solidFill>
                <a:latin typeface="Times"/>
                <a:ea typeface="Osaka"/>
                <a:cs typeface="Osaka"/>
              </a:rPr>
              <a:t>障害</a:t>
            </a:r>
          </a:p>
          <a:p>
            <a:pPr lvl="0">
              <a:spcBef>
                <a:spcPct val="0"/>
              </a:spcBef>
            </a:pPr>
            <a:r>
              <a:rPr lang="ja-JP" altLang="en-US" sz="2400" dirty="0">
                <a:solidFill>
                  <a:schemeClr val="tx1"/>
                </a:solidFill>
                <a:latin typeface="Times"/>
                <a:ea typeface="Osaka"/>
                <a:cs typeface="Osaka"/>
              </a:rPr>
              <a:t>・　</a:t>
            </a:r>
            <a:r>
              <a:rPr lang="ja-JP" altLang="en-US" sz="2400" dirty="0" smtClean="0">
                <a:solidFill>
                  <a:schemeClr val="tx1"/>
                </a:solidFill>
                <a:latin typeface="Times"/>
                <a:ea typeface="Osaka"/>
                <a:cs typeface="Osaka"/>
              </a:rPr>
              <a:t>手足</a:t>
            </a:r>
            <a:r>
              <a:rPr lang="ja-JP" altLang="en-US" sz="2400" dirty="0">
                <a:solidFill>
                  <a:schemeClr val="tx1"/>
                </a:solidFill>
                <a:latin typeface="Times"/>
                <a:ea typeface="Osaka"/>
                <a:cs typeface="Osaka"/>
              </a:rPr>
              <a:t>の</a:t>
            </a:r>
            <a:r>
              <a:rPr lang="ja-JP" altLang="en-US" sz="2400" dirty="0" smtClean="0">
                <a:solidFill>
                  <a:schemeClr val="tx1"/>
                </a:solidFill>
                <a:latin typeface="Times"/>
                <a:ea typeface="Osaka"/>
                <a:cs typeface="Osaka"/>
              </a:rPr>
              <a:t>ふるえ</a:t>
            </a:r>
            <a:endParaRPr lang="ja-JP" altLang="en-US" sz="2400" dirty="0">
              <a:solidFill>
                <a:schemeClr val="tx1"/>
              </a:solidFill>
              <a:latin typeface="Times"/>
              <a:ea typeface="Osaka"/>
              <a:cs typeface="Osaka"/>
            </a:endParaRPr>
          </a:p>
        </p:txBody>
      </p:sp>
      <p:sp>
        <p:nvSpPr>
          <p:cNvPr id="3" name="円/楕円 2"/>
          <p:cNvSpPr/>
          <p:nvPr/>
        </p:nvSpPr>
        <p:spPr>
          <a:xfrm>
            <a:off x="2757304" y="1744266"/>
            <a:ext cx="3542888" cy="320629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FFFF00"/>
                </a:solidFill>
              </a:rPr>
              <a:t>危険</a:t>
            </a:r>
            <a:endParaRPr lang="en-US" altLang="ja-JP" sz="4400" dirty="0">
              <a:solidFill>
                <a:srgbClr val="FFFF00"/>
              </a:solidFill>
            </a:endParaRPr>
          </a:p>
          <a:p>
            <a:pPr algn="ctr"/>
            <a:r>
              <a:rPr kumimoji="1" lang="ja-JP" altLang="en-US" sz="4400" dirty="0" smtClean="0">
                <a:solidFill>
                  <a:srgbClr val="FFFF00"/>
                </a:solidFill>
              </a:rPr>
              <a:t>ドラッグ</a:t>
            </a:r>
            <a:endParaRPr kumimoji="1" lang="ja-JP" altLang="en-US" sz="4400" dirty="0">
              <a:solidFill>
                <a:srgbClr val="FFFF00"/>
              </a:solidFill>
            </a:endParaRPr>
          </a:p>
        </p:txBody>
      </p:sp>
    </p:spTree>
    <p:extLst>
      <p:ext uri="{BB962C8B-B14F-4D97-AF65-F5344CB8AC3E}">
        <p14:creationId xmlns:p14="http://schemas.microsoft.com/office/powerpoint/2010/main" val="34642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025353"/>
            <a:ext cx="1415772" cy="584775"/>
          </a:xfrm>
          <a:prstGeom prst="rect">
            <a:avLst/>
          </a:prstGeom>
          <a:noFill/>
        </p:spPr>
        <p:txBody>
          <a:bodyPr wrap="none" rtlCol="0">
            <a:spAutoFit/>
          </a:bodyPr>
          <a:lstStyle/>
          <a:p>
            <a:r>
              <a:rPr kumimoji="1" lang="ja-JP" altLang="en-US" sz="3200" dirty="0" smtClean="0"/>
              <a:t>植物片</a:t>
            </a:r>
            <a:endParaRPr kumimoji="1" lang="ja-JP" altLang="en-US" sz="3200" dirty="0"/>
          </a:p>
        </p:txBody>
      </p:sp>
      <p:sp>
        <p:nvSpPr>
          <p:cNvPr id="11" name="タイトル 1"/>
          <p:cNvSpPr txBox="1">
            <a:spLocks/>
          </p:cNvSpPr>
          <p:nvPr/>
        </p:nvSpPr>
        <p:spPr>
          <a:xfrm>
            <a:off x="968824" y="-27384"/>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危険ドラッグの種類</a:t>
            </a:r>
            <a:endParaRPr lang="ja-JP" altLang="en-US" sz="6000" dirty="0">
              <a:solidFill>
                <a:srgbClr val="FF0000"/>
              </a:solidFill>
            </a:endParaRP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0" y="1700808"/>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7345404" y="6464219"/>
            <a:ext cx="1622560" cy="307777"/>
          </a:xfrm>
          <a:prstGeom prst="rect">
            <a:avLst/>
          </a:prstGeom>
          <a:noFill/>
        </p:spPr>
        <p:txBody>
          <a:bodyPr wrap="none" rtlCol="0">
            <a:spAutoFit/>
          </a:bodyPr>
          <a:lstStyle/>
          <a:p>
            <a:r>
              <a:rPr lang="ja-JP" altLang="en-US" sz="1400" b="1" dirty="0"/>
              <a:t>厚生</a:t>
            </a:r>
            <a:r>
              <a:rPr lang="ja-JP" altLang="en-US" sz="1400" b="1" dirty="0" smtClean="0"/>
              <a:t>労働省</a:t>
            </a:r>
            <a:r>
              <a:rPr lang="en-US" altLang="ja-JP" sz="1400" b="1" dirty="0" smtClean="0"/>
              <a:t>HP</a:t>
            </a:r>
            <a:r>
              <a:rPr lang="ja-JP" altLang="en-US" sz="1400" b="1" dirty="0" smtClean="0"/>
              <a:t>より</a:t>
            </a:r>
            <a:endParaRPr kumimoji="1" lang="ja-JP" altLang="en-US" sz="1400" b="1"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181" y="1606878"/>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9" y="4272508"/>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084170" y="972018"/>
            <a:ext cx="1005403" cy="584775"/>
          </a:xfrm>
          <a:prstGeom prst="rect">
            <a:avLst/>
          </a:prstGeom>
          <a:noFill/>
        </p:spPr>
        <p:txBody>
          <a:bodyPr wrap="none" rtlCol="0">
            <a:spAutoFit/>
          </a:bodyPr>
          <a:lstStyle/>
          <a:p>
            <a:r>
              <a:rPr lang="ja-JP" altLang="en-US" sz="3200" dirty="0"/>
              <a:t>液体</a:t>
            </a:r>
            <a:endParaRPr kumimoji="1" lang="ja-JP" altLang="en-US" sz="3200" dirty="0"/>
          </a:p>
        </p:txBody>
      </p:sp>
      <p:sp>
        <p:nvSpPr>
          <p:cNvPr id="14" name="テキスト ボックス 13"/>
          <p:cNvSpPr txBox="1"/>
          <p:nvPr/>
        </p:nvSpPr>
        <p:spPr>
          <a:xfrm>
            <a:off x="6392906" y="5037675"/>
            <a:ext cx="1005403" cy="584775"/>
          </a:xfrm>
          <a:prstGeom prst="rect">
            <a:avLst/>
          </a:prstGeom>
          <a:noFill/>
        </p:spPr>
        <p:txBody>
          <a:bodyPr wrap="none" rtlCol="0">
            <a:spAutoFit/>
          </a:bodyPr>
          <a:lstStyle/>
          <a:p>
            <a:r>
              <a:rPr kumimoji="1" lang="ja-JP" altLang="en-US" sz="3200" dirty="0" smtClean="0"/>
              <a:t>粉末</a:t>
            </a:r>
            <a:endParaRPr kumimoji="1" lang="ja-JP" altLang="en-US" sz="3200" dirty="0"/>
          </a:p>
        </p:txBody>
      </p:sp>
    </p:spTree>
    <p:extLst>
      <p:ext uri="{BB962C8B-B14F-4D97-AF65-F5344CB8AC3E}">
        <p14:creationId xmlns:p14="http://schemas.microsoft.com/office/powerpoint/2010/main" val="1769525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4578" name="Picture 2" descr="田中勝彦容疑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541" y="3645025"/>
            <a:ext cx="6134051" cy="314553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livedoor.blogimg.jp/akb48matomemory/imgs/3/a/3a555732-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581" y="140518"/>
            <a:ext cx="6318823" cy="355433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496" y="-99392"/>
            <a:ext cx="4536504" cy="646331"/>
          </a:xfrm>
          <a:prstGeom prst="rect">
            <a:avLst/>
          </a:prstGeom>
          <a:solidFill>
            <a:srgbClr val="FFFF00"/>
          </a:solidFill>
        </p:spPr>
        <p:txBody>
          <a:bodyPr wrap="square" rtlCol="0">
            <a:spAutoFit/>
          </a:bodyPr>
          <a:lstStyle/>
          <a:p>
            <a:r>
              <a:rPr lang="ja-JP" altLang="en-US" sz="3600" dirty="0" smtClean="0"/>
              <a:t>危険ドラッグ乱用者</a:t>
            </a:r>
            <a:endParaRPr kumimoji="1" lang="en-US" altLang="ja-JP" sz="3600" dirty="0" smtClean="0"/>
          </a:p>
        </p:txBody>
      </p:sp>
      <p:pic>
        <p:nvPicPr>
          <p:cNvPr id="24582" name="Picture 6" descr="http://livedoor.blogimg.jp/dawsoku/imgs/8/9/89b1e69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076" y="3416796"/>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528599" y="2956882"/>
            <a:ext cx="5563681" cy="400110"/>
          </a:xfrm>
          <a:prstGeom prst="rect">
            <a:avLst/>
          </a:prstGeom>
          <a:solidFill>
            <a:schemeClr val="bg1"/>
          </a:solidFill>
        </p:spPr>
        <p:txBody>
          <a:bodyPr wrap="square" rtlCol="0">
            <a:spAutoFit/>
          </a:bodyPr>
          <a:lstStyle/>
          <a:p>
            <a:r>
              <a:rPr lang="ja-JP" altLang="en-US" sz="2000" dirty="0"/>
              <a:t>池</a:t>
            </a:r>
            <a:r>
              <a:rPr lang="ja-JP" altLang="en-US" sz="2000" dirty="0" smtClean="0"/>
              <a:t>袋での暴走事故後、失神してよだれをたらす</a:t>
            </a:r>
            <a:endParaRPr lang="en-US" altLang="ja-JP" sz="2000" dirty="0" smtClean="0"/>
          </a:p>
        </p:txBody>
      </p:sp>
      <p:sp>
        <p:nvSpPr>
          <p:cNvPr id="10" name="テキスト ボックス 9"/>
          <p:cNvSpPr txBox="1"/>
          <p:nvPr/>
        </p:nvSpPr>
        <p:spPr>
          <a:xfrm>
            <a:off x="5087846" y="6381328"/>
            <a:ext cx="4380698" cy="400110"/>
          </a:xfrm>
          <a:prstGeom prst="rect">
            <a:avLst/>
          </a:prstGeom>
          <a:solidFill>
            <a:schemeClr val="bg1"/>
          </a:solidFill>
        </p:spPr>
        <p:txBody>
          <a:bodyPr wrap="square" rtlCol="0">
            <a:spAutoFit/>
          </a:bodyPr>
          <a:lstStyle/>
          <a:p>
            <a:r>
              <a:rPr lang="ja-JP" altLang="en-US" sz="2000" dirty="0" smtClean="0"/>
              <a:t>隣人を包丁で襲う。意味不明発言。</a:t>
            </a:r>
            <a:endParaRPr lang="en-US" altLang="ja-JP" sz="2000" dirty="0" smtClean="0"/>
          </a:p>
        </p:txBody>
      </p:sp>
      <p:sp>
        <p:nvSpPr>
          <p:cNvPr id="11" name="テキスト ボックス 10"/>
          <p:cNvSpPr txBox="1"/>
          <p:nvPr/>
        </p:nvSpPr>
        <p:spPr>
          <a:xfrm>
            <a:off x="-55262" y="3464023"/>
            <a:ext cx="4718020" cy="707886"/>
          </a:xfrm>
          <a:prstGeom prst="rect">
            <a:avLst/>
          </a:prstGeom>
          <a:solidFill>
            <a:schemeClr val="bg1"/>
          </a:solidFill>
        </p:spPr>
        <p:txBody>
          <a:bodyPr wrap="square" rtlCol="0">
            <a:spAutoFit/>
          </a:bodyPr>
          <a:lstStyle/>
          <a:p>
            <a:pPr algn="ctr"/>
            <a:r>
              <a:rPr lang="ja-JP" altLang="en-US" sz="2000" dirty="0" smtClean="0"/>
              <a:t>自称 元大手音楽事務所の作曲家</a:t>
            </a:r>
            <a:endParaRPr lang="en-US" altLang="ja-JP" sz="2000" dirty="0"/>
          </a:p>
          <a:p>
            <a:pPr algn="ctr"/>
            <a:r>
              <a:rPr lang="ja-JP" altLang="en-US" sz="2000" dirty="0" smtClean="0"/>
              <a:t>警察官に取り押さえられる</a:t>
            </a:r>
            <a:endParaRPr lang="en-US" altLang="ja-JP" sz="2000" dirty="0" smtClean="0"/>
          </a:p>
        </p:txBody>
      </p:sp>
      <p:sp>
        <p:nvSpPr>
          <p:cNvPr id="4" name="円形吹き出し 3"/>
          <p:cNvSpPr/>
          <p:nvPr/>
        </p:nvSpPr>
        <p:spPr>
          <a:xfrm>
            <a:off x="7055380" y="4117407"/>
            <a:ext cx="2269148" cy="1399825"/>
          </a:xfrm>
          <a:prstGeom prst="wedgeEllipseCallout">
            <a:avLst>
              <a:gd name="adj1" fmla="val -50749"/>
              <a:gd name="adj2" fmla="val 415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しぇしぇしぇのしぇー</a:t>
            </a:r>
            <a:endParaRPr kumimoji="1" lang="ja-JP" altLang="en-US" dirty="0">
              <a:solidFill>
                <a:schemeClr val="tx1"/>
              </a:solidFill>
            </a:endParaRPr>
          </a:p>
        </p:txBody>
      </p:sp>
    </p:spTree>
    <p:extLst>
      <p:ext uri="{BB962C8B-B14F-4D97-AF65-F5344CB8AC3E}">
        <p14:creationId xmlns:p14="http://schemas.microsoft.com/office/powerpoint/2010/main" val="2066378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2010691hi\Desktop\危険ドラッグ関係\0717fourside\14055690126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1269360"/>
            <a:ext cx="30375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2010691hi\Desktop\危険ドラッグ関係\0717fourside\14055666250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5" y="1340968"/>
            <a:ext cx="2956716" cy="525638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608784" y="144016"/>
            <a:ext cx="7851648" cy="105273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rPr>
              <a:t>仙台市青葉区一番町のフォーラス近くにあった危険ドラッグ販売店</a:t>
            </a:r>
            <a:endParaRPr lang="ja-JP" altLang="en-US" dirty="0">
              <a:solidFill>
                <a:srgbClr val="FF0000"/>
              </a:solidFill>
            </a:endParaRPr>
          </a:p>
        </p:txBody>
      </p:sp>
      <p:sp>
        <p:nvSpPr>
          <p:cNvPr id="2" name="テキスト ボックス 1"/>
          <p:cNvSpPr txBox="1"/>
          <p:nvPr/>
        </p:nvSpPr>
        <p:spPr>
          <a:xfrm>
            <a:off x="1763688" y="6300029"/>
            <a:ext cx="5904656" cy="461665"/>
          </a:xfrm>
          <a:prstGeom prst="rect">
            <a:avLst/>
          </a:prstGeom>
          <a:solidFill>
            <a:srgbClr val="FFFF00"/>
          </a:solidFill>
        </p:spPr>
        <p:txBody>
          <a:bodyPr wrap="square" rtlCol="0">
            <a:spAutoFit/>
          </a:bodyPr>
          <a:lstStyle/>
          <a:p>
            <a:pPr algn="ctr"/>
            <a:r>
              <a:rPr kumimoji="1" lang="ja-JP" altLang="en-US" sz="2400" dirty="0" smtClean="0"/>
              <a:t>見かけはちょっとあやしい雑貨屋さん</a:t>
            </a:r>
            <a:endParaRPr kumimoji="1" lang="ja-JP" altLang="en-US" sz="2400" dirty="0"/>
          </a:p>
        </p:txBody>
      </p:sp>
    </p:spTree>
    <p:extLst>
      <p:ext uri="{BB962C8B-B14F-4D97-AF65-F5344CB8AC3E}">
        <p14:creationId xmlns:p14="http://schemas.microsoft.com/office/powerpoint/2010/main" val="3894208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2010691hi\Desktop\危険ドラッグ関係\fourside\1405569471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02645" y="1669741"/>
            <a:ext cx="6272697"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2010691hi\Desktop\危険ドラッグ関係\fourside\14055670624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3139" y="332656"/>
            <a:ext cx="499255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2010691hi\Desktop\危険ドラッグ関係\fourside\14055668412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053" y="3573017"/>
            <a:ext cx="4914727" cy="276453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2281" y="6337551"/>
            <a:ext cx="9096223" cy="461665"/>
          </a:xfrm>
          <a:prstGeom prst="rect">
            <a:avLst/>
          </a:prstGeom>
          <a:solidFill>
            <a:srgbClr val="FFFF00"/>
          </a:solidFill>
        </p:spPr>
        <p:txBody>
          <a:bodyPr wrap="square" rtlCol="0">
            <a:spAutoFit/>
          </a:bodyPr>
          <a:lstStyle/>
          <a:p>
            <a:pPr algn="ctr"/>
            <a:r>
              <a:rPr kumimoji="1" lang="ja-JP" altLang="en-US" sz="2400" dirty="0" smtClean="0"/>
              <a:t>しかし・・・捜索すると大量の危険ドラッグや吸引具が見つかる</a:t>
            </a:r>
            <a:endParaRPr kumimoji="1" lang="ja-JP" altLang="en-US" sz="2400" dirty="0"/>
          </a:p>
        </p:txBody>
      </p:sp>
    </p:spTree>
    <p:extLst>
      <p:ext uri="{BB962C8B-B14F-4D97-AF65-F5344CB8AC3E}">
        <p14:creationId xmlns:p14="http://schemas.microsoft.com/office/powerpoint/2010/main" val="14036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172.20.37.153\薬務課共有\○監視麻薬班\■赤間→山岸■\薬乱防止\ダメゼッタイ\Ｈ２６\仙台地区各イベント\泉区民ふるさとまつり\DSC_06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7" y="260648"/>
            <a:ext cx="4571999" cy="2570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0" name="Picture 4" descr="\\172.20.37.153\薬務課共有\○監視麻薬班\■赤間→山岸■\薬乱防止\ダメゼッタイ\Ｈ２６\仙台地区各イベント\泉区民ふるさとまつり\DSC_06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052736"/>
            <a:ext cx="4029225" cy="2265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1" name="Picture 5" descr="\\172.20.37.153\薬務課共有\○監視麻薬班\■赤間→山岸■\薬乱防止\ダメゼッタイ\H25県薬物乱用防止キャンペーン（仙台駐屯地）\キャンペーンの写真\P10102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71" y="3068960"/>
            <a:ext cx="3960440" cy="2970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2" name="Picture 6" descr="\\172.20.37.153\薬務課共有\○監視麻薬班\■赤間→山岸■\薬乱防止\ダメゼッタイ\H25県薬物乱用防止キャンペーン（仙台駐屯地）\キャンペーンの写真\CIMG559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3493046"/>
            <a:ext cx="4512501"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42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661" y="548681"/>
            <a:ext cx="4355771" cy="58000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6971645" y="6453337"/>
            <a:ext cx="2280875" cy="307777"/>
          </a:xfrm>
          <a:prstGeom prst="rect">
            <a:avLst/>
          </a:prstGeom>
          <a:noFill/>
        </p:spPr>
        <p:txBody>
          <a:bodyPr wrap="square" rtlCol="0">
            <a:spAutoFit/>
          </a:bodyPr>
          <a:lstStyle/>
          <a:p>
            <a:r>
              <a:rPr lang="en-US" altLang="ja-JP" sz="1400" b="1" dirty="0" smtClean="0"/>
              <a:t>2014/10/10</a:t>
            </a:r>
            <a:r>
              <a:rPr lang="ja-JP" altLang="en-US" sz="1400" b="1" dirty="0"/>
              <a:t> </a:t>
            </a:r>
            <a:r>
              <a:rPr lang="ja-JP" altLang="en-US" sz="1400" b="1" dirty="0" smtClean="0"/>
              <a:t>河北</a:t>
            </a:r>
            <a:endParaRPr kumimoji="1" lang="ja-JP" altLang="en-US" sz="1400" b="1"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980728"/>
            <a:ext cx="1080120" cy="52109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p:cNvSpPr txBox="1"/>
          <p:nvPr/>
        </p:nvSpPr>
        <p:spPr>
          <a:xfrm>
            <a:off x="850965" y="6289576"/>
            <a:ext cx="2280875" cy="307777"/>
          </a:xfrm>
          <a:prstGeom prst="rect">
            <a:avLst/>
          </a:prstGeom>
          <a:noFill/>
        </p:spPr>
        <p:txBody>
          <a:bodyPr wrap="square" rtlCol="0">
            <a:spAutoFit/>
          </a:bodyPr>
          <a:lstStyle/>
          <a:p>
            <a:r>
              <a:rPr lang="en-US" altLang="ja-JP" sz="1400" b="1" dirty="0" smtClean="0"/>
              <a:t>2015/7/7 </a:t>
            </a:r>
            <a:r>
              <a:rPr lang="ja-JP" altLang="en-US" sz="1400" b="1" dirty="0" smtClean="0"/>
              <a:t>河北</a:t>
            </a:r>
            <a:endParaRPr kumimoji="1" lang="ja-JP" altLang="en-US" sz="1400" b="1" dirty="0"/>
          </a:p>
        </p:txBody>
      </p:sp>
      <p:sp>
        <p:nvSpPr>
          <p:cNvPr id="2" name="右カーブ矢印 1"/>
          <p:cNvSpPr/>
          <p:nvPr/>
        </p:nvSpPr>
        <p:spPr>
          <a:xfrm rot="4170667">
            <a:off x="2402460" y="467244"/>
            <a:ext cx="936104" cy="1501391"/>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793522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19" y="1124745"/>
            <a:ext cx="9383015" cy="2000548"/>
          </a:xfrm>
          <a:prstGeom prst="rect">
            <a:avLst/>
          </a:prstGeom>
          <a:noFill/>
        </p:spPr>
        <p:txBody>
          <a:bodyPr wrap="square" rtlCol="0">
            <a:spAutoFit/>
          </a:bodyPr>
          <a:lstStyle/>
          <a:p>
            <a:r>
              <a:rPr lang="ja-JP" altLang="en-US" sz="3200" dirty="0">
                <a:latin typeface="+mj-ea"/>
                <a:ea typeface="+mj-ea"/>
              </a:rPr>
              <a:t> </a:t>
            </a:r>
            <a:r>
              <a:rPr lang="ja-JP" altLang="en-US" sz="3200" dirty="0" smtClean="0">
                <a:latin typeface="+mj-ea"/>
                <a:ea typeface="+mj-ea"/>
              </a:rPr>
              <a:t>危険ドラッグ販売店舗数：</a:t>
            </a:r>
            <a:r>
              <a:rPr lang="ja-JP" altLang="en-US" sz="3200" dirty="0" smtClean="0">
                <a:solidFill>
                  <a:srgbClr val="0070C0"/>
                </a:solidFill>
                <a:latin typeface="+mj-ea"/>
                <a:ea typeface="+mj-ea"/>
              </a:rPr>
              <a:t>０件</a:t>
            </a:r>
            <a:r>
              <a:rPr lang="ja-JP" altLang="en-US" sz="1600" dirty="0" smtClean="0">
                <a:latin typeface="+mj-ea"/>
              </a:rPr>
              <a:t>（</a:t>
            </a:r>
            <a:r>
              <a:rPr lang="ja-JP" altLang="en-US" sz="1600" dirty="0" smtClean="0">
                <a:latin typeface="+mj-ea"/>
                <a:ea typeface="+mj-ea"/>
              </a:rPr>
              <a:t>平成</a:t>
            </a:r>
            <a:r>
              <a:rPr lang="en-US" altLang="ja-JP" sz="1600" dirty="0" smtClean="0">
                <a:latin typeface="+mj-ea"/>
                <a:ea typeface="+mj-ea"/>
              </a:rPr>
              <a:t>28</a:t>
            </a:r>
            <a:r>
              <a:rPr lang="ja-JP" altLang="en-US" sz="1600" dirty="0" smtClean="0">
                <a:latin typeface="+mj-ea"/>
                <a:ea typeface="+mj-ea"/>
              </a:rPr>
              <a:t>年</a:t>
            </a:r>
            <a:r>
              <a:rPr lang="en-US" altLang="ja-JP" sz="1600" dirty="0">
                <a:latin typeface="+mj-ea"/>
                <a:ea typeface="+mj-ea"/>
              </a:rPr>
              <a:t>6</a:t>
            </a:r>
            <a:r>
              <a:rPr lang="ja-JP" altLang="en-US" sz="1600" dirty="0" smtClean="0">
                <a:latin typeface="+mj-ea"/>
                <a:ea typeface="+mj-ea"/>
              </a:rPr>
              <a:t>月時点</a:t>
            </a:r>
            <a:r>
              <a:rPr lang="ja-JP" altLang="en-US" sz="1600" dirty="0" smtClean="0">
                <a:latin typeface="+mj-ea"/>
              </a:rPr>
              <a:t>薬</a:t>
            </a:r>
            <a:r>
              <a:rPr lang="ja-JP" altLang="en-US" sz="1600" dirty="0">
                <a:latin typeface="+mj-ea"/>
              </a:rPr>
              <a:t>務課</a:t>
            </a:r>
            <a:r>
              <a:rPr lang="ja-JP" altLang="en-US" sz="1600" dirty="0" smtClean="0">
                <a:latin typeface="+mj-ea"/>
              </a:rPr>
              <a:t>把握分）</a:t>
            </a:r>
            <a:endParaRPr lang="en-US" altLang="ja-JP" sz="2800" dirty="0" smtClean="0">
              <a:latin typeface="+mj-ea"/>
              <a:ea typeface="+mj-ea"/>
            </a:endParaRPr>
          </a:p>
          <a:p>
            <a:r>
              <a:rPr lang="en-US" altLang="ja-JP" sz="2800" dirty="0">
                <a:latin typeface="+mj-ea"/>
                <a:ea typeface="+mj-ea"/>
              </a:rPr>
              <a:t>		</a:t>
            </a:r>
            <a:endParaRPr lang="en-US" altLang="ja-JP" sz="3200" dirty="0" smtClean="0">
              <a:solidFill>
                <a:srgbClr val="FFFF00"/>
              </a:solidFill>
              <a:latin typeface="+mj-ea"/>
              <a:ea typeface="+mj-ea"/>
            </a:endParaRPr>
          </a:p>
          <a:p>
            <a:endParaRPr lang="en-US" altLang="ja-JP" sz="3200" dirty="0">
              <a:latin typeface="+mj-ea"/>
              <a:ea typeface="+mj-ea"/>
            </a:endParaRPr>
          </a:p>
          <a:p>
            <a:endParaRPr kumimoji="1" lang="en-US" altLang="ja-JP" sz="3200" dirty="0">
              <a:latin typeface="+mj-ea"/>
              <a:ea typeface="+mj-ea"/>
            </a:endParaRPr>
          </a:p>
        </p:txBody>
      </p:sp>
      <p:sp>
        <p:nvSpPr>
          <p:cNvPr id="4" name="タイトル 1"/>
          <p:cNvSpPr txBox="1">
            <a:spLocks/>
          </p:cNvSpPr>
          <p:nvPr/>
        </p:nvSpPr>
        <p:spPr>
          <a:xfrm>
            <a:off x="608784" y="-27384"/>
            <a:ext cx="7851648" cy="105273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smtClean="0">
                <a:solidFill>
                  <a:srgbClr val="FF0000"/>
                </a:solidFill>
              </a:rPr>
              <a:t>宮城県内での販売状況</a:t>
            </a:r>
            <a:endParaRPr lang="ja-JP" altLang="en-US" sz="5400" dirty="0">
              <a:solidFill>
                <a:srgbClr val="FF0000"/>
              </a:solidFill>
            </a:endParaRPr>
          </a:p>
        </p:txBody>
      </p:sp>
      <p:sp>
        <p:nvSpPr>
          <p:cNvPr id="11" name="テキスト ボックス 10"/>
          <p:cNvSpPr txBox="1"/>
          <p:nvPr/>
        </p:nvSpPr>
        <p:spPr>
          <a:xfrm>
            <a:off x="896816" y="6165305"/>
            <a:ext cx="8355704" cy="461665"/>
          </a:xfrm>
          <a:prstGeom prst="rect">
            <a:avLst/>
          </a:prstGeom>
          <a:noFill/>
        </p:spPr>
        <p:txBody>
          <a:bodyPr wrap="square" rtlCol="0">
            <a:spAutoFit/>
          </a:bodyPr>
          <a:lstStyle/>
          <a:p>
            <a:r>
              <a:rPr kumimoji="1" lang="ja-JP" altLang="en-US" sz="2400" dirty="0" smtClean="0">
                <a:latin typeface="+mj-ea"/>
                <a:ea typeface="+mj-ea"/>
              </a:rPr>
              <a:t>固定店舗からネット販売、密売へ移行するケースが増加</a:t>
            </a:r>
            <a:endParaRPr kumimoji="1" lang="ja-JP" altLang="en-US" sz="2400" dirty="0">
              <a:latin typeface="+mj-ea"/>
              <a:ea typeface="+mj-ea"/>
            </a:endParaRPr>
          </a:p>
        </p:txBody>
      </p:sp>
      <p:sp>
        <p:nvSpPr>
          <p:cNvPr id="14" name="下矢印 13"/>
          <p:cNvSpPr/>
          <p:nvPr/>
        </p:nvSpPr>
        <p:spPr>
          <a:xfrm>
            <a:off x="4151634" y="5301208"/>
            <a:ext cx="862708" cy="8640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グラフ 14"/>
          <p:cNvGraphicFramePr>
            <a:graphicFrameLocks/>
          </p:cNvGraphicFramePr>
          <p:nvPr>
            <p:extLst>
              <p:ext uri="{D42A27DB-BD31-4B8C-83A1-F6EECF244321}">
                <p14:modId xmlns:p14="http://schemas.microsoft.com/office/powerpoint/2010/main" val="3620684008"/>
              </p:ext>
            </p:extLst>
          </p:nvPr>
        </p:nvGraphicFramePr>
        <p:xfrm>
          <a:off x="251520" y="2122633"/>
          <a:ext cx="8640960" cy="296255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7956376" y="4068361"/>
            <a:ext cx="576064" cy="584775"/>
          </a:xfrm>
          <a:prstGeom prst="rect">
            <a:avLst/>
          </a:prstGeom>
          <a:noFill/>
        </p:spPr>
        <p:txBody>
          <a:bodyPr wrap="square" rtlCol="0">
            <a:spAutoFit/>
          </a:bodyPr>
          <a:lstStyle/>
          <a:p>
            <a:r>
              <a:rPr kumimoji="1" lang="en-US" altLang="ja-JP" sz="3200" dirty="0" smtClean="0"/>
              <a:t>0</a:t>
            </a:r>
            <a:endParaRPr kumimoji="1" lang="ja-JP" altLang="en-US" sz="3200" dirty="0"/>
          </a:p>
        </p:txBody>
      </p:sp>
    </p:spTree>
    <p:extLst>
      <p:ext uri="{BB962C8B-B14F-4D97-AF65-F5344CB8AC3E}">
        <p14:creationId xmlns:p14="http://schemas.microsoft.com/office/powerpoint/2010/main" val="36629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761064"/>
            <a:ext cx="13958215" cy="784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80528" y="241484"/>
            <a:ext cx="9505056" cy="523220"/>
          </a:xfrm>
          <a:prstGeom prst="rect">
            <a:avLst/>
          </a:prstGeom>
          <a:solidFill>
            <a:srgbClr val="002060"/>
          </a:solidFill>
        </p:spPr>
        <p:txBody>
          <a:bodyPr wrap="square" rtlCol="0">
            <a:spAutoFit/>
          </a:bodyPr>
          <a:lstStyle/>
          <a:p>
            <a:pPr algn="ctr"/>
            <a:r>
              <a:rPr kumimoji="1" lang="ja-JP" altLang="en-US" sz="2800" dirty="0" smtClean="0">
                <a:solidFill>
                  <a:srgbClr val="FFFF00"/>
                </a:solidFill>
              </a:rPr>
              <a:t>仙台でもツイッターによる危険ドラッグ販売事件が発生</a:t>
            </a:r>
            <a:endParaRPr kumimoji="1" lang="ja-JP" altLang="en-US" sz="2800" dirty="0">
              <a:solidFill>
                <a:srgbClr val="FFFF00"/>
              </a:solidFill>
            </a:endParaRPr>
          </a:p>
        </p:txBody>
      </p:sp>
      <p:sp>
        <p:nvSpPr>
          <p:cNvPr id="5" name="円/楕円 4"/>
          <p:cNvSpPr/>
          <p:nvPr/>
        </p:nvSpPr>
        <p:spPr>
          <a:xfrm>
            <a:off x="2411760" y="2204864"/>
            <a:ext cx="7200800" cy="46531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86189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t>１　最近の</a:t>
            </a:r>
            <a:r>
              <a:rPr lang="ja-JP" altLang="en-US" sz="4000" dirty="0" smtClean="0"/>
              <a:t>薬物乱用に関する話題</a:t>
            </a:r>
            <a:endParaRPr lang="en-US" altLang="ja-JP" sz="4000" dirty="0" smtClean="0"/>
          </a:p>
          <a:p>
            <a:endParaRPr lang="en-US" altLang="ja-JP" sz="2000" dirty="0" smtClean="0"/>
          </a:p>
          <a:p>
            <a:r>
              <a:rPr lang="ja-JP" altLang="en-US" sz="4000" dirty="0">
                <a:solidFill>
                  <a:schemeClr val="tx1"/>
                </a:solidFill>
              </a:rPr>
              <a:t>２</a:t>
            </a:r>
            <a:r>
              <a:rPr lang="ja-JP" altLang="en-US" sz="4000" dirty="0" smtClean="0">
                <a:solidFill>
                  <a:schemeClr val="tx1"/>
                </a:solidFill>
              </a:rPr>
              <a:t>　</a:t>
            </a:r>
            <a:r>
              <a:rPr kumimoji="1" lang="ja-JP" altLang="en-US" sz="4000" dirty="0" smtClean="0">
                <a:solidFill>
                  <a:schemeClr val="tx1"/>
                </a:solidFill>
              </a:rPr>
              <a:t>薬物の種類と乱用について</a:t>
            </a:r>
            <a:endParaRPr kumimoji="1" lang="en-US" altLang="ja-JP" sz="4000" dirty="0" smtClean="0">
              <a:solidFill>
                <a:schemeClr val="tx1"/>
              </a:solidFill>
            </a:endParaRPr>
          </a:p>
          <a:p>
            <a:pPr algn="l"/>
            <a:endParaRPr lang="en-US" altLang="ja-JP" sz="2000" dirty="0" smtClean="0"/>
          </a:p>
          <a:p>
            <a:pPr algn="l"/>
            <a:r>
              <a:rPr lang="ja-JP" altLang="en-US" sz="4000" dirty="0" smtClean="0">
                <a:solidFill>
                  <a:srgbClr val="0070C0"/>
                </a:solidFill>
              </a:rPr>
              <a:t>３</a:t>
            </a:r>
            <a:r>
              <a:rPr kumimoji="1" lang="ja-JP" altLang="en-US" sz="4000" dirty="0" smtClean="0">
                <a:solidFill>
                  <a:srgbClr val="0070C0"/>
                </a:solidFill>
              </a:rPr>
              <a:t>　薬物乱用の恐ろしさ</a:t>
            </a:r>
            <a:endParaRPr kumimoji="1" lang="en-US" altLang="ja-JP" sz="4000" dirty="0" smtClean="0">
              <a:solidFill>
                <a:srgbClr val="0070C0"/>
              </a:solidFill>
            </a:endParaRPr>
          </a:p>
          <a:p>
            <a:pPr algn="l"/>
            <a:endParaRPr kumimoji="1" lang="ja-JP" altLang="en-US" sz="4000" dirty="0"/>
          </a:p>
        </p:txBody>
      </p:sp>
    </p:spTree>
    <p:extLst>
      <p:ext uri="{BB962C8B-B14F-4D97-AF65-F5344CB8AC3E}">
        <p14:creationId xmlns:p14="http://schemas.microsoft.com/office/powerpoint/2010/main" val="1363457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6"/>
          <p:cNvSpPr>
            <a:spLocks noChangeArrowheads="1"/>
          </p:cNvSpPr>
          <p:nvPr/>
        </p:nvSpPr>
        <p:spPr bwMode="auto">
          <a:xfrm>
            <a:off x="2987824" y="6093668"/>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4400" dirty="0"/>
              <a:t>薬物がきれる</a:t>
            </a:r>
          </a:p>
        </p:txBody>
      </p:sp>
      <p:sp>
        <p:nvSpPr>
          <p:cNvPr id="31752" name="AutoShape 8"/>
          <p:cNvSpPr>
            <a:spLocks noChangeArrowheads="1"/>
          </p:cNvSpPr>
          <p:nvPr/>
        </p:nvSpPr>
        <p:spPr bwMode="auto">
          <a:xfrm>
            <a:off x="35496" y="4040807"/>
            <a:ext cx="2016125" cy="684337"/>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0" dirty="0"/>
              <a:t>集中できない</a:t>
            </a:r>
          </a:p>
          <a:p>
            <a:r>
              <a:rPr lang="ja-JP" altLang="en-US" sz="4000" dirty="0"/>
              <a:t>不安</a:t>
            </a:r>
            <a:r>
              <a:rPr lang="ja-JP" altLang="en-US" sz="4000" dirty="0" smtClean="0"/>
              <a:t>・イライラ</a:t>
            </a:r>
            <a:endParaRPr lang="ja-JP" altLang="en-US" sz="4000" dirty="0"/>
          </a:p>
        </p:txBody>
      </p:sp>
      <p:sp>
        <p:nvSpPr>
          <p:cNvPr id="31753" name="AutoShape 9"/>
          <p:cNvSpPr>
            <a:spLocks noChangeArrowheads="1"/>
          </p:cNvSpPr>
          <p:nvPr/>
        </p:nvSpPr>
        <p:spPr bwMode="auto">
          <a:xfrm>
            <a:off x="3131939" y="2132856"/>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400" dirty="0" smtClean="0"/>
              <a:t>２度目</a:t>
            </a:r>
            <a:r>
              <a:rPr lang="ja-JP" altLang="en-US" sz="4400" dirty="0"/>
              <a:t>の使用</a:t>
            </a:r>
          </a:p>
        </p:txBody>
      </p:sp>
      <p:sp>
        <p:nvSpPr>
          <p:cNvPr id="31754" name="AutoShape 10"/>
          <p:cNvSpPr>
            <a:spLocks noChangeArrowheads="1"/>
          </p:cNvSpPr>
          <p:nvPr/>
        </p:nvSpPr>
        <p:spPr bwMode="auto">
          <a:xfrm>
            <a:off x="4427984" y="4293468"/>
            <a:ext cx="2520951"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0" dirty="0" smtClean="0"/>
              <a:t>気分が落ち着く</a:t>
            </a:r>
            <a:endParaRPr lang="en-US" altLang="ja-JP" sz="4000" dirty="0" smtClean="0"/>
          </a:p>
          <a:p>
            <a:r>
              <a:rPr lang="ja-JP" altLang="en-US" sz="4000" dirty="0" smtClean="0"/>
              <a:t>気が大きくなる</a:t>
            </a:r>
            <a:endParaRPr lang="ja-JP" altLang="en-US" sz="4000" dirty="0"/>
          </a:p>
        </p:txBody>
      </p:sp>
      <p:sp>
        <p:nvSpPr>
          <p:cNvPr id="31756" name="AutoShape 12"/>
          <p:cNvSpPr>
            <a:spLocks noChangeArrowheads="1"/>
          </p:cNvSpPr>
          <p:nvPr/>
        </p:nvSpPr>
        <p:spPr bwMode="auto">
          <a:xfrm rot="-2101425">
            <a:off x="1362663" y="4890317"/>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31757" name="AutoShape 13"/>
          <p:cNvSpPr>
            <a:spLocks noChangeArrowheads="1"/>
          </p:cNvSpPr>
          <p:nvPr/>
        </p:nvSpPr>
        <p:spPr bwMode="auto">
          <a:xfrm rot="3018145" flipV="1">
            <a:off x="5982764" y="5165463"/>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31758" name="AutoShape 14"/>
          <p:cNvSpPr>
            <a:spLocks noChangeArrowheads="1"/>
          </p:cNvSpPr>
          <p:nvPr/>
        </p:nvSpPr>
        <p:spPr bwMode="auto">
          <a:xfrm rot="3396540" flipH="1">
            <a:off x="1583804" y="2627067"/>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31759" name="AutoShape 15"/>
          <p:cNvSpPr>
            <a:spLocks noChangeArrowheads="1"/>
          </p:cNvSpPr>
          <p:nvPr/>
        </p:nvSpPr>
        <p:spPr bwMode="auto">
          <a:xfrm rot="18301425" flipV="1">
            <a:off x="5214715" y="2794740"/>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17"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薬物の依存性</a:t>
            </a:r>
            <a:endParaRPr lang="ja-JP" altLang="en-US" sz="6000" dirty="0">
              <a:solidFill>
                <a:srgbClr val="FF0000"/>
              </a:solidFill>
            </a:endParaRPr>
          </a:p>
        </p:txBody>
      </p:sp>
      <p:pic>
        <p:nvPicPr>
          <p:cNvPr id="12" name="Picture 3" descr="MCj01993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76489">
            <a:off x="6143103" y="85273"/>
            <a:ext cx="3270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マイル 2"/>
          <p:cNvSpPr/>
          <p:nvPr/>
        </p:nvSpPr>
        <p:spPr>
          <a:xfrm>
            <a:off x="6222774" y="643000"/>
            <a:ext cx="1871862" cy="17552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172400" y="332656"/>
            <a:ext cx="539552" cy="2308324"/>
          </a:xfrm>
          <a:prstGeom prst="rect">
            <a:avLst/>
          </a:prstGeom>
          <a:noFill/>
        </p:spPr>
        <p:txBody>
          <a:bodyPr wrap="square" rtlCol="0">
            <a:spAutoFit/>
          </a:bodyPr>
          <a:lstStyle/>
          <a:p>
            <a:r>
              <a:rPr kumimoji="1" lang="ja-JP" altLang="en-US" sz="2400" dirty="0" smtClean="0"/>
              <a:t>１度目の使用</a:t>
            </a:r>
            <a:endParaRPr kumimoji="1" lang="ja-JP" altLang="en-US" sz="2400" dirty="0"/>
          </a:p>
        </p:txBody>
      </p:sp>
      <p:sp>
        <p:nvSpPr>
          <p:cNvPr id="15" name="AutoShape 15"/>
          <p:cNvSpPr>
            <a:spLocks noChangeArrowheads="1"/>
          </p:cNvSpPr>
          <p:nvPr/>
        </p:nvSpPr>
        <p:spPr bwMode="auto">
          <a:xfrm rot="1436750" flipV="1">
            <a:off x="7600825" y="2643673"/>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Tree>
    <p:extLst>
      <p:ext uri="{BB962C8B-B14F-4D97-AF65-F5344CB8AC3E}">
        <p14:creationId xmlns:p14="http://schemas.microsoft.com/office/powerpoint/2010/main" val="3645149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6"/>
          <p:cNvSpPr>
            <a:spLocks noChangeArrowheads="1"/>
          </p:cNvSpPr>
          <p:nvPr/>
        </p:nvSpPr>
        <p:spPr bwMode="auto">
          <a:xfrm>
            <a:off x="2987824" y="6093668"/>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4400" dirty="0"/>
              <a:t>薬物がきれる</a:t>
            </a:r>
          </a:p>
        </p:txBody>
      </p:sp>
      <p:sp>
        <p:nvSpPr>
          <p:cNvPr id="31752" name="AutoShape 8"/>
          <p:cNvSpPr>
            <a:spLocks noChangeArrowheads="1"/>
          </p:cNvSpPr>
          <p:nvPr/>
        </p:nvSpPr>
        <p:spPr bwMode="auto">
          <a:xfrm>
            <a:off x="35496" y="4040807"/>
            <a:ext cx="2016125" cy="684337"/>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0" dirty="0"/>
              <a:t>集中できない</a:t>
            </a:r>
          </a:p>
          <a:p>
            <a:r>
              <a:rPr lang="ja-JP" altLang="en-US" sz="4000" dirty="0"/>
              <a:t>不安</a:t>
            </a:r>
            <a:r>
              <a:rPr lang="ja-JP" altLang="en-US" sz="4000" dirty="0" smtClean="0"/>
              <a:t>・イライラ</a:t>
            </a:r>
            <a:endParaRPr lang="ja-JP" altLang="en-US" sz="4000" dirty="0"/>
          </a:p>
        </p:txBody>
      </p:sp>
      <p:sp>
        <p:nvSpPr>
          <p:cNvPr id="31753" name="AutoShape 9"/>
          <p:cNvSpPr>
            <a:spLocks noChangeArrowheads="1"/>
          </p:cNvSpPr>
          <p:nvPr/>
        </p:nvSpPr>
        <p:spPr bwMode="auto">
          <a:xfrm>
            <a:off x="3131939" y="2132856"/>
            <a:ext cx="2016125"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400" dirty="0" smtClean="0"/>
              <a:t>２度目</a:t>
            </a:r>
            <a:r>
              <a:rPr lang="ja-JP" altLang="en-US" sz="4400" dirty="0"/>
              <a:t>の使用</a:t>
            </a:r>
          </a:p>
        </p:txBody>
      </p:sp>
      <p:sp>
        <p:nvSpPr>
          <p:cNvPr id="31754" name="AutoShape 10"/>
          <p:cNvSpPr>
            <a:spLocks noChangeArrowheads="1"/>
          </p:cNvSpPr>
          <p:nvPr/>
        </p:nvSpPr>
        <p:spPr bwMode="auto">
          <a:xfrm>
            <a:off x="4427984" y="4293468"/>
            <a:ext cx="2520951" cy="647700"/>
          </a:xfrm>
          <a:prstGeom prst="flowChartAlternateProcess">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0" dirty="0" smtClean="0"/>
              <a:t>気分が落ち着く</a:t>
            </a:r>
            <a:endParaRPr lang="en-US" altLang="ja-JP" sz="4000" dirty="0" smtClean="0"/>
          </a:p>
          <a:p>
            <a:r>
              <a:rPr lang="ja-JP" altLang="en-US" sz="4000" dirty="0" smtClean="0"/>
              <a:t>気が大きくなる</a:t>
            </a:r>
            <a:endParaRPr lang="ja-JP" altLang="en-US" sz="4000" dirty="0"/>
          </a:p>
        </p:txBody>
      </p:sp>
      <p:sp>
        <p:nvSpPr>
          <p:cNvPr id="31756" name="AutoShape 12"/>
          <p:cNvSpPr>
            <a:spLocks noChangeArrowheads="1"/>
          </p:cNvSpPr>
          <p:nvPr/>
        </p:nvSpPr>
        <p:spPr bwMode="auto">
          <a:xfrm rot="-2101425">
            <a:off x="1362663" y="4890317"/>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31757" name="AutoShape 13"/>
          <p:cNvSpPr>
            <a:spLocks noChangeArrowheads="1"/>
          </p:cNvSpPr>
          <p:nvPr/>
        </p:nvSpPr>
        <p:spPr bwMode="auto">
          <a:xfrm rot="3018145" flipV="1">
            <a:off x="5982764" y="5165463"/>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31758" name="AutoShape 14"/>
          <p:cNvSpPr>
            <a:spLocks noChangeArrowheads="1"/>
          </p:cNvSpPr>
          <p:nvPr/>
        </p:nvSpPr>
        <p:spPr bwMode="auto">
          <a:xfrm rot="3396540" flipH="1">
            <a:off x="1583804" y="2627067"/>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31759" name="AutoShape 15"/>
          <p:cNvSpPr>
            <a:spLocks noChangeArrowheads="1"/>
          </p:cNvSpPr>
          <p:nvPr/>
        </p:nvSpPr>
        <p:spPr bwMode="auto">
          <a:xfrm rot="18301425" flipV="1">
            <a:off x="5214715" y="2794740"/>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17"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薬物の依存性</a:t>
            </a:r>
            <a:endParaRPr lang="ja-JP" altLang="en-US" sz="6000" dirty="0">
              <a:solidFill>
                <a:srgbClr val="FF0000"/>
              </a:solidFill>
            </a:endParaRPr>
          </a:p>
        </p:txBody>
      </p:sp>
      <p:pic>
        <p:nvPicPr>
          <p:cNvPr id="12" name="Picture 3" descr="MCj01993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76489">
            <a:off x="6143103" y="85273"/>
            <a:ext cx="3270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5"/>
          <p:cNvSpPr>
            <a:spLocks noChangeArrowheads="1"/>
          </p:cNvSpPr>
          <p:nvPr/>
        </p:nvSpPr>
        <p:spPr bwMode="auto">
          <a:xfrm rot="1436750" flipV="1">
            <a:off x="7600825" y="2643673"/>
            <a:ext cx="647700" cy="1223963"/>
          </a:xfrm>
          <a:prstGeom prst="upArrow">
            <a:avLst>
              <a:gd name="adj1" fmla="val 48611"/>
              <a:gd name="adj2" fmla="val 49167"/>
            </a:avLst>
          </a:prstGeom>
          <a:solidFill>
            <a:srgbClr val="FFFF00"/>
          </a:solidFill>
          <a:ln w="9525">
            <a:solidFill>
              <a:schemeClr val="tx1"/>
            </a:solidFill>
            <a:miter lim="800000"/>
            <a:headEnd/>
            <a:tailEnd/>
          </a:ln>
          <a:effectLst/>
          <a:extLst/>
        </p:spPr>
        <p:txBody>
          <a:bodyPr vert="eaVert" wrap="none" anchor="ctr"/>
          <a:lstStyle/>
          <a:p>
            <a:endParaRPr lang="ja-JP" altLang="en-US" sz="3600" dirty="0"/>
          </a:p>
        </p:txBody>
      </p:sp>
      <p:sp>
        <p:nvSpPr>
          <p:cNvPr id="16" name="AutoShape 17"/>
          <p:cNvSpPr>
            <a:spLocks noChangeArrowheads="1"/>
          </p:cNvSpPr>
          <p:nvPr/>
        </p:nvSpPr>
        <p:spPr bwMode="auto">
          <a:xfrm>
            <a:off x="2411760" y="1516616"/>
            <a:ext cx="3388691" cy="1232480"/>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0" dirty="0">
                <a:solidFill>
                  <a:srgbClr val="FF0000"/>
                </a:solidFill>
              </a:rPr>
              <a:t>繰り返し使う</a:t>
            </a:r>
            <a:endParaRPr lang="ja-JP" altLang="en-US" sz="3600" dirty="0"/>
          </a:p>
        </p:txBody>
      </p:sp>
      <p:sp>
        <p:nvSpPr>
          <p:cNvPr id="18" name="AutoShape 18"/>
          <p:cNvSpPr>
            <a:spLocks noChangeArrowheads="1"/>
          </p:cNvSpPr>
          <p:nvPr/>
        </p:nvSpPr>
        <p:spPr bwMode="auto">
          <a:xfrm>
            <a:off x="4376464" y="4040807"/>
            <a:ext cx="4680471" cy="1186684"/>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0" dirty="0">
                <a:solidFill>
                  <a:srgbClr val="FF0000"/>
                </a:solidFill>
              </a:rPr>
              <a:t>使用量が増える</a:t>
            </a:r>
            <a:endParaRPr lang="ja-JP" altLang="en-US" sz="3600" dirty="0"/>
          </a:p>
        </p:txBody>
      </p:sp>
      <p:sp>
        <p:nvSpPr>
          <p:cNvPr id="19" name="AutoShape 20"/>
          <p:cNvSpPr>
            <a:spLocks noChangeArrowheads="1"/>
          </p:cNvSpPr>
          <p:nvPr/>
        </p:nvSpPr>
        <p:spPr bwMode="auto">
          <a:xfrm>
            <a:off x="2302945" y="5804843"/>
            <a:ext cx="3325940" cy="936525"/>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dirty="0">
                <a:solidFill>
                  <a:srgbClr val="FF0000"/>
                </a:solidFill>
              </a:rPr>
              <a:t>体がおかしくなる</a:t>
            </a:r>
          </a:p>
        </p:txBody>
      </p:sp>
      <p:sp>
        <p:nvSpPr>
          <p:cNvPr id="20" name="AutoShape 16"/>
          <p:cNvSpPr>
            <a:spLocks noChangeArrowheads="1"/>
          </p:cNvSpPr>
          <p:nvPr/>
        </p:nvSpPr>
        <p:spPr bwMode="auto">
          <a:xfrm>
            <a:off x="107503" y="3770931"/>
            <a:ext cx="4032497" cy="1170238"/>
          </a:xfrm>
          <a:prstGeom prst="flowChartAlternateProcess">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dirty="0">
                <a:solidFill>
                  <a:srgbClr val="FF0000"/>
                </a:solidFill>
              </a:rPr>
              <a:t>離脱症状</a:t>
            </a:r>
            <a:r>
              <a:rPr lang="ja-JP" altLang="en-US" sz="3600" dirty="0"/>
              <a:t/>
            </a:r>
            <a:br>
              <a:rPr lang="ja-JP" altLang="en-US" sz="3600" dirty="0"/>
            </a:br>
            <a:r>
              <a:rPr lang="ja-JP" altLang="en-US" sz="2400" dirty="0">
                <a:solidFill>
                  <a:srgbClr val="FF0000"/>
                </a:solidFill>
              </a:rPr>
              <a:t>ふるえ・けいれん・不眠</a:t>
            </a:r>
          </a:p>
        </p:txBody>
      </p:sp>
      <p:pic>
        <p:nvPicPr>
          <p:cNvPr id="21" name="Picture 3" descr="MCj01993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950317">
            <a:off x="7960719" y="197179"/>
            <a:ext cx="32469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MCj01993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24527" flipH="1" flipV="1">
            <a:off x="8234952" y="1708073"/>
            <a:ext cx="32469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a:xfrm>
            <a:off x="6228183" y="692696"/>
            <a:ext cx="1872000" cy="172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7164288" y="1799338"/>
            <a:ext cx="28800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6876183" y="1791954"/>
            <a:ext cx="288000" cy="360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rot="19282354">
            <a:off x="6843259" y="1035802"/>
            <a:ext cx="58936" cy="5192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18486676" flipH="1">
            <a:off x="7275629" y="1278118"/>
            <a:ext cx="504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461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アッパ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060575"/>
            <a:ext cx="165735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3" descr="MCj019936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876489">
            <a:off x="829469" y="1626394"/>
            <a:ext cx="3270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547813" y="1196975"/>
            <a:ext cx="1854200" cy="750888"/>
            <a:chOff x="975" y="754"/>
            <a:chExt cx="1168" cy="473"/>
          </a:xfrm>
        </p:grpSpPr>
        <p:sp>
          <p:nvSpPr>
            <p:cNvPr id="98419" name="AutoShape 5"/>
            <p:cNvSpPr>
              <a:spLocks noChangeArrowheads="1"/>
            </p:cNvSpPr>
            <p:nvPr/>
          </p:nvSpPr>
          <p:spPr bwMode="auto">
            <a:xfrm>
              <a:off x="975" y="754"/>
              <a:ext cx="1168" cy="473"/>
            </a:xfrm>
            <a:prstGeom prst="cloudCallout">
              <a:avLst>
                <a:gd name="adj1" fmla="val -28769"/>
                <a:gd name="adj2" fmla="val 71565"/>
              </a:avLst>
            </a:prstGeom>
            <a:gradFill rotWithShape="0">
              <a:gsLst>
                <a:gs pos="0">
                  <a:srgbClr val="CC6600"/>
                </a:gs>
                <a:gs pos="50000">
                  <a:srgbClr val="EFCEAE"/>
                </a:gs>
                <a:gs pos="100000">
                  <a:srgbClr val="CC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b="1" dirty="0">
                <a:solidFill>
                  <a:prstClr val="black"/>
                </a:solidFill>
                <a:latin typeface="Times New Roman" pitchFamily="18" charset="0"/>
                <a:ea typeface="ＭＳ Ｐゴシック" pitchFamily="50" charset="-128"/>
              </a:endParaRPr>
            </a:p>
          </p:txBody>
        </p:sp>
        <p:sp>
          <p:nvSpPr>
            <p:cNvPr id="98420" name="Text Box 6"/>
            <p:cNvSpPr txBox="1">
              <a:spLocks noChangeArrowheads="1"/>
            </p:cNvSpPr>
            <p:nvPr/>
          </p:nvSpPr>
          <p:spPr bwMode="auto">
            <a:xfrm>
              <a:off x="1156" y="845"/>
              <a:ext cx="8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spcBef>
                  <a:spcPct val="50000"/>
                </a:spcBef>
                <a:buClrTx/>
                <a:buSzTx/>
                <a:buFontTx/>
                <a:buNone/>
              </a:pPr>
              <a:r>
                <a:rPr lang="ja-JP" altLang="en-US" dirty="0">
                  <a:solidFill>
                    <a:prstClr val="black"/>
                  </a:solidFill>
                  <a:latin typeface="Times New Roman" pitchFamily="18" charset="0"/>
                  <a:ea typeface="HGP創英角ｺﾞｼｯｸUB" pitchFamily="50" charset="-128"/>
                </a:rPr>
                <a:t>薬物乱用</a:t>
              </a:r>
            </a:p>
          </p:txBody>
        </p:sp>
      </p:grpSp>
      <p:pic>
        <p:nvPicPr>
          <p:cNvPr id="124935" name="Picture 7" descr="サイ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288" y="1341438"/>
            <a:ext cx="15668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8" descr="ダウナ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7763" y="1412875"/>
            <a:ext cx="15081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4937" name="Object 9"/>
          <p:cNvGraphicFramePr>
            <a:graphicFrameLocks noChangeAspect="1"/>
          </p:cNvGraphicFramePr>
          <p:nvPr/>
        </p:nvGraphicFramePr>
        <p:xfrm>
          <a:off x="4789488" y="3505200"/>
          <a:ext cx="1295400" cy="1295400"/>
        </p:xfrm>
        <a:graphic>
          <a:graphicData uri="http://schemas.openxmlformats.org/presentationml/2006/ole">
            <mc:AlternateContent xmlns:mc="http://schemas.openxmlformats.org/markup-compatibility/2006">
              <mc:Choice xmlns:v="urn:schemas-microsoft-com:vml" Requires="v">
                <p:oleObj spid="_x0000_s23617" name="ビットマップ イメージ" r:id="rId8" imgW="1123810" imgH="1457143" progId="PBrush">
                  <p:embed/>
                </p:oleObj>
              </mc:Choice>
              <mc:Fallback>
                <p:oleObj name="ビットマップ イメージ" r:id="rId8" imgW="1123810" imgH="1457143" progId="PBrush">
                  <p:embed/>
                  <p:pic>
                    <p:nvPicPr>
                      <p:cNvPr id="0" na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488" y="35052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8" name="Object 10"/>
          <p:cNvGraphicFramePr>
            <a:graphicFrameLocks noChangeAspect="1"/>
          </p:cNvGraphicFramePr>
          <p:nvPr/>
        </p:nvGraphicFramePr>
        <p:xfrm>
          <a:off x="4883150" y="3357563"/>
          <a:ext cx="1123950" cy="1457325"/>
        </p:xfrm>
        <a:graphic>
          <a:graphicData uri="http://schemas.openxmlformats.org/presentationml/2006/ole">
            <mc:AlternateContent xmlns:mc="http://schemas.openxmlformats.org/markup-compatibility/2006">
              <mc:Choice xmlns:v="urn:schemas-microsoft-com:vml" Requires="v">
                <p:oleObj spid="_x0000_s23618" name="ビットマップ イメージ" r:id="rId10" imgW="1123810" imgH="1457143" progId="PBrush">
                  <p:embed/>
                </p:oleObj>
              </mc:Choice>
              <mc:Fallback>
                <p:oleObj name="ビットマップ イメージ" r:id="rId10" imgW="1123810" imgH="1457143" progId="PBrush">
                  <p:embed/>
                  <p:pic>
                    <p:nvPicPr>
                      <p:cNvPr id="0" na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50" y="3357563"/>
                        <a:ext cx="11239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9" name="WordArt 11"/>
          <p:cNvSpPr>
            <a:spLocks noChangeArrowheads="1" noChangeShapeType="1" noTextEdit="1"/>
          </p:cNvSpPr>
          <p:nvPr/>
        </p:nvSpPr>
        <p:spPr bwMode="auto">
          <a:xfrm>
            <a:off x="4594225" y="4292600"/>
            <a:ext cx="2209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kern="10" dirty="0">
                <a:solidFill>
                  <a:srgbClr val="000080"/>
                </a:solidFill>
                <a:effectLst>
                  <a:outerShdw dist="35921" dir="2700000" algn="ctr" rotWithShape="0">
                    <a:srgbClr val="C0C0C0"/>
                  </a:outerShdw>
                </a:effectLst>
                <a:latin typeface="HGS創英角ｺﾞｼｯｸUB"/>
                <a:ea typeface="HGS創英角ｺﾞｼｯｸUB"/>
              </a:rPr>
              <a:t>ﾌﾗｯｼｭﾊﾞｯｸ</a:t>
            </a:r>
          </a:p>
        </p:txBody>
      </p:sp>
      <p:pic>
        <p:nvPicPr>
          <p:cNvPr id="124940" name="Picture 12" descr="j035900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5738" y="5157788"/>
            <a:ext cx="180975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395288" y="4581525"/>
            <a:ext cx="1476375" cy="2058988"/>
            <a:chOff x="600" y="2917"/>
            <a:chExt cx="930" cy="1297"/>
          </a:xfrm>
        </p:grpSpPr>
        <p:sp>
          <p:nvSpPr>
            <p:cNvPr id="98380" name="Freeform 14"/>
            <p:cNvSpPr>
              <a:spLocks/>
            </p:cNvSpPr>
            <p:nvPr/>
          </p:nvSpPr>
          <p:spPr bwMode="auto">
            <a:xfrm>
              <a:off x="630" y="4032"/>
              <a:ext cx="153" cy="180"/>
            </a:xfrm>
            <a:custGeom>
              <a:avLst/>
              <a:gdLst>
                <a:gd name="T0" fmla="*/ 0 w 404"/>
                <a:gd name="T1" fmla="*/ 0 h 458"/>
                <a:gd name="T2" fmla="*/ 0 w 404"/>
                <a:gd name="T3" fmla="*/ 0 h 458"/>
                <a:gd name="T4" fmla="*/ 0 w 404"/>
                <a:gd name="T5" fmla="*/ 0 h 458"/>
                <a:gd name="T6" fmla="*/ 0 w 404"/>
                <a:gd name="T7" fmla="*/ 0 h 458"/>
                <a:gd name="T8" fmla="*/ 0 w 404"/>
                <a:gd name="T9" fmla="*/ 0 h 458"/>
                <a:gd name="T10" fmla="*/ 0 w 404"/>
                <a:gd name="T11" fmla="*/ 0 h 458"/>
                <a:gd name="T12" fmla="*/ 0 w 404"/>
                <a:gd name="T13" fmla="*/ 0 h 458"/>
                <a:gd name="T14" fmla="*/ 0 w 404"/>
                <a:gd name="T15" fmla="*/ 0 h 458"/>
                <a:gd name="T16" fmla="*/ 0 w 404"/>
                <a:gd name="T17" fmla="*/ 0 h 458"/>
                <a:gd name="T18" fmla="*/ 0 w 404"/>
                <a:gd name="T19" fmla="*/ 0 h 458"/>
                <a:gd name="T20" fmla="*/ 0 w 404"/>
                <a:gd name="T21" fmla="*/ 0 h 458"/>
                <a:gd name="T22" fmla="*/ 0 w 404"/>
                <a:gd name="T23" fmla="*/ 0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4"/>
                <a:gd name="T37" fmla="*/ 0 h 458"/>
                <a:gd name="T38" fmla="*/ 404 w 404"/>
                <a:gd name="T39" fmla="*/ 458 h 4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4" h="458">
                  <a:moveTo>
                    <a:pt x="360" y="223"/>
                  </a:moveTo>
                  <a:lnTo>
                    <a:pt x="404" y="56"/>
                  </a:lnTo>
                  <a:lnTo>
                    <a:pt x="337" y="0"/>
                  </a:lnTo>
                  <a:lnTo>
                    <a:pt x="208" y="24"/>
                  </a:lnTo>
                  <a:lnTo>
                    <a:pt x="138" y="100"/>
                  </a:lnTo>
                  <a:lnTo>
                    <a:pt x="12" y="346"/>
                  </a:lnTo>
                  <a:lnTo>
                    <a:pt x="0" y="422"/>
                  </a:lnTo>
                  <a:lnTo>
                    <a:pt x="61" y="458"/>
                  </a:lnTo>
                  <a:lnTo>
                    <a:pt x="167" y="425"/>
                  </a:lnTo>
                  <a:lnTo>
                    <a:pt x="328" y="226"/>
                  </a:lnTo>
                  <a:lnTo>
                    <a:pt x="360" y="223"/>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1" name="Freeform 15"/>
            <p:cNvSpPr>
              <a:spLocks/>
            </p:cNvSpPr>
            <p:nvPr/>
          </p:nvSpPr>
          <p:spPr bwMode="auto">
            <a:xfrm>
              <a:off x="1279" y="4063"/>
              <a:ext cx="236" cy="132"/>
            </a:xfrm>
            <a:custGeom>
              <a:avLst/>
              <a:gdLst>
                <a:gd name="T0" fmla="*/ 0 w 624"/>
                <a:gd name="T1" fmla="*/ 0 h 334"/>
                <a:gd name="T2" fmla="*/ 0 w 624"/>
                <a:gd name="T3" fmla="*/ 0 h 334"/>
                <a:gd name="T4" fmla="*/ 0 w 624"/>
                <a:gd name="T5" fmla="*/ 0 h 334"/>
                <a:gd name="T6" fmla="*/ 0 w 624"/>
                <a:gd name="T7" fmla="*/ 0 h 334"/>
                <a:gd name="T8" fmla="*/ 0 w 624"/>
                <a:gd name="T9" fmla="*/ 0 h 334"/>
                <a:gd name="T10" fmla="*/ 0 w 624"/>
                <a:gd name="T11" fmla="*/ 0 h 334"/>
                <a:gd name="T12" fmla="*/ 0 w 624"/>
                <a:gd name="T13" fmla="*/ 0 h 334"/>
                <a:gd name="T14" fmla="*/ 0 w 624"/>
                <a:gd name="T15" fmla="*/ 0 h 334"/>
                <a:gd name="T16" fmla="*/ 0 w 624"/>
                <a:gd name="T17" fmla="*/ 0 h 334"/>
                <a:gd name="T18" fmla="*/ 0 w 624"/>
                <a:gd name="T19" fmla="*/ 0 h 334"/>
                <a:gd name="T20" fmla="*/ 0 w 624"/>
                <a:gd name="T21" fmla="*/ 0 h 334"/>
                <a:gd name="T22" fmla="*/ 0 w 624"/>
                <a:gd name="T23" fmla="*/ 0 h 3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34"/>
                <a:gd name="T38" fmla="*/ 624 w 624"/>
                <a:gd name="T39" fmla="*/ 334 h 3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34">
                  <a:moveTo>
                    <a:pt x="8" y="134"/>
                  </a:moveTo>
                  <a:lnTo>
                    <a:pt x="0" y="254"/>
                  </a:lnTo>
                  <a:lnTo>
                    <a:pt x="46" y="328"/>
                  </a:lnTo>
                  <a:lnTo>
                    <a:pt x="134" y="334"/>
                  </a:lnTo>
                  <a:lnTo>
                    <a:pt x="468" y="190"/>
                  </a:lnTo>
                  <a:lnTo>
                    <a:pt x="624" y="99"/>
                  </a:lnTo>
                  <a:lnTo>
                    <a:pt x="618" y="29"/>
                  </a:lnTo>
                  <a:lnTo>
                    <a:pt x="547" y="0"/>
                  </a:lnTo>
                  <a:lnTo>
                    <a:pt x="325" y="49"/>
                  </a:lnTo>
                  <a:lnTo>
                    <a:pt x="263" y="11"/>
                  </a:lnTo>
                  <a:lnTo>
                    <a:pt x="8" y="134"/>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2" name="Freeform 16"/>
            <p:cNvSpPr>
              <a:spLocks/>
            </p:cNvSpPr>
            <p:nvPr/>
          </p:nvSpPr>
          <p:spPr bwMode="auto">
            <a:xfrm>
              <a:off x="763" y="3841"/>
              <a:ext cx="642" cy="347"/>
            </a:xfrm>
            <a:custGeom>
              <a:avLst/>
              <a:gdLst>
                <a:gd name="T0" fmla="*/ 0 w 1696"/>
                <a:gd name="T1" fmla="*/ 0 h 882"/>
                <a:gd name="T2" fmla="*/ 0 w 1696"/>
                <a:gd name="T3" fmla="*/ 0 h 882"/>
                <a:gd name="T4" fmla="*/ 0 w 1696"/>
                <a:gd name="T5" fmla="*/ 0 h 882"/>
                <a:gd name="T6" fmla="*/ 0 w 1696"/>
                <a:gd name="T7" fmla="*/ 0 h 882"/>
                <a:gd name="T8" fmla="*/ 0 w 1696"/>
                <a:gd name="T9" fmla="*/ 0 h 882"/>
                <a:gd name="T10" fmla="*/ 0 w 1696"/>
                <a:gd name="T11" fmla="*/ 0 h 882"/>
                <a:gd name="T12" fmla="*/ 0 w 1696"/>
                <a:gd name="T13" fmla="*/ 0 h 882"/>
                <a:gd name="T14" fmla="*/ 0 w 1696"/>
                <a:gd name="T15" fmla="*/ 0 h 882"/>
                <a:gd name="T16" fmla="*/ 0 w 1696"/>
                <a:gd name="T17" fmla="*/ 0 h 882"/>
                <a:gd name="T18" fmla="*/ 0 w 1696"/>
                <a:gd name="T19" fmla="*/ 0 h 882"/>
                <a:gd name="T20" fmla="*/ 0 w 1696"/>
                <a:gd name="T21" fmla="*/ 0 h 882"/>
                <a:gd name="T22" fmla="*/ 0 w 1696"/>
                <a:gd name="T23" fmla="*/ 0 h 882"/>
                <a:gd name="T24" fmla="*/ 0 w 1696"/>
                <a:gd name="T25" fmla="*/ 0 h 882"/>
                <a:gd name="T26" fmla="*/ 0 w 1696"/>
                <a:gd name="T27" fmla="*/ 0 h 882"/>
                <a:gd name="T28" fmla="*/ 0 w 1696"/>
                <a:gd name="T29" fmla="*/ 0 h 882"/>
                <a:gd name="T30" fmla="*/ 0 w 1696"/>
                <a:gd name="T31" fmla="*/ 0 h 882"/>
                <a:gd name="T32" fmla="*/ 0 w 1696"/>
                <a:gd name="T33" fmla="*/ 0 h 882"/>
                <a:gd name="T34" fmla="*/ 0 w 1696"/>
                <a:gd name="T35" fmla="*/ 0 h 882"/>
                <a:gd name="T36" fmla="*/ 0 w 1696"/>
                <a:gd name="T37" fmla="*/ 0 h 882"/>
                <a:gd name="T38" fmla="*/ 0 w 1696"/>
                <a:gd name="T39" fmla="*/ 0 h 882"/>
                <a:gd name="T40" fmla="*/ 0 w 1696"/>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6"/>
                <a:gd name="T64" fmla="*/ 0 h 882"/>
                <a:gd name="T65" fmla="*/ 1696 w 1696"/>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6" h="882">
                  <a:moveTo>
                    <a:pt x="0" y="762"/>
                  </a:moveTo>
                  <a:lnTo>
                    <a:pt x="55" y="501"/>
                  </a:lnTo>
                  <a:lnTo>
                    <a:pt x="316" y="522"/>
                  </a:lnTo>
                  <a:lnTo>
                    <a:pt x="354" y="486"/>
                  </a:lnTo>
                  <a:lnTo>
                    <a:pt x="304" y="404"/>
                  </a:lnTo>
                  <a:lnTo>
                    <a:pt x="313" y="273"/>
                  </a:lnTo>
                  <a:lnTo>
                    <a:pt x="1066" y="9"/>
                  </a:lnTo>
                  <a:lnTo>
                    <a:pt x="1341" y="0"/>
                  </a:lnTo>
                  <a:lnTo>
                    <a:pt x="1532" y="132"/>
                  </a:lnTo>
                  <a:lnTo>
                    <a:pt x="1687" y="419"/>
                  </a:lnTo>
                  <a:lnTo>
                    <a:pt x="1696" y="542"/>
                  </a:lnTo>
                  <a:lnTo>
                    <a:pt x="1265" y="744"/>
                  </a:lnTo>
                  <a:lnTo>
                    <a:pt x="1247" y="615"/>
                  </a:lnTo>
                  <a:lnTo>
                    <a:pt x="1101" y="469"/>
                  </a:lnTo>
                  <a:lnTo>
                    <a:pt x="884" y="542"/>
                  </a:lnTo>
                  <a:lnTo>
                    <a:pt x="761" y="736"/>
                  </a:lnTo>
                  <a:lnTo>
                    <a:pt x="606" y="856"/>
                  </a:lnTo>
                  <a:lnTo>
                    <a:pt x="462" y="876"/>
                  </a:lnTo>
                  <a:lnTo>
                    <a:pt x="278" y="882"/>
                  </a:lnTo>
                  <a:lnTo>
                    <a:pt x="0" y="762"/>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3" name="Freeform 17"/>
            <p:cNvSpPr>
              <a:spLocks/>
            </p:cNvSpPr>
            <p:nvPr/>
          </p:nvSpPr>
          <p:spPr bwMode="auto">
            <a:xfrm>
              <a:off x="801" y="3563"/>
              <a:ext cx="364" cy="384"/>
            </a:xfrm>
            <a:custGeom>
              <a:avLst/>
              <a:gdLst>
                <a:gd name="T0" fmla="*/ 0 w 964"/>
                <a:gd name="T1" fmla="*/ 0 h 979"/>
                <a:gd name="T2" fmla="*/ 0 w 964"/>
                <a:gd name="T3" fmla="*/ 0 h 979"/>
                <a:gd name="T4" fmla="*/ 0 w 964"/>
                <a:gd name="T5" fmla="*/ 0 h 979"/>
                <a:gd name="T6" fmla="*/ 0 w 964"/>
                <a:gd name="T7" fmla="*/ 0 h 979"/>
                <a:gd name="T8" fmla="*/ 0 w 964"/>
                <a:gd name="T9" fmla="*/ 0 h 979"/>
                <a:gd name="T10" fmla="*/ 0 w 964"/>
                <a:gd name="T11" fmla="*/ 0 h 979"/>
                <a:gd name="T12" fmla="*/ 0 w 964"/>
                <a:gd name="T13" fmla="*/ 0 h 979"/>
                <a:gd name="T14" fmla="*/ 0 w 964"/>
                <a:gd name="T15" fmla="*/ 0 h 979"/>
                <a:gd name="T16" fmla="*/ 0 w 964"/>
                <a:gd name="T17" fmla="*/ 0 h 979"/>
                <a:gd name="T18" fmla="*/ 0 w 964"/>
                <a:gd name="T19" fmla="*/ 0 h 979"/>
                <a:gd name="T20" fmla="*/ 0 w 964"/>
                <a:gd name="T21" fmla="*/ 0 h 979"/>
                <a:gd name="T22" fmla="*/ 0 w 964"/>
                <a:gd name="T23" fmla="*/ 0 h 9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4"/>
                <a:gd name="T37" fmla="*/ 0 h 979"/>
                <a:gd name="T38" fmla="*/ 964 w 964"/>
                <a:gd name="T39" fmla="*/ 979 h 9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4" h="979">
                  <a:moveTo>
                    <a:pt x="205" y="979"/>
                  </a:moveTo>
                  <a:lnTo>
                    <a:pt x="47" y="797"/>
                  </a:lnTo>
                  <a:lnTo>
                    <a:pt x="0" y="586"/>
                  </a:lnTo>
                  <a:lnTo>
                    <a:pt x="41" y="366"/>
                  </a:lnTo>
                  <a:lnTo>
                    <a:pt x="94" y="226"/>
                  </a:lnTo>
                  <a:lnTo>
                    <a:pt x="188" y="120"/>
                  </a:lnTo>
                  <a:lnTo>
                    <a:pt x="475" y="0"/>
                  </a:lnTo>
                  <a:lnTo>
                    <a:pt x="820" y="53"/>
                  </a:lnTo>
                  <a:lnTo>
                    <a:pt x="964" y="718"/>
                  </a:lnTo>
                  <a:lnTo>
                    <a:pt x="604" y="900"/>
                  </a:lnTo>
                  <a:lnTo>
                    <a:pt x="205" y="979"/>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4" name="Freeform 18"/>
            <p:cNvSpPr>
              <a:spLocks/>
            </p:cNvSpPr>
            <p:nvPr/>
          </p:nvSpPr>
          <p:spPr bwMode="auto">
            <a:xfrm>
              <a:off x="1110" y="2928"/>
              <a:ext cx="389" cy="396"/>
            </a:xfrm>
            <a:custGeom>
              <a:avLst/>
              <a:gdLst>
                <a:gd name="T0" fmla="*/ 0 w 1029"/>
                <a:gd name="T1" fmla="*/ 0 h 1008"/>
                <a:gd name="T2" fmla="*/ 0 w 1029"/>
                <a:gd name="T3" fmla="*/ 0 h 1008"/>
                <a:gd name="T4" fmla="*/ 0 w 1029"/>
                <a:gd name="T5" fmla="*/ 0 h 1008"/>
                <a:gd name="T6" fmla="*/ 0 w 1029"/>
                <a:gd name="T7" fmla="*/ 0 h 1008"/>
                <a:gd name="T8" fmla="*/ 0 w 1029"/>
                <a:gd name="T9" fmla="*/ 0 h 1008"/>
                <a:gd name="T10" fmla="*/ 0 w 1029"/>
                <a:gd name="T11" fmla="*/ 0 h 1008"/>
                <a:gd name="T12" fmla="*/ 0 w 1029"/>
                <a:gd name="T13" fmla="*/ 0 h 1008"/>
                <a:gd name="T14" fmla="*/ 0 w 1029"/>
                <a:gd name="T15" fmla="*/ 0 h 1008"/>
                <a:gd name="T16" fmla="*/ 0 w 1029"/>
                <a:gd name="T17" fmla="*/ 0 h 1008"/>
                <a:gd name="T18" fmla="*/ 0 w 1029"/>
                <a:gd name="T19" fmla="*/ 0 h 1008"/>
                <a:gd name="T20" fmla="*/ 0 w 1029"/>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
                <a:gd name="T34" fmla="*/ 0 h 1008"/>
                <a:gd name="T35" fmla="*/ 1029 w 1029"/>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 h="1008">
                  <a:moveTo>
                    <a:pt x="701" y="0"/>
                  </a:moveTo>
                  <a:lnTo>
                    <a:pt x="955" y="132"/>
                  </a:lnTo>
                  <a:lnTo>
                    <a:pt x="1029" y="735"/>
                  </a:lnTo>
                  <a:lnTo>
                    <a:pt x="783" y="964"/>
                  </a:lnTo>
                  <a:lnTo>
                    <a:pt x="501" y="1008"/>
                  </a:lnTo>
                  <a:lnTo>
                    <a:pt x="118" y="820"/>
                  </a:lnTo>
                  <a:lnTo>
                    <a:pt x="0" y="650"/>
                  </a:lnTo>
                  <a:lnTo>
                    <a:pt x="6" y="395"/>
                  </a:lnTo>
                  <a:lnTo>
                    <a:pt x="645" y="167"/>
                  </a:lnTo>
                  <a:lnTo>
                    <a:pt x="7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5" name="Freeform 19"/>
            <p:cNvSpPr>
              <a:spLocks/>
            </p:cNvSpPr>
            <p:nvPr/>
          </p:nvSpPr>
          <p:spPr bwMode="auto">
            <a:xfrm>
              <a:off x="1335" y="2980"/>
              <a:ext cx="103" cy="107"/>
            </a:xfrm>
            <a:custGeom>
              <a:avLst/>
              <a:gdLst>
                <a:gd name="T0" fmla="*/ 0 w 273"/>
                <a:gd name="T1" fmla="*/ 0 h 272"/>
                <a:gd name="T2" fmla="*/ 0 w 273"/>
                <a:gd name="T3" fmla="*/ 0 h 272"/>
                <a:gd name="T4" fmla="*/ 0 w 273"/>
                <a:gd name="T5" fmla="*/ 0 h 272"/>
                <a:gd name="T6" fmla="*/ 0 w 273"/>
                <a:gd name="T7" fmla="*/ 0 h 272"/>
                <a:gd name="T8" fmla="*/ 0 w 273"/>
                <a:gd name="T9" fmla="*/ 0 h 272"/>
                <a:gd name="T10" fmla="*/ 0 w 273"/>
                <a:gd name="T11" fmla="*/ 0 h 272"/>
                <a:gd name="T12" fmla="*/ 0 w 273"/>
                <a:gd name="T13" fmla="*/ 0 h 272"/>
                <a:gd name="T14" fmla="*/ 0 w 273"/>
                <a:gd name="T15" fmla="*/ 0 h 272"/>
                <a:gd name="T16" fmla="*/ 0 w 273"/>
                <a:gd name="T17" fmla="*/ 0 h 272"/>
                <a:gd name="T18" fmla="*/ 0 w 273"/>
                <a:gd name="T19" fmla="*/ 0 h 272"/>
                <a:gd name="T20" fmla="*/ 0 w 273"/>
                <a:gd name="T21" fmla="*/ 0 h 272"/>
                <a:gd name="T22" fmla="*/ 0 w 273"/>
                <a:gd name="T23" fmla="*/ 0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72"/>
                <a:gd name="T38" fmla="*/ 273 w 273"/>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72">
                  <a:moveTo>
                    <a:pt x="24" y="225"/>
                  </a:moveTo>
                  <a:lnTo>
                    <a:pt x="0" y="138"/>
                  </a:lnTo>
                  <a:lnTo>
                    <a:pt x="56" y="14"/>
                  </a:lnTo>
                  <a:lnTo>
                    <a:pt x="167" y="0"/>
                  </a:lnTo>
                  <a:lnTo>
                    <a:pt x="237" y="44"/>
                  </a:lnTo>
                  <a:lnTo>
                    <a:pt x="270" y="111"/>
                  </a:lnTo>
                  <a:lnTo>
                    <a:pt x="273" y="190"/>
                  </a:lnTo>
                  <a:lnTo>
                    <a:pt x="255" y="252"/>
                  </a:lnTo>
                  <a:lnTo>
                    <a:pt x="188" y="266"/>
                  </a:lnTo>
                  <a:lnTo>
                    <a:pt x="117" y="272"/>
                  </a:lnTo>
                  <a:lnTo>
                    <a:pt x="24" y="22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6" name="Freeform 20"/>
            <p:cNvSpPr>
              <a:spLocks/>
            </p:cNvSpPr>
            <p:nvPr/>
          </p:nvSpPr>
          <p:spPr bwMode="auto">
            <a:xfrm>
              <a:off x="1433" y="2994"/>
              <a:ext cx="79" cy="190"/>
            </a:xfrm>
            <a:custGeom>
              <a:avLst/>
              <a:gdLst>
                <a:gd name="T0" fmla="*/ 0 w 208"/>
                <a:gd name="T1" fmla="*/ 0 h 483"/>
                <a:gd name="T2" fmla="*/ 0 w 208"/>
                <a:gd name="T3" fmla="*/ 0 h 483"/>
                <a:gd name="T4" fmla="*/ 0 w 208"/>
                <a:gd name="T5" fmla="*/ 0 h 483"/>
                <a:gd name="T6" fmla="*/ 0 w 208"/>
                <a:gd name="T7" fmla="*/ 0 h 483"/>
                <a:gd name="T8" fmla="*/ 0 w 208"/>
                <a:gd name="T9" fmla="*/ 0 h 483"/>
                <a:gd name="T10" fmla="*/ 0 w 208"/>
                <a:gd name="T11" fmla="*/ 0 h 483"/>
                <a:gd name="T12" fmla="*/ 0 w 208"/>
                <a:gd name="T13" fmla="*/ 0 h 483"/>
                <a:gd name="T14" fmla="*/ 0 60000 65536"/>
                <a:gd name="T15" fmla="*/ 0 60000 65536"/>
                <a:gd name="T16" fmla="*/ 0 60000 65536"/>
                <a:gd name="T17" fmla="*/ 0 60000 65536"/>
                <a:gd name="T18" fmla="*/ 0 60000 65536"/>
                <a:gd name="T19" fmla="*/ 0 60000 65536"/>
                <a:gd name="T20" fmla="*/ 0 60000 65536"/>
                <a:gd name="T21" fmla="*/ 0 w 208"/>
                <a:gd name="T22" fmla="*/ 0 h 483"/>
                <a:gd name="T23" fmla="*/ 208 w 208"/>
                <a:gd name="T24" fmla="*/ 483 h 4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483">
                  <a:moveTo>
                    <a:pt x="14" y="85"/>
                  </a:moveTo>
                  <a:lnTo>
                    <a:pt x="117" y="0"/>
                  </a:lnTo>
                  <a:lnTo>
                    <a:pt x="181" y="129"/>
                  </a:lnTo>
                  <a:lnTo>
                    <a:pt x="208" y="483"/>
                  </a:lnTo>
                  <a:lnTo>
                    <a:pt x="0" y="185"/>
                  </a:lnTo>
                  <a:lnTo>
                    <a:pt x="14" y="85"/>
                  </a:lnTo>
                  <a:close/>
                </a:path>
              </a:pathLst>
            </a:custGeom>
            <a:solidFill>
              <a:srgbClr val="708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7" name="Freeform 21"/>
            <p:cNvSpPr>
              <a:spLocks/>
            </p:cNvSpPr>
            <p:nvPr/>
          </p:nvSpPr>
          <p:spPr bwMode="auto">
            <a:xfrm>
              <a:off x="1143" y="3076"/>
              <a:ext cx="245" cy="247"/>
            </a:xfrm>
            <a:custGeom>
              <a:avLst/>
              <a:gdLst>
                <a:gd name="T0" fmla="*/ 0 w 648"/>
                <a:gd name="T1" fmla="*/ 0 h 630"/>
                <a:gd name="T2" fmla="*/ 0 w 648"/>
                <a:gd name="T3" fmla="*/ 0 h 630"/>
                <a:gd name="T4" fmla="*/ 0 w 648"/>
                <a:gd name="T5" fmla="*/ 0 h 630"/>
                <a:gd name="T6" fmla="*/ 0 w 648"/>
                <a:gd name="T7" fmla="*/ 0 h 630"/>
                <a:gd name="T8" fmla="*/ 0 w 648"/>
                <a:gd name="T9" fmla="*/ 0 h 630"/>
                <a:gd name="T10" fmla="*/ 0 w 648"/>
                <a:gd name="T11" fmla="*/ 0 h 630"/>
                <a:gd name="T12" fmla="*/ 0 w 648"/>
                <a:gd name="T13" fmla="*/ 0 h 630"/>
                <a:gd name="T14" fmla="*/ 0 w 648"/>
                <a:gd name="T15" fmla="*/ 0 h 630"/>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630"/>
                <a:gd name="T26" fmla="*/ 648 w 648"/>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630">
                  <a:moveTo>
                    <a:pt x="648" y="41"/>
                  </a:moveTo>
                  <a:lnTo>
                    <a:pt x="525" y="0"/>
                  </a:lnTo>
                  <a:lnTo>
                    <a:pt x="0" y="451"/>
                  </a:lnTo>
                  <a:lnTo>
                    <a:pt x="185" y="589"/>
                  </a:lnTo>
                  <a:lnTo>
                    <a:pt x="343" y="630"/>
                  </a:lnTo>
                  <a:lnTo>
                    <a:pt x="563" y="419"/>
                  </a:lnTo>
                  <a:lnTo>
                    <a:pt x="648" y="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8" name="Freeform 22"/>
            <p:cNvSpPr>
              <a:spLocks/>
            </p:cNvSpPr>
            <p:nvPr/>
          </p:nvSpPr>
          <p:spPr bwMode="auto">
            <a:xfrm>
              <a:off x="1119" y="2928"/>
              <a:ext cx="277" cy="146"/>
            </a:xfrm>
            <a:custGeom>
              <a:avLst/>
              <a:gdLst>
                <a:gd name="T0" fmla="*/ 0 w 732"/>
                <a:gd name="T1" fmla="*/ 0 h 372"/>
                <a:gd name="T2" fmla="*/ 0 w 732"/>
                <a:gd name="T3" fmla="*/ 0 h 372"/>
                <a:gd name="T4" fmla="*/ 0 w 732"/>
                <a:gd name="T5" fmla="*/ 0 h 372"/>
                <a:gd name="T6" fmla="*/ 0 w 732"/>
                <a:gd name="T7" fmla="*/ 0 h 372"/>
                <a:gd name="T8" fmla="*/ 0 w 732"/>
                <a:gd name="T9" fmla="*/ 0 h 372"/>
                <a:gd name="T10" fmla="*/ 0 w 732"/>
                <a:gd name="T11" fmla="*/ 0 h 372"/>
                <a:gd name="T12" fmla="*/ 0 w 732"/>
                <a:gd name="T13" fmla="*/ 0 h 372"/>
                <a:gd name="T14" fmla="*/ 0 w 732"/>
                <a:gd name="T15" fmla="*/ 0 h 372"/>
                <a:gd name="T16" fmla="*/ 0 w 732"/>
                <a:gd name="T17" fmla="*/ 0 h 372"/>
                <a:gd name="T18" fmla="*/ 0 w 732"/>
                <a:gd name="T19" fmla="*/ 0 h 372"/>
                <a:gd name="T20" fmla="*/ 0 w 732"/>
                <a:gd name="T21" fmla="*/ 0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2"/>
                <a:gd name="T34" fmla="*/ 0 h 372"/>
                <a:gd name="T35" fmla="*/ 732 w 732"/>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2" h="372">
                  <a:moveTo>
                    <a:pt x="732" y="149"/>
                  </a:moveTo>
                  <a:lnTo>
                    <a:pt x="659" y="0"/>
                  </a:lnTo>
                  <a:lnTo>
                    <a:pt x="480" y="0"/>
                  </a:lnTo>
                  <a:lnTo>
                    <a:pt x="214" y="62"/>
                  </a:lnTo>
                  <a:lnTo>
                    <a:pt x="76" y="190"/>
                  </a:lnTo>
                  <a:lnTo>
                    <a:pt x="0" y="372"/>
                  </a:lnTo>
                  <a:lnTo>
                    <a:pt x="293" y="264"/>
                  </a:lnTo>
                  <a:lnTo>
                    <a:pt x="592" y="267"/>
                  </a:lnTo>
                  <a:lnTo>
                    <a:pt x="627" y="158"/>
                  </a:lnTo>
                  <a:lnTo>
                    <a:pt x="732" y="149"/>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89" name="Freeform 23"/>
            <p:cNvSpPr>
              <a:spLocks/>
            </p:cNvSpPr>
            <p:nvPr/>
          </p:nvSpPr>
          <p:spPr bwMode="auto">
            <a:xfrm>
              <a:off x="612" y="3187"/>
              <a:ext cx="297" cy="290"/>
            </a:xfrm>
            <a:custGeom>
              <a:avLst/>
              <a:gdLst>
                <a:gd name="T0" fmla="*/ 0 w 785"/>
                <a:gd name="T1" fmla="*/ 0 h 738"/>
                <a:gd name="T2" fmla="*/ 0 w 785"/>
                <a:gd name="T3" fmla="*/ 0 h 738"/>
                <a:gd name="T4" fmla="*/ 0 w 785"/>
                <a:gd name="T5" fmla="*/ 0 h 738"/>
                <a:gd name="T6" fmla="*/ 0 w 785"/>
                <a:gd name="T7" fmla="*/ 0 h 738"/>
                <a:gd name="T8" fmla="*/ 0 w 785"/>
                <a:gd name="T9" fmla="*/ 0 h 738"/>
                <a:gd name="T10" fmla="*/ 0 w 785"/>
                <a:gd name="T11" fmla="*/ 0 h 738"/>
                <a:gd name="T12" fmla="*/ 0 w 785"/>
                <a:gd name="T13" fmla="*/ 0 h 738"/>
                <a:gd name="T14" fmla="*/ 0 w 785"/>
                <a:gd name="T15" fmla="*/ 0 h 738"/>
                <a:gd name="T16" fmla="*/ 0 w 785"/>
                <a:gd name="T17" fmla="*/ 0 h 738"/>
                <a:gd name="T18" fmla="*/ 0 w 785"/>
                <a:gd name="T19" fmla="*/ 0 h 738"/>
                <a:gd name="T20" fmla="*/ 0 w 785"/>
                <a:gd name="T21" fmla="*/ 0 h 738"/>
                <a:gd name="T22" fmla="*/ 0 w 785"/>
                <a:gd name="T23" fmla="*/ 0 h 738"/>
                <a:gd name="T24" fmla="*/ 0 w 785"/>
                <a:gd name="T25" fmla="*/ 0 h 738"/>
                <a:gd name="T26" fmla="*/ 0 w 785"/>
                <a:gd name="T27" fmla="*/ 0 h 738"/>
                <a:gd name="T28" fmla="*/ 0 w 785"/>
                <a:gd name="T29" fmla="*/ 0 h 738"/>
                <a:gd name="T30" fmla="*/ 0 w 785"/>
                <a:gd name="T31" fmla="*/ 0 h 738"/>
                <a:gd name="T32" fmla="*/ 0 w 785"/>
                <a:gd name="T33" fmla="*/ 0 h 738"/>
                <a:gd name="T34" fmla="*/ 0 w 785"/>
                <a:gd name="T35" fmla="*/ 0 h 738"/>
                <a:gd name="T36" fmla="*/ 0 w 785"/>
                <a:gd name="T37" fmla="*/ 0 h 738"/>
                <a:gd name="T38" fmla="*/ 0 w 785"/>
                <a:gd name="T39" fmla="*/ 0 h 738"/>
                <a:gd name="T40" fmla="*/ 0 w 785"/>
                <a:gd name="T41" fmla="*/ 0 h 738"/>
                <a:gd name="T42" fmla="*/ 0 w 785"/>
                <a:gd name="T43" fmla="*/ 0 h 738"/>
                <a:gd name="T44" fmla="*/ 0 w 785"/>
                <a:gd name="T45" fmla="*/ 0 h 738"/>
                <a:gd name="T46" fmla="*/ 0 w 785"/>
                <a:gd name="T47" fmla="*/ 0 h 738"/>
                <a:gd name="T48" fmla="*/ 0 w 785"/>
                <a:gd name="T49" fmla="*/ 0 h 738"/>
                <a:gd name="T50" fmla="*/ 0 w 785"/>
                <a:gd name="T51" fmla="*/ 0 h 738"/>
                <a:gd name="T52" fmla="*/ 0 w 785"/>
                <a:gd name="T53" fmla="*/ 0 h 7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5"/>
                <a:gd name="T82" fmla="*/ 0 h 738"/>
                <a:gd name="T83" fmla="*/ 785 w 785"/>
                <a:gd name="T84" fmla="*/ 738 h 7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5" h="738">
                  <a:moveTo>
                    <a:pt x="785" y="129"/>
                  </a:moveTo>
                  <a:lnTo>
                    <a:pt x="671" y="12"/>
                  </a:lnTo>
                  <a:lnTo>
                    <a:pt x="565" y="0"/>
                  </a:lnTo>
                  <a:lnTo>
                    <a:pt x="486" y="18"/>
                  </a:lnTo>
                  <a:lnTo>
                    <a:pt x="504" y="82"/>
                  </a:lnTo>
                  <a:lnTo>
                    <a:pt x="355" y="100"/>
                  </a:lnTo>
                  <a:lnTo>
                    <a:pt x="349" y="114"/>
                  </a:lnTo>
                  <a:lnTo>
                    <a:pt x="401" y="153"/>
                  </a:lnTo>
                  <a:lnTo>
                    <a:pt x="152" y="199"/>
                  </a:lnTo>
                  <a:lnTo>
                    <a:pt x="173" y="243"/>
                  </a:lnTo>
                  <a:lnTo>
                    <a:pt x="53" y="317"/>
                  </a:lnTo>
                  <a:lnTo>
                    <a:pt x="85" y="349"/>
                  </a:lnTo>
                  <a:lnTo>
                    <a:pt x="0" y="396"/>
                  </a:lnTo>
                  <a:lnTo>
                    <a:pt x="12" y="422"/>
                  </a:lnTo>
                  <a:lnTo>
                    <a:pt x="108" y="469"/>
                  </a:lnTo>
                  <a:lnTo>
                    <a:pt x="41" y="528"/>
                  </a:lnTo>
                  <a:lnTo>
                    <a:pt x="70" y="560"/>
                  </a:lnTo>
                  <a:lnTo>
                    <a:pt x="106" y="577"/>
                  </a:lnTo>
                  <a:lnTo>
                    <a:pt x="79" y="610"/>
                  </a:lnTo>
                  <a:lnTo>
                    <a:pt x="111" y="633"/>
                  </a:lnTo>
                  <a:lnTo>
                    <a:pt x="176" y="665"/>
                  </a:lnTo>
                  <a:lnTo>
                    <a:pt x="176" y="709"/>
                  </a:lnTo>
                  <a:lnTo>
                    <a:pt x="208" y="738"/>
                  </a:lnTo>
                  <a:lnTo>
                    <a:pt x="366" y="738"/>
                  </a:lnTo>
                  <a:lnTo>
                    <a:pt x="656" y="645"/>
                  </a:lnTo>
                  <a:lnTo>
                    <a:pt x="785" y="129"/>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0" name="Freeform 24"/>
            <p:cNvSpPr>
              <a:spLocks/>
            </p:cNvSpPr>
            <p:nvPr/>
          </p:nvSpPr>
          <p:spPr bwMode="auto">
            <a:xfrm>
              <a:off x="628" y="3326"/>
              <a:ext cx="208" cy="160"/>
            </a:xfrm>
            <a:custGeom>
              <a:avLst/>
              <a:gdLst>
                <a:gd name="T0" fmla="*/ 0 w 551"/>
                <a:gd name="T1" fmla="*/ 0 h 407"/>
                <a:gd name="T2" fmla="*/ 0 w 551"/>
                <a:gd name="T3" fmla="*/ 0 h 407"/>
                <a:gd name="T4" fmla="*/ 0 w 551"/>
                <a:gd name="T5" fmla="*/ 0 h 407"/>
                <a:gd name="T6" fmla="*/ 0 w 551"/>
                <a:gd name="T7" fmla="*/ 0 h 407"/>
                <a:gd name="T8" fmla="*/ 0 w 551"/>
                <a:gd name="T9" fmla="*/ 0 h 407"/>
                <a:gd name="T10" fmla="*/ 0 w 551"/>
                <a:gd name="T11" fmla="*/ 0 h 407"/>
                <a:gd name="T12" fmla="*/ 0 w 551"/>
                <a:gd name="T13" fmla="*/ 0 h 407"/>
                <a:gd name="T14" fmla="*/ 0 w 551"/>
                <a:gd name="T15" fmla="*/ 0 h 407"/>
                <a:gd name="T16" fmla="*/ 0 w 551"/>
                <a:gd name="T17" fmla="*/ 0 h 407"/>
                <a:gd name="T18" fmla="*/ 0 w 551"/>
                <a:gd name="T19" fmla="*/ 0 h 407"/>
                <a:gd name="T20" fmla="*/ 0 w 551"/>
                <a:gd name="T21" fmla="*/ 0 h 407"/>
                <a:gd name="T22" fmla="*/ 0 w 551"/>
                <a:gd name="T23" fmla="*/ 0 h 407"/>
                <a:gd name="T24" fmla="*/ 0 w 551"/>
                <a:gd name="T25" fmla="*/ 0 h 407"/>
                <a:gd name="T26" fmla="*/ 0 w 551"/>
                <a:gd name="T27" fmla="*/ 0 h 407"/>
                <a:gd name="T28" fmla="*/ 0 w 551"/>
                <a:gd name="T29" fmla="*/ 0 h 407"/>
                <a:gd name="T30" fmla="*/ 0 w 551"/>
                <a:gd name="T31" fmla="*/ 0 h 407"/>
                <a:gd name="T32" fmla="*/ 0 w 551"/>
                <a:gd name="T33" fmla="*/ 0 h 407"/>
                <a:gd name="T34" fmla="*/ 0 w 551"/>
                <a:gd name="T35" fmla="*/ 0 h 407"/>
                <a:gd name="T36" fmla="*/ 0 w 551"/>
                <a:gd name="T37" fmla="*/ 0 h 407"/>
                <a:gd name="T38" fmla="*/ 0 w 551"/>
                <a:gd name="T39" fmla="*/ 0 h 407"/>
                <a:gd name="T40" fmla="*/ 0 w 551"/>
                <a:gd name="T41" fmla="*/ 0 h 407"/>
                <a:gd name="T42" fmla="*/ 0 w 551"/>
                <a:gd name="T43" fmla="*/ 0 h 407"/>
                <a:gd name="T44" fmla="*/ 0 w 551"/>
                <a:gd name="T45" fmla="*/ 0 h 407"/>
                <a:gd name="T46" fmla="*/ 0 w 551"/>
                <a:gd name="T47" fmla="*/ 0 h 407"/>
                <a:gd name="T48" fmla="*/ 0 w 551"/>
                <a:gd name="T49" fmla="*/ 0 h 407"/>
                <a:gd name="T50" fmla="*/ 0 w 551"/>
                <a:gd name="T51" fmla="*/ 0 h 407"/>
                <a:gd name="T52" fmla="*/ 0 w 551"/>
                <a:gd name="T53" fmla="*/ 0 h 407"/>
                <a:gd name="T54" fmla="*/ 0 w 551"/>
                <a:gd name="T55" fmla="*/ 0 h 407"/>
                <a:gd name="T56" fmla="*/ 0 w 551"/>
                <a:gd name="T57" fmla="*/ 0 h 407"/>
                <a:gd name="T58" fmla="*/ 0 w 551"/>
                <a:gd name="T59" fmla="*/ 0 h 407"/>
                <a:gd name="T60" fmla="*/ 0 w 551"/>
                <a:gd name="T61" fmla="*/ 0 h 407"/>
                <a:gd name="T62" fmla="*/ 0 w 551"/>
                <a:gd name="T63" fmla="*/ 0 h 407"/>
                <a:gd name="T64" fmla="*/ 0 w 551"/>
                <a:gd name="T65" fmla="*/ 0 h 407"/>
                <a:gd name="T66" fmla="*/ 0 w 551"/>
                <a:gd name="T67" fmla="*/ 0 h 407"/>
                <a:gd name="T68" fmla="*/ 0 w 551"/>
                <a:gd name="T69" fmla="*/ 0 h 407"/>
                <a:gd name="T70" fmla="*/ 0 w 551"/>
                <a:gd name="T71" fmla="*/ 0 h 407"/>
                <a:gd name="T72" fmla="*/ 0 w 551"/>
                <a:gd name="T73" fmla="*/ 0 h 407"/>
                <a:gd name="T74" fmla="*/ 0 w 551"/>
                <a:gd name="T75" fmla="*/ 0 h 407"/>
                <a:gd name="T76" fmla="*/ 0 w 551"/>
                <a:gd name="T77" fmla="*/ 0 h 407"/>
                <a:gd name="T78" fmla="*/ 0 w 551"/>
                <a:gd name="T79" fmla="*/ 0 h 407"/>
                <a:gd name="T80" fmla="*/ 0 w 551"/>
                <a:gd name="T81" fmla="*/ 0 h 407"/>
                <a:gd name="T82" fmla="*/ 0 w 551"/>
                <a:gd name="T83" fmla="*/ 0 h 407"/>
                <a:gd name="T84" fmla="*/ 0 w 551"/>
                <a:gd name="T85" fmla="*/ 0 h 407"/>
                <a:gd name="T86" fmla="*/ 0 w 551"/>
                <a:gd name="T87" fmla="*/ 0 h 407"/>
                <a:gd name="T88" fmla="*/ 0 w 551"/>
                <a:gd name="T89" fmla="*/ 0 h 407"/>
                <a:gd name="T90" fmla="*/ 0 w 551"/>
                <a:gd name="T91" fmla="*/ 0 h 407"/>
                <a:gd name="T92" fmla="*/ 0 w 551"/>
                <a:gd name="T93" fmla="*/ 0 h 407"/>
                <a:gd name="T94" fmla="*/ 0 w 551"/>
                <a:gd name="T95" fmla="*/ 0 h 407"/>
                <a:gd name="T96" fmla="*/ 0 w 551"/>
                <a:gd name="T97" fmla="*/ 0 h 407"/>
                <a:gd name="T98" fmla="*/ 0 w 551"/>
                <a:gd name="T99" fmla="*/ 0 h 407"/>
                <a:gd name="T100" fmla="*/ 0 w 551"/>
                <a:gd name="T101" fmla="*/ 0 h 407"/>
                <a:gd name="T102" fmla="*/ 0 w 551"/>
                <a:gd name="T103" fmla="*/ 0 h 407"/>
                <a:gd name="T104" fmla="*/ 0 w 551"/>
                <a:gd name="T105" fmla="*/ 0 h 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1"/>
                <a:gd name="T160" fmla="*/ 0 h 407"/>
                <a:gd name="T161" fmla="*/ 551 w 551"/>
                <a:gd name="T162" fmla="*/ 407 h 4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1" h="407">
                  <a:moveTo>
                    <a:pt x="91" y="114"/>
                  </a:moveTo>
                  <a:lnTo>
                    <a:pt x="91" y="114"/>
                  </a:lnTo>
                  <a:lnTo>
                    <a:pt x="94" y="117"/>
                  </a:lnTo>
                  <a:lnTo>
                    <a:pt x="100" y="120"/>
                  </a:lnTo>
                  <a:lnTo>
                    <a:pt x="109" y="123"/>
                  </a:lnTo>
                  <a:lnTo>
                    <a:pt x="114" y="126"/>
                  </a:lnTo>
                  <a:lnTo>
                    <a:pt x="126" y="131"/>
                  </a:lnTo>
                  <a:lnTo>
                    <a:pt x="132" y="131"/>
                  </a:lnTo>
                  <a:lnTo>
                    <a:pt x="135" y="134"/>
                  </a:lnTo>
                  <a:lnTo>
                    <a:pt x="144" y="137"/>
                  </a:lnTo>
                  <a:lnTo>
                    <a:pt x="150" y="140"/>
                  </a:lnTo>
                  <a:lnTo>
                    <a:pt x="155" y="140"/>
                  </a:lnTo>
                  <a:lnTo>
                    <a:pt x="161" y="143"/>
                  </a:lnTo>
                  <a:lnTo>
                    <a:pt x="167" y="146"/>
                  </a:lnTo>
                  <a:lnTo>
                    <a:pt x="176" y="146"/>
                  </a:lnTo>
                  <a:lnTo>
                    <a:pt x="182" y="149"/>
                  </a:lnTo>
                  <a:lnTo>
                    <a:pt x="188" y="152"/>
                  </a:lnTo>
                  <a:lnTo>
                    <a:pt x="193" y="152"/>
                  </a:lnTo>
                  <a:lnTo>
                    <a:pt x="202" y="155"/>
                  </a:lnTo>
                  <a:lnTo>
                    <a:pt x="208" y="155"/>
                  </a:lnTo>
                  <a:lnTo>
                    <a:pt x="214" y="155"/>
                  </a:lnTo>
                  <a:lnTo>
                    <a:pt x="220" y="158"/>
                  </a:lnTo>
                  <a:lnTo>
                    <a:pt x="226" y="158"/>
                  </a:lnTo>
                  <a:lnTo>
                    <a:pt x="232" y="158"/>
                  </a:lnTo>
                  <a:lnTo>
                    <a:pt x="237" y="158"/>
                  </a:lnTo>
                  <a:lnTo>
                    <a:pt x="243" y="158"/>
                  </a:lnTo>
                  <a:lnTo>
                    <a:pt x="249" y="158"/>
                  </a:lnTo>
                  <a:lnTo>
                    <a:pt x="258" y="155"/>
                  </a:lnTo>
                  <a:lnTo>
                    <a:pt x="267" y="152"/>
                  </a:lnTo>
                  <a:lnTo>
                    <a:pt x="270" y="149"/>
                  </a:lnTo>
                  <a:lnTo>
                    <a:pt x="275" y="149"/>
                  </a:lnTo>
                  <a:lnTo>
                    <a:pt x="281" y="146"/>
                  </a:lnTo>
                  <a:lnTo>
                    <a:pt x="287" y="143"/>
                  </a:lnTo>
                  <a:lnTo>
                    <a:pt x="296" y="140"/>
                  </a:lnTo>
                  <a:lnTo>
                    <a:pt x="305" y="134"/>
                  </a:lnTo>
                  <a:lnTo>
                    <a:pt x="314" y="129"/>
                  </a:lnTo>
                  <a:lnTo>
                    <a:pt x="325" y="123"/>
                  </a:lnTo>
                  <a:lnTo>
                    <a:pt x="331" y="114"/>
                  </a:lnTo>
                  <a:lnTo>
                    <a:pt x="340" y="108"/>
                  </a:lnTo>
                  <a:lnTo>
                    <a:pt x="346" y="105"/>
                  </a:lnTo>
                  <a:lnTo>
                    <a:pt x="355" y="99"/>
                  </a:lnTo>
                  <a:lnTo>
                    <a:pt x="358" y="93"/>
                  </a:lnTo>
                  <a:lnTo>
                    <a:pt x="363" y="90"/>
                  </a:lnTo>
                  <a:lnTo>
                    <a:pt x="366" y="88"/>
                  </a:lnTo>
                  <a:lnTo>
                    <a:pt x="369" y="85"/>
                  </a:lnTo>
                  <a:lnTo>
                    <a:pt x="372" y="82"/>
                  </a:lnTo>
                  <a:lnTo>
                    <a:pt x="375" y="79"/>
                  </a:lnTo>
                  <a:lnTo>
                    <a:pt x="381" y="79"/>
                  </a:lnTo>
                  <a:lnTo>
                    <a:pt x="387" y="79"/>
                  </a:lnTo>
                  <a:lnTo>
                    <a:pt x="393" y="76"/>
                  </a:lnTo>
                  <a:lnTo>
                    <a:pt x="399" y="73"/>
                  </a:lnTo>
                  <a:lnTo>
                    <a:pt x="404" y="70"/>
                  </a:lnTo>
                  <a:lnTo>
                    <a:pt x="413" y="70"/>
                  </a:lnTo>
                  <a:lnTo>
                    <a:pt x="419" y="67"/>
                  </a:lnTo>
                  <a:lnTo>
                    <a:pt x="425" y="67"/>
                  </a:lnTo>
                  <a:lnTo>
                    <a:pt x="431" y="67"/>
                  </a:lnTo>
                  <a:lnTo>
                    <a:pt x="440" y="67"/>
                  </a:lnTo>
                  <a:lnTo>
                    <a:pt x="442" y="64"/>
                  </a:lnTo>
                  <a:lnTo>
                    <a:pt x="445" y="64"/>
                  </a:lnTo>
                  <a:lnTo>
                    <a:pt x="448" y="64"/>
                  </a:lnTo>
                  <a:lnTo>
                    <a:pt x="451" y="64"/>
                  </a:lnTo>
                  <a:lnTo>
                    <a:pt x="448" y="64"/>
                  </a:lnTo>
                  <a:lnTo>
                    <a:pt x="445" y="61"/>
                  </a:lnTo>
                  <a:lnTo>
                    <a:pt x="442" y="61"/>
                  </a:lnTo>
                  <a:lnTo>
                    <a:pt x="437" y="58"/>
                  </a:lnTo>
                  <a:lnTo>
                    <a:pt x="431" y="55"/>
                  </a:lnTo>
                  <a:lnTo>
                    <a:pt x="422" y="55"/>
                  </a:lnTo>
                  <a:lnTo>
                    <a:pt x="413" y="52"/>
                  </a:lnTo>
                  <a:lnTo>
                    <a:pt x="404" y="49"/>
                  </a:lnTo>
                  <a:lnTo>
                    <a:pt x="401" y="49"/>
                  </a:lnTo>
                  <a:lnTo>
                    <a:pt x="396" y="47"/>
                  </a:lnTo>
                  <a:lnTo>
                    <a:pt x="390" y="47"/>
                  </a:lnTo>
                  <a:lnTo>
                    <a:pt x="387" y="47"/>
                  </a:lnTo>
                  <a:lnTo>
                    <a:pt x="375" y="44"/>
                  </a:lnTo>
                  <a:lnTo>
                    <a:pt x="366" y="44"/>
                  </a:lnTo>
                  <a:lnTo>
                    <a:pt x="358" y="41"/>
                  </a:lnTo>
                  <a:lnTo>
                    <a:pt x="349" y="41"/>
                  </a:lnTo>
                  <a:lnTo>
                    <a:pt x="340" y="41"/>
                  </a:lnTo>
                  <a:lnTo>
                    <a:pt x="334" y="44"/>
                  </a:lnTo>
                  <a:lnTo>
                    <a:pt x="325" y="47"/>
                  </a:lnTo>
                  <a:lnTo>
                    <a:pt x="319" y="49"/>
                  </a:lnTo>
                  <a:lnTo>
                    <a:pt x="311" y="52"/>
                  </a:lnTo>
                  <a:lnTo>
                    <a:pt x="305" y="55"/>
                  </a:lnTo>
                  <a:lnTo>
                    <a:pt x="299" y="58"/>
                  </a:lnTo>
                  <a:lnTo>
                    <a:pt x="293" y="61"/>
                  </a:lnTo>
                  <a:lnTo>
                    <a:pt x="287" y="64"/>
                  </a:lnTo>
                  <a:lnTo>
                    <a:pt x="281" y="67"/>
                  </a:lnTo>
                  <a:lnTo>
                    <a:pt x="273" y="67"/>
                  </a:lnTo>
                  <a:lnTo>
                    <a:pt x="267" y="70"/>
                  </a:lnTo>
                  <a:lnTo>
                    <a:pt x="267" y="67"/>
                  </a:lnTo>
                  <a:lnTo>
                    <a:pt x="267" y="61"/>
                  </a:lnTo>
                  <a:lnTo>
                    <a:pt x="270" y="58"/>
                  </a:lnTo>
                  <a:lnTo>
                    <a:pt x="273" y="49"/>
                  </a:lnTo>
                  <a:lnTo>
                    <a:pt x="278" y="44"/>
                  </a:lnTo>
                  <a:lnTo>
                    <a:pt x="284" y="38"/>
                  </a:lnTo>
                  <a:lnTo>
                    <a:pt x="293" y="35"/>
                  </a:lnTo>
                  <a:lnTo>
                    <a:pt x="296" y="32"/>
                  </a:lnTo>
                  <a:lnTo>
                    <a:pt x="302" y="29"/>
                  </a:lnTo>
                  <a:lnTo>
                    <a:pt x="308" y="26"/>
                  </a:lnTo>
                  <a:lnTo>
                    <a:pt x="314" y="23"/>
                  </a:lnTo>
                  <a:lnTo>
                    <a:pt x="319" y="20"/>
                  </a:lnTo>
                  <a:lnTo>
                    <a:pt x="325" y="17"/>
                  </a:lnTo>
                  <a:lnTo>
                    <a:pt x="331" y="17"/>
                  </a:lnTo>
                  <a:lnTo>
                    <a:pt x="337" y="14"/>
                  </a:lnTo>
                  <a:lnTo>
                    <a:pt x="343" y="14"/>
                  </a:lnTo>
                  <a:lnTo>
                    <a:pt x="346" y="11"/>
                  </a:lnTo>
                  <a:lnTo>
                    <a:pt x="352" y="8"/>
                  </a:lnTo>
                  <a:lnTo>
                    <a:pt x="358" y="8"/>
                  </a:lnTo>
                  <a:lnTo>
                    <a:pt x="363" y="6"/>
                  </a:lnTo>
                  <a:lnTo>
                    <a:pt x="369" y="6"/>
                  </a:lnTo>
                  <a:lnTo>
                    <a:pt x="375" y="3"/>
                  </a:lnTo>
                  <a:lnTo>
                    <a:pt x="381" y="3"/>
                  </a:lnTo>
                  <a:lnTo>
                    <a:pt x="390" y="0"/>
                  </a:lnTo>
                  <a:lnTo>
                    <a:pt x="401" y="0"/>
                  </a:lnTo>
                  <a:lnTo>
                    <a:pt x="407" y="0"/>
                  </a:lnTo>
                  <a:lnTo>
                    <a:pt x="416" y="0"/>
                  </a:lnTo>
                  <a:lnTo>
                    <a:pt x="422" y="0"/>
                  </a:lnTo>
                  <a:lnTo>
                    <a:pt x="431" y="3"/>
                  </a:lnTo>
                  <a:lnTo>
                    <a:pt x="434" y="3"/>
                  </a:lnTo>
                  <a:lnTo>
                    <a:pt x="440" y="3"/>
                  </a:lnTo>
                  <a:lnTo>
                    <a:pt x="445" y="3"/>
                  </a:lnTo>
                  <a:lnTo>
                    <a:pt x="451" y="6"/>
                  </a:lnTo>
                  <a:lnTo>
                    <a:pt x="454" y="8"/>
                  </a:lnTo>
                  <a:lnTo>
                    <a:pt x="460" y="8"/>
                  </a:lnTo>
                  <a:lnTo>
                    <a:pt x="466" y="11"/>
                  </a:lnTo>
                  <a:lnTo>
                    <a:pt x="472" y="14"/>
                  </a:lnTo>
                  <a:lnTo>
                    <a:pt x="478" y="14"/>
                  </a:lnTo>
                  <a:lnTo>
                    <a:pt x="483" y="17"/>
                  </a:lnTo>
                  <a:lnTo>
                    <a:pt x="489" y="17"/>
                  </a:lnTo>
                  <a:lnTo>
                    <a:pt x="495" y="20"/>
                  </a:lnTo>
                  <a:lnTo>
                    <a:pt x="501" y="23"/>
                  </a:lnTo>
                  <a:lnTo>
                    <a:pt x="504" y="26"/>
                  </a:lnTo>
                  <a:lnTo>
                    <a:pt x="510" y="26"/>
                  </a:lnTo>
                  <a:lnTo>
                    <a:pt x="516" y="29"/>
                  </a:lnTo>
                  <a:lnTo>
                    <a:pt x="519" y="29"/>
                  </a:lnTo>
                  <a:lnTo>
                    <a:pt x="524" y="32"/>
                  </a:lnTo>
                  <a:lnTo>
                    <a:pt x="530" y="32"/>
                  </a:lnTo>
                  <a:lnTo>
                    <a:pt x="533" y="35"/>
                  </a:lnTo>
                  <a:lnTo>
                    <a:pt x="539" y="38"/>
                  </a:lnTo>
                  <a:lnTo>
                    <a:pt x="545" y="41"/>
                  </a:lnTo>
                  <a:lnTo>
                    <a:pt x="548" y="41"/>
                  </a:lnTo>
                  <a:lnTo>
                    <a:pt x="551" y="41"/>
                  </a:lnTo>
                  <a:lnTo>
                    <a:pt x="545" y="105"/>
                  </a:lnTo>
                  <a:lnTo>
                    <a:pt x="495" y="161"/>
                  </a:lnTo>
                  <a:lnTo>
                    <a:pt x="551" y="225"/>
                  </a:lnTo>
                  <a:lnTo>
                    <a:pt x="548" y="260"/>
                  </a:lnTo>
                  <a:lnTo>
                    <a:pt x="472" y="284"/>
                  </a:lnTo>
                  <a:lnTo>
                    <a:pt x="416" y="219"/>
                  </a:lnTo>
                  <a:lnTo>
                    <a:pt x="334" y="228"/>
                  </a:lnTo>
                  <a:lnTo>
                    <a:pt x="290" y="275"/>
                  </a:lnTo>
                  <a:lnTo>
                    <a:pt x="287" y="378"/>
                  </a:lnTo>
                  <a:lnTo>
                    <a:pt x="164" y="407"/>
                  </a:lnTo>
                  <a:lnTo>
                    <a:pt x="132" y="366"/>
                  </a:lnTo>
                  <a:lnTo>
                    <a:pt x="141" y="316"/>
                  </a:lnTo>
                  <a:lnTo>
                    <a:pt x="41" y="269"/>
                  </a:lnTo>
                  <a:lnTo>
                    <a:pt x="73" y="231"/>
                  </a:lnTo>
                  <a:lnTo>
                    <a:pt x="0" y="190"/>
                  </a:lnTo>
                  <a:lnTo>
                    <a:pt x="91" y="11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1" name="Freeform 25"/>
            <p:cNvSpPr>
              <a:spLocks/>
            </p:cNvSpPr>
            <p:nvPr/>
          </p:nvSpPr>
          <p:spPr bwMode="auto">
            <a:xfrm>
              <a:off x="859" y="3363"/>
              <a:ext cx="184" cy="92"/>
            </a:xfrm>
            <a:custGeom>
              <a:avLst/>
              <a:gdLst>
                <a:gd name="T0" fmla="*/ 0 w 487"/>
                <a:gd name="T1" fmla="*/ 0 h 235"/>
                <a:gd name="T2" fmla="*/ 0 w 487"/>
                <a:gd name="T3" fmla="*/ 0 h 235"/>
                <a:gd name="T4" fmla="*/ 0 w 487"/>
                <a:gd name="T5" fmla="*/ 0 h 235"/>
                <a:gd name="T6" fmla="*/ 0 w 487"/>
                <a:gd name="T7" fmla="*/ 0 h 235"/>
                <a:gd name="T8" fmla="*/ 0 w 487"/>
                <a:gd name="T9" fmla="*/ 0 h 235"/>
                <a:gd name="T10" fmla="*/ 0 w 487"/>
                <a:gd name="T11" fmla="*/ 0 h 235"/>
                <a:gd name="T12" fmla="*/ 0 60000 65536"/>
                <a:gd name="T13" fmla="*/ 0 60000 65536"/>
                <a:gd name="T14" fmla="*/ 0 60000 65536"/>
                <a:gd name="T15" fmla="*/ 0 60000 65536"/>
                <a:gd name="T16" fmla="*/ 0 60000 65536"/>
                <a:gd name="T17" fmla="*/ 0 60000 65536"/>
                <a:gd name="T18" fmla="*/ 0 w 487"/>
                <a:gd name="T19" fmla="*/ 0 h 235"/>
                <a:gd name="T20" fmla="*/ 487 w 48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487" h="235">
                  <a:moveTo>
                    <a:pt x="0" y="88"/>
                  </a:moveTo>
                  <a:lnTo>
                    <a:pt x="460" y="0"/>
                  </a:lnTo>
                  <a:lnTo>
                    <a:pt x="487" y="97"/>
                  </a:lnTo>
                  <a:lnTo>
                    <a:pt x="36" y="235"/>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2" name="Freeform 26"/>
            <p:cNvSpPr>
              <a:spLocks/>
            </p:cNvSpPr>
            <p:nvPr/>
          </p:nvSpPr>
          <p:spPr bwMode="auto">
            <a:xfrm>
              <a:off x="913" y="3433"/>
              <a:ext cx="90" cy="41"/>
            </a:xfrm>
            <a:custGeom>
              <a:avLst/>
              <a:gdLst>
                <a:gd name="T0" fmla="*/ 0 w 240"/>
                <a:gd name="T1" fmla="*/ 0 h 103"/>
                <a:gd name="T2" fmla="*/ 0 w 240"/>
                <a:gd name="T3" fmla="*/ 0 h 103"/>
                <a:gd name="T4" fmla="*/ 0 w 240"/>
                <a:gd name="T5" fmla="*/ 0 h 103"/>
                <a:gd name="T6" fmla="*/ 0 w 240"/>
                <a:gd name="T7" fmla="*/ 0 h 103"/>
                <a:gd name="T8" fmla="*/ 0 w 240"/>
                <a:gd name="T9" fmla="*/ 0 h 103"/>
                <a:gd name="T10" fmla="*/ 0 w 240"/>
                <a:gd name="T11" fmla="*/ 0 h 103"/>
                <a:gd name="T12" fmla="*/ 0 w 240"/>
                <a:gd name="T13" fmla="*/ 0 h 103"/>
                <a:gd name="T14" fmla="*/ 0 60000 65536"/>
                <a:gd name="T15" fmla="*/ 0 60000 65536"/>
                <a:gd name="T16" fmla="*/ 0 60000 65536"/>
                <a:gd name="T17" fmla="*/ 0 60000 65536"/>
                <a:gd name="T18" fmla="*/ 0 60000 65536"/>
                <a:gd name="T19" fmla="*/ 0 60000 65536"/>
                <a:gd name="T20" fmla="*/ 0 60000 65536"/>
                <a:gd name="T21" fmla="*/ 0 w 240"/>
                <a:gd name="T22" fmla="*/ 0 h 103"/>
                <a:gd name="T23" fmla="*/ 240 w 240"/>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3">
                  <a:moveTo>
                    <a:pt x="0" y="21"/>
                  </a:moveTo>
                  <a:lnTo>
                    <a:pt x="97" y="0"/>
                  </a:lnTo>
                  <a:lnTo>
                    <a:pt x="187" y="18"/>
                  </a:lnTo>
                  <a:lnTo>
                    <a:pt x="240" y="100"/>
                  </a:lnTo>
                  <a:lnTo>
                    <a:pt x="170" y="103"/>
                  </a:lnTo>
                  <a:lnTo>
                    <a:pt x="0" y="21"/>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3" name="Freeform 27"/>
            <p:cNvSpPr>
              <a:spLocks/>
            </p:cNvSpPr>
            <p:nvPr/>
          </p:nvSpPr>
          <p:spPr bwMode="auto">
            <a:xfrm>
              <a:off x="733" y="3238"/>
              <a:ext cx="623" cy="483"/>
            </a:xfrm>
            <a:custGeom>
              <a:avLst/>
              <a:gdLst>
                <a:gd name="T0" fmla="*/ 0 w 1647"/>
                <a:gd name="T1" fmla="*/ 0 h 1231"/>
                <a:gd name="T2" fmla="*/ 0 w 1647"/>
                <a:gd name="T3" fmla="*/ 0 h 1231"/>
                <a:gd name="T4" fmla="*/ 0 w 1647"/>
                <a:gd name="T5" fmla="*/ 0 h 1231"/>
                <a:gd name="T6" fmla="*/ 0 w 1647"/>
                <a:gd name="T7" fmla="*/ 0 h 1231"/>
                <a:gd name="T8" fmla="*/ 0 w 1647"/>
                <a:gd name="T9" fmla="*/ 0 h 1231"/>
                <a:gd name="T10" fmla="*/ 0 w 1647"/>
                <a:gd name="T11" fmla="*/ 0 h 1231"/>
                <a:gd name="T12" fmla="*/ 0 w 1647"/>
                <a:gd name="T13" fmla="*/ 0 h 1231"/>
                <a:gd name="T14" fmla="*/ 0 w 1647"/>
                <a:gd name="T15" fmla="*/ 0 h 1231"/>
                <a:gd name="T16" fmla="*/ 0 w 1647"/>
                <a:gd name="T17" fmla="*/ 0 h 1231"/>
                <a:gd name="T18" fmla="*/ 0 w 1647"/>
                <a:gd name="T19" fmla="*/ 0 h 1231"/>
                <a:gd name="T20" fmla="*/ 0 w 1647"/>
                <a:gd name="T21" fmla="*/ 0 h 1231"/>
                <a:gd name="T22" fmla="*/ 0 w 1647"/>
                <a:gd name="T23" fmla="*/ 0 h 1231"/>
                <a:gd name="T24" fmla="*/ 0 w 1647"/>
                <a:gd name="T25" fmla="*/ 0 h 1231"/>
                <a:gd name="T26" fmla="*/ 0 w 1647"/>
                <a:gd name="T27" fmla="*/ 0 h 1231"/>
                <a:gd name="T28" fmla="*/ 0 w 1647"/>
                <a:gd name="T29" fmla="*/ 0 h 1231"/>
                <a:gd name="T30" fmla="*/ 0 w 1647"/>
                <a:gd name="T31" fmla="*/ 0 h 1231"/>
                <a:gd name="T32" fmla="*/ 0 w 1647"/>
                <a:gd name="T33" fmla="*/ 0 h 1231"/>
                <a:gd name="T34" fmla="*/ 0 w 1647"/>
                <a:gd name="T35" fmla="*/ 0 h 1231"/>
                <a:gd name="T36" fmla="*/ 0 w 1647"/>
                <a:gd name="T37" fmla="*/ 0 h 1231"/>
                <a:gd name="T38" fmla="*/ 0 w 1647"/>
                <a:gd name="T39" fmla="*/ 0 h 1231"/>
                <a:gd name="T40" fmla="*/ 0 w 1647"/>
                <a:gd name="T41" fmla="*/ 0 h 1231"/>
                <a:gd name="T42" fmla="*/ 0 w 1647"/>
                <a:gd name="T43" fmla="*/ 0 h 1231"/>
                <a:gd name="T44" fmla="*/ 0 w 1647"/>
                <a:gd name="T45" fmla="*/ 0 h 1231"/>
                <a:gd name="T46" fmla="*/ 0 w 1647"/>
                <a:gd name="T47" fmla="*/ 0 h 1231"/>
                <a:gd name="T48" fmla="*/ 0 w 1647"/>
                <a:gd name="T49" fmla="*/ 0 h 1231"/>
                <a:gd name="T50" fmla="*/ 0 w 1647"/>
                <a:gd name="T51" fmla="*/ 0 h 1231"/>
                <a:gd name="T52" fmla="*/ 0 w 1647"/>
                <a:gd name="T53" fmla="*/ 0 h 1231"/>
                <a:gd name="T54" fmla="*/ 0 w 1647"/>
                <a:gd name="T55" fmla="*/ 0 h 1231"/>
                <a:gd name="T56" fmla="*/ 0 w 1647"/>
                <a:gd name="T57" fmla="*/ 0 h 1231"/>
                <a:gd name="T58" fmla="*/ 0 w 1647"/>
                <a:gd name="T59" fmla="*/ 0 h 1231"/>
                <a:gd name="T60" fmla="*/ 0 w 1647"/>
                <a:gd name="T61" fmla="*/ 0 h 1231"/>
                <a:gd name="T62" fmla="*/ 0 w 1647"/>
                <a:gd name="T63" fmla="*/ 0 h 1231"/>
                <a:gd name="T64" fmla="*/ 0 w 1647"/>
                <a:gd name="T65" fmla="*/ 0 h 1231"/>
                <a:gd name="T66" fmla="*/ 0 w 1647"/>
                <a:gd name="T67" fmla="*/ 0 h 1231"/>
                <a:gd name="T68" fmla="*/ 0 w 1647"/>
                <a:gd name="T69" fmla="*/ 0 h 1231"/>
                <a:gd name="T70" fmla="*/ 0 w 1647"/>
                <a:gd name="T71" fmla="*/ 0 h 1231"/>
                <a:gd name="T72" fmla="*/ 0 w 1647"/>
                <a:gd name="T73" fmla="*/ 0 h 1231"/>
                <a:gd name="T74" fmla="*/ 0 w 1647"/>
                <a:gd name="T75" fmla="*/ 0 h 1231"/>
                <a:gd name="T76" fmla="*/ 0 w 1647"/>
                <a:gd name="T77" fmla="*/ 0 h 1231"/>
                <a:gd name="T78" fmla="*/ 0 w 1647"/>
                <a:gd name="T79" fmla="*/ 0 h 1231"/>
                <a:gd name="T80" fmla="*/ 0 w 1647"/>
                <a:gd name="T81" fmla="*/ 0 h 1231"/>
                <a:gd name="T82" fmla="*/ 0 w 1647"/>
                <a:gd name="T83" fmla="*/ 0 h 1231"/>
                <a:gd name="T84" fmla="*/ 0 w 1647"/>
                <a:gd name="T85" fmla="*/ 0 h 1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7"/>
                <a:gd name="T130" fmla="*/ 0 h 1231"/>
                <a:gd name="T131" fmla="*/ 1647 w 1647"/>
                <a:gd name="T132" fmla="*/ 1231 h 1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7" h="1231">
                  <a:moveTo>
                    <a:pt x="443" y="0"/>
                  </a:moveTo>
                  <a:lnTo>
                    <a:pt x="440" y="0"/>
                  </a:lnTo>
                  <a:lnTo>
                    <a:pt x="437" y="0"/>
                  </a:lnTo>
                  <a:lnTo>
                    <a:pt x="431" y="3"/>
                  </a:lnTo>
                  <a:lnTo>
                    <a:pt x="428" y="3"/>
                  </a:lnTo>
                  <a:lnTo>
                    <a:pt x="422" y="6"/>
                  </a:lnTo>
                  <a:lnTo>
                    <a:pt x="416" y="9"/>
                  </a:lnTo>
                  <a:lnTo>
                    <a:pt x="411" y="12"/>
                  </a:lnTo>
                  <a:lnTo>
                    <a:pt x="402" y="15"/>
                  </a:lnTo>
                  <a:lnTo>
                    <a:pt x="396" y="21"/>
                  </a:lnTo>
                  <a:lnTo>
                    <a:pt x="387" y="24"/>
                  </a:lnTo>
                  <a:lnTo>
                    <a:pt x="381" y="29"/>
                  </a:lnTo>
                  <a:lnTo>
                    <a:pt x="372" y="32"/>
                  </a:lnTo>
                  <a:lnTo>
                    <a:pt x="364" y="38"/>
                  </a:lnTo>
                  <a:lnTo>
                    <a:pt x="358" y="44"/>
                  </a:lnTo>
                  <a:lnTo>
                    <a:pt x="349" y="50"/>
                  </a:lnTo>
                  <a:lnTo>
                    <a:pt x="340" y="56"/>
                  </a:lnTo>
                  <a:lnTo>
                    <a:pt x="331" y="65"/>
                  </a:lnTo>
                  <a:lnTo>
                    <a:pt x="326" y="70"/>
                  </a:lnTo>
                  <a:lnTo>
                    <a:pt x="317" y="79"/>
                  </a:lnTo>
                  <a:lnTo>
                    <a:pt x="308" y="85"/>
                  </a:lnTo>
                  <a:lnTo>
                    <a:pt x="302" y="94"/>
                  </a:lnTo>
                  <a:lnTo>
                    <a:pt x="296" y="103"/>
                  </a:lnTo>
                  <a:lnTo>
                    <a:pt x="287" y="111"/>
                  </a:lnTo>
                  <a:lnTo>
                    <a:pt x="282" y="120"/>
                  </a:lnTo>
                  <a:lnTo>
                    <a:pt x="279" y="123"/>
                  </a:lnTo>
                  <a:lnTo>
                    <a:pt x="276" y="129"/>
                  </a:lnTo>
                  <a:lnTo>
                    <a:pt x="276" y="135"/>
                  </a:lnTo>
                  <a:lnTo>
                    <a:pt x="273" y="141"/>
                  </a:lnTo>
                  <a:lnTo>
                    <a:pt x="270" y="144"/>
                  </a:lnTo>
                  <a:lnTo>
                    <a:pt x="267" y="149"/>
                  </a:lnTo>
                  <a:lnTo>
                    <a:pt x="267" y="155"/>
                  </a:lnTo>
                  <a:lnTo>
                    <a:pt x="264" y="158"/>
                  </a:lnTo>
                  <a:lnTo>
                    <a:pt x="264" y="164"/>
                  </a:lnTo>
                  <a:lnTo>
                    <a:pt x="261" y="170"/>
                  </a:lnTo>
                  <a:lnTo>
                    <a:pt x="261" y="176"/>
                  </a:lnTo>
                  <a:lnTo>
                    <a:pt x="261" y="182"/>
                  </a:lnTo>
                  <a:lnTo>
                    <a:pt x="282" y="299"/>
                  </a:lnTo>
                  <a:lnTo>
                    <a:pt x="261" y="363"/>
                  </a:lnTo>
                  <a:lnTo>
                    <a:pt x="211" y="399"/>
                  </a:lnTo>
                  <a:lnTo>
                    <a:pt x="273" y="454"/>
                  </a:lnTo>
                  <a:lnTo>
                    <a:pt x="273" y="489"/>
                  </a:lnTo>
                  <a:lnTo>
                    <a:pt x="188" y="510"/>
                  </a:lnTo>
                  <a:lnTo>
                    <a:pt x="153" y="448"/>
                  </a:lnTo>
                  <a:lnTo>
                    <a:pt x="50" y="440"/>
                  </a:lnTo>
                  <a:lnTo>
                    <a:pt x="0" y="501"/>
                  </a:lnTo>
                  <a:lnTo>
                    <a:pt x="9" y="604"/>
                  </a:lnTo>
                  <a:lnTo>
                    <a:pt x="47" y="683"/>
                  </a:lnTo>
                  <a:lnTo>
                    <a:pt x="129" y="706"/>
                  </a:lnTo>
                  <a:lnTo>
                    <a:pt x="176" y="788"/>
                  </a:lnTo>
                  <a:lnTo>
                    <a:pt x="249" y="841"/>
                  </a:lnTo>
                  <a:lnTo>
                    <a:pt x="370" y="864"/>
                  </a:lnTo>
                  <a:lnTo>
                    <a:pt x="396" y="941"/>
                  </a:lnTo>
                  <a:lnTo>
                    <a:pt x="513" y="914"/>
                  </a:lnTo>
                  <a:lnTo>
                    <a:pt x="791" y="905"/>
                  </a:lnTo>
                  <a:lnTo>
                    <a:pt x="876" y="911"/>
                  </a:lnTo>
                  <a:lnTo>
                    <a:pt x="1002" y="1231"/>
                  </a:lnTo>
                  <a:lnTo>
                    <a:pt x="1427" y="853"/>
                  </a:lnTo>
                  <a:lnTo>
                    <a:pt x="1497" y="858"/>
                  </a:lnTo>
                  <a:lnTo>
                    <a:pt x="1518" y="820"/>
                  </a:lnTo>
                  <a:lnTo>
                    <a:pt x="1579" y="791"/>
                  </a:lnTo>
                  <a:lnTo>
                    <a:pt x="1597" y="703"/>
                  </a:lnTo>
                  <a:lnTo>
                    <a:pt x="1635" y="674"/>
                  </a:lnTo>
                  <a:lnTo>
                    <a:pt x="1647" y="618"/>
                  </a:lnTo>
                  <a:lnTo>
                    <a:pt x="1606" y="583"/>
                  </a:lnTo>
                  <a:lnTo>
                    <a:pt x="1559" y="577"/>
                  </a:lnTo>
                  <a:lnTo>
                    <a:pt x="1606" y="527"/>
                  </a:lnTo>
                  <a:lnTo>
                    <a:pt x="1597" y="457"/>
                  </a:lnTo>
                  <a:lnTo>
                    <a:pt x="1565" y="448"/>
                  </a:lnTo>
                  <a:lnTo>
                    <a:pt x="1368" y="554"/>
                  </a:lnTo>
                  <a:lnTo>
                    <a:pt x="1389" y="440"/>
                  </a:lnTo>
                  <a:lnTo>
                    <a:pt x="1307" y="401"/>
                  </a:lnTo>
                  <a:lnTo>
                    <a:pt x="1251" y="580"/>
                  </a:lnTo>
                  <a:lnTo>
                    <a:pt x="1204" y="533"/>
                  </a:lnTo>
                  <a:lnTo>
                    <a:pt x="1213" y="428"/>
                  </a:lnTo>
                  <a:lnTo>
                    <a:pt x="1169" y="407"/>
                  </a:lnTo>
                  <a:lnTo>
                    <a:pt x="1128" y="431"/>
                  </a:lnTo>
                  <a:lnTo>
                    <a:pt x="1102" y="563"/>
                  </a:lnTo>
                  <a:lnTo>
                    <a:pt x="973" y="721"/>
                  </a:lnTo>
                  <a:lnTo>
                    <a:pt x="785" y="853"/>
                  </a:lnTo>
                  <a:lnTo>
                    <a:pt x="513" y="557"/>
                  </a:lnTo>
                  <a:lnTo>
                    <a:pt x="416" y="489"/>
                  </a:lnTo>
                  <a:lnTo>
                    <a:pt x="387" y="407"/>
                  </a:lnTo>
                  <a:lnTo>
                    <a:pt x="472" y="404"/>
                  </a:lnTo>
                  <a:lnTo>
                    <a:pt x="534" y="0"/>
                  </a:lnTo>
                  <a:lnTo>
                    <a:pt x="443"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4" name="Freeform 28"/>
            <p:cNvSpPr>
              <a:spLocks/>
            </p:cNvSpPr>
            <p:nvPr/>
          </p:nvSpPr>
          <p:spPr bwMode="auto">
            <a:xfrm>
              <a:off x="920" y="3456"/>
              <a:ext cx="139" cy="107"/>
            </a:xfrm>
            <a:custGeom>
              <a:avLst/>
              <a:gdLst>
                <a:gd name="T0" fmla="*/ 0 w 367"/>
                <a:gd name="T1" fmla="*/ 0 h 272"/>
                <a:gd name="T2" fmla="*/ 0 w 367"/>
                <a:gd name="T3" fmla="*/ 0 h 272"/>
                <a:gd name="T4" fmla="*/ 0 w 367"/>
                <a:gd name="T5" fmla="*/ 0 h 272"/>
                <a:gd name="T6" fmla="*/ 0 w 367"/>
                <a:gd name="T7" fmla="*/ 0 h 272"/>
                <a:gd name="T8" fmla="*/ 0 w 367"/>
                <a:gd name="T9" fmla="*/ 0 h 272"/>
                <a:gd name="T10" fmla="*/ 0 w 367"/>
                <a:gd name="T11" fmla="*/ 0 h 272"/>
                <a:gd name="T12" fmla="*/ 0 w 367"/>
                <a:gd name="T13" fmla="*/ 0 h 272"/>
                <a:gd name="T14" fmla="*/ 0 w 367"/>
                <a:gd name="T15" fmla="*/ 0 h 272"/>
                <a:gd name="T16" fmla="*/ 0 w 367"/>
                <a:gd name="T17" fmla="*/ 0 h 272"/>
                <a:gd name="T18" fmla="*/ 0 w 367"/>
                <a:gd name="T19" fmla="*/ 0 h 272"/>
                <a:gd name="T20" fmla="*/ 0 w 367"/>
                <a:gd name="T21" fmla="*/ 0 h 272"/>
                <a:gd name="T22" fmla="*/ 0 w 367"/>
                <a:gd name="T23" fmla="*/ 0 h 272"/>
                <a:gd name="T24" fmla="*/ 0 w 367"/>
                <a:gd name="T25" fmla="*/ 0 h 272"/>
                <a:gd name="T26" fmla="*/ 0 w 367"/>
                <a:gd name="T27" fmla="*/ 0 h 272"/>
                <a:gd name="T28" fmla="*/ 0 w 367"/>
                <a:gd name="T29" fmla="*/ 0 h 272"/>
                <a:gd name="T30" fmla="*/ 0 w 367"/>
                <a:gd name="T31" fmla="*/ 0 h 272"/>
                <a:gd name="T32" fmla="*/ 0 w 367"/>
                <a:gd name="T33" fmla="*/ 0 h 272"/>
                <a:gd name="T34" fmla="*/ 0 w 367"/>
                <a:gd name="T35" fmla="*/ 0 h 272"/>
                <a:gd name="T36" fmla="*/ 0 w 367"/>
                <a:gd name="T37" fmla="*/ 0 h 272"/>
                <a:gd name="T38" fmla="*/ 0 w 367"/>
                <a:gd name="T39" fmla="*/ 0 h 272"/>
                <a:gd name="T40" fmla="*/ 0 w 367"/>
                <a:gd name="T41" fmla="*/ 0 h 272"/>
                <a:gd name="T42" fmla="*/ 0 w 367"/>
                <a:gd name="T43" fmla="*/ 0 h 272"/>
                <a:gd name="T44" fmla="*/ 0 w 367"/>
                <a:gd name="T45" fmla="*/ 0 h 272"/>
                <a:gd name="T46" fmla="*/ 0 w 367"/>
                <a:gd name="T47" fmla="*/ 0 h 272"/>
                <a:gd name="T48" fmla="*/ 0 w 367"/>
                <a:gd name="T49" fmla="*/ 0 h 272"/>
                <a:gd name="T50" fmla="*/ 0 w 367"/>
                <a:gd name="T51" fmla="*/ 0 h 272"/>
                <a:gd name="T52" fmla="*/ 0 w 367"/>
                <a:gd name="T53" fmla="*/ 0 h 272"/>
                <a:gd name="T54" fmla="*/ 0 w 367"/>
                <a:gd name="T55" fmla="*/ 0 h 272"/>
                <a:gd name="T56" fmla="*/ 0 w 367"/>
                <a:gd name="T57" fmla="*/ 0 h 272"/>
                <a:gd name="T58" fmla="*/ 0 w 367"/>
                <a:gd name="T59" fmla="*/ 0 h 272"/>
                <a:gd name="T60" fmla="*/ 0 w 367"/>
                <a:gd name="T61" fmla="*/ 0 h 272"/>
                <a:gd name="T62" fmla="*/ 0 w 367"/>
                <a:gd name="T63" fmla="*/ 0 h 272"/>
                <a:gd name="T64" fmla="*/ 0 w 367"/>
                <a:gd name="T65" fmla="*/ 0 h 272"/>
                <a:gd name="T66" fmla="*/ 0 w 367"/>
                <a:gd name="T67" fmla="*/ 0 h 272"/>
                <a:gd name="T68" fmla="*/ 0 w 367"/>
                <a:gd name="T69" fmla="*/ 0 h 272"/>
                <a:gd name="T70" fmla="*/ 0 w 367"/>
                <a:gd name="T71" fmla="*/ 0 h 272"/>
                <a:gd name="T72" fmla="*/ 0 w 367"/>
                <a:gd name="T73" fmla="*/ 0 h 272"/>
                <a:gd name="T74" fmla="*/ 0 w 367"/>
                <a:gd name="T75" fmla="*/ 0 h 272"/>
                <a:gd name="T76" fmla="*/ 0 w 367"/>
                <a:gd name="T77" fmla="*/ 0 h 272"/>
                <a:gd name="T78" fmla="*/ 0 w 367"/>
                <a:gd name="T79" fmla="*/ 0 h 272"/>
                <a:gd name="T80" fmla="*/ 0 w 367"/>
                <a:gd name="T81" fmla="*/ 0 h 272"/>
                <a:gd name="T82" fmla="*/ 0 w 367"/>
                <a:gd name="T83" fmla="*/ 0 h 272"/>
                <a:gd name="T84" fmla="*/ 0 w 367"/>
                <a:gd name="T85" fmla="*/ 0 h 272"/>
                <a:gd name="T86" fmla="*/ 0 w 367"/>
                <a:gd name="T87" fmla="*/ 0 h 272"/>
                <a:gd name="T88" fmla="*/ 0 w 367"/>
                <a:gd name="T89" fmla="*/ 0 h 272"/>
                <a:gd name="T90" fmla="*/ 0 w 367"/>
                <a:gd name="T91" fmla="*/ 0 h 272"/>
                <a:gd name="T92" fmla="*/ 0 w 367"/>
                <a:gd name="T93" fmla="*/ 0 h 272"/>
                <a:gd name="T94" fmla="*/ 0 w 367"/>
                <a:gd name="T95" fmla="*/ 0 h 272"/>
                <a:gd name="T96" fmla="*/ 0 w 367"/>
                <a:gd name="T97" fmla="*/ 0 h 272"/>
                <a:gd name="T98" fmla="*/ 0 w 367"/>
                <a:gd name="T99" fmla="*/ 0 h 272"/>
                <a:gd name="T100" fmla="*/ 0 w 367"/>
                <a:gd name="T101" fmla="*/ 0 h 272"/>
                <a:gd name="T102" fmla="*/ 0 w 367"/>
                <a:gd name="T103" fmla="*/ 0 h 272"/>
                <a:gd name="T104" fmla="*/ 0 w 367"/>
                <a:gd name="T105" fmla="*/ 0 h 272"/>
                <a:gd name="T106" fmla="*/ 0 w 367"/>
                <a:gd name="T107" fmla="*/ 0 h 272"/>
                <a:gd name="T108" fmla="*/ 0 w 367"/>
                <a:gd name="T109" fmla="*/ 0 h 272"/>
                <a:gd name="T110" fmla="*/ 0 w 367"/>
                <a:gd name="T111" fmla="*/ 0 h 272"/>
                <a:gd name="T112" fmla="*/ 0 w 367"/>
                <a:gd name="T113" fmla="*/ 0 h 272"/>
                <a:gd name="T114" fmla="*/ 0 w 367"/>
                <a:gd name="T115" fmla="*/ 0 h 272"/>
                <a:gd name="T116" fmla="*/ 0 w 367"/>
                <a:gd name="T117" fmla="*/ 0 h 272"/>
                <a:gd name="T118" fmla="*/ 0 w 367"/>
                <a:gd name="T119" fmla="*/ 0 h 272"/>
                <a:gd name="T120" fmla="*/ 0 w 367"/>
                <a:gd name="T121" fmla="*/ 0 h 272"/>
                <a:gd name="T122" fmla="*/ 0 w 367"/>
                <a:gd name="T123" fmla="*/ 0 h 272"/>
                <a:gd name="T124" fmla="*/ 0 w 367"/>
                <a:gd name="T125" fmla="*/ 0 h 2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7"/>
                <a:gd name="T190" fmla="*/ 0 h 272"/>
                <a:gd name="T191" fmla="*/ 367 w 367"/>
                <a:gd name="T192" fmla="*/ 272 h 2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7" h="272">
                  <a:moveTo>
                    <a:pt x="6" y="0"/>
                  </a:moveTo>
                  <a:lnTo>
                    <a:pt x="6" y="0"/>
                  </a:lnTo>
                  <a:lnTo>
                    <a:pt x="6" y="3"/>
                  </a:lnTo>
                  <a:lnTo>
                    <a:pt x="3" y="9"/>
                  </a:lnTo>
                  <a:lnTo>
                    <a:pt x="3" y="17"/>
                  </a:lnTo>
                  <a:lnTo>
                    <a:pt x="0" y="20"/>
                  </a:lnTo>
                  <a:lnTo>
                    <a:pt x="0" y="26"/>
                  </a:lnTo>
                  <a:lnTo>
                    <a:pt x="0" y="32"/>
                  </a:lnTo>
                  <a:lnTo>
                    <a:pt x="0" y="38"/>
                  </a:lnTo>
                  <a:lnTo>
                    <a:pt x="0" y="44"/>
                  </a:lnTo>
                  <a:lnTo>
                    <a:pt x="0" y="50"/>
                  </a:lnTo>
                  <a:lnTo>
                    <a:pt x="0" y="58"/>
                  </a:lnTo>
                  <a:lnTo>
                    <a:pt x="0" y="64"/>
                  </a:lnTo>
                  <a:lnTo>
                    <a:pt x="0" y="73"/>
                  </a:lnTo>
                  <a:lnTo>
                    <a:pt x="0" y="79"/>
                  </a:lnTo>
                  <a:lnTo>
                    <a:pt x="0" y="88"/>
                  </a:lnTo>
                  <a:lnTo>
                    <a:pt x="3" y="96"/>
                  </a:lnTo>
                  <a:lnTo>
                    <a:pt x="3" y="102"/>
                  </a:lnTo>
                  <a:lnTo>
                    <a:pt x="6" y="111"/>
                  </a:lnTo>
                  <a:lnTo>
                    <a:pt x="6" y="120"/>
                  </a:lnTo>
                  <a:lnTo>
                    <a:pt x="9" y="129"/>
                  </a:lnTo>
                  <a:lnTo>
                    <a:pt x="12" y="134"/>
                  </a:lnTo>
                  <a:lnTo>
                    <a:pt x="15" y="143"/>
                  </a:lnTo>
                  <a:lnTo>
                    <a:pt x="18" y="152"/>
                  </a:lnTo>
                  <a:lnTo>
                    <a:pt x="24" y="161"/>
                  </a:lnTo>
                  <a:lnTo>
                    <a:pt x="27" y="167"/>
                  </a:lnTo>
                  <a:lnTo>
                    <a:pt x="33" y="175"/>
                  </a:lnTo>
                  <a:lnTo>
                    <a:pt x="39" y="184"/>
                  </a:lnTo>
                  <a:lnTo>
                    <a:pt x="47" y="190"/>
                  </a:lnTo>
                  <a:lnTo>
                    <a:pt x="53" y="199"/>
                  </a:lnTo>
                  <a:lnTo>
                    <a:pt x="59" y="205"/>
                  </a:lnTo>
                  <a:lnTo>
                    <a:pt x="68" y="211"/>
                  </a:lnTo>
                  <a:lnTo>
                    <a:pt x="77" y="217"/>
                  </a:lnTo>
                  <a:lnTo>
                    <a:pt x="83" y="222"/>
                  </a:lnTo>
                  <a:lnTo>
                    <a:pt x="91" y="225"/>
                  </a:lnTo>
                  <a:lnTo>
                    <a:pt x="100" y="231"/>
                  </a:lnTo>
                  <a:lnTo>
                    <a:pt x="109" y="237"/>
                  </a:lnTo>
                  <a:lnTo>
                    <a:pt x="118" y="240"/>
                  </a:lnTo>
                  <a:lnTo>
                    <a:pt x="124" y="243"/>
                  </a:lnTo>
                  <a:lnTo>
                    <a:pt x="132" y="246"/>
                  </a:lnTo>
                  <a:lnTo>
                    <a:pt x="141" y="249"/>
                  </a:lnTo>
                  <a:lnTo>
                    <a:pt x="150" y="252"/>
                  </a:lnTo>
                  <a:lnTo>
                    <a:pt x="156" y="255"/>
                  </a:lnTo>
                  <a:lnTo>
                    <a:pt x="165" y="258"/>
                  </a:lnTo>
                  <a:lnTo>
                    <a:pt x="173" y="260"/>
                  </a:lnTo>
                  <a:lnTo>
                    <a:pt x="179" y="260"/>
                  </a:lnTo>
                  <a:lnTo>
                    <a:pt x="188" y="263"/>
                  </a:lnTo>
                  <a:lnTo>
                    <a:pt x="194" y="263"/>
                  </a:lnTo>
                  <a:lnTo>
                    <a:pt x="203" y="266"/>
                  </a:lnTo>
                  <a:lnTo>
                    <a:pt x="206" y="266"/>
                  </a:lnTo>
                  <a:lnTo>
                    <a:pt x="214" y="266"/>
                  </a:lnTo>
                  <a:lnTo>
                    <a:pt x="217" y="266"/>
                  </a:lnTo>
                  <a:lnTo>
                    <a:pt x="223" y="269"/>
                  </a:lnTo>
                  <a:lnTo>
                    <a:pt x="232" y="269"/>
                  </a:lnTo>
                  <a:lnTo>
                    <a:pt x="241" y="269"/>
                  </a:lnTo>
                  <a:lnTo>
                    <a:pt x="244" y="269"/>
                  </a:lnTo>
                  <a:lnTo>
                    <a:pt x="247" y="272"/>
                  </a:lnTo>
                  <a:lnTo>
                    <a:pt x="332" y="228"/>
                  </a:lnTo>
                  <a:lnTo>
                    <a:pt x="367" y="129"/>
                  </a:lnTo>
                  <a:lnTo>
                    <a:pt x="361" y="52"/>
                  </a:lnTo>
                  <a:lnTo>
                    <a:pt x="211" y="52"/>
                  </a:lnTo>
                  <a:lnTo>
                    <a:pt x="6" y="0"/>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5" name="Freeform 29"/>
            <p:cNvSpPr>
              <a:spLocks/>
            </p:cNvSpPr>
            <p:nvPr/>
          </p:nvSpPr>
          <p:spPr bwMode="auto">
            <a:xfrm>
              <a:off x="898" y="3238"/>
              <a:ext cx="185" cy="153"/>
            </a:xfrm>
            <a:custGeom>
              <a:avLst/>
              <a:gdLst>
                <a:gd name="T0" fmla="*/ 0 w 489"/>
                <a:gd name="T1" fmla="*/ 0 h 390"/>
                <a:gd name="T2" fmla="*/ 0 w 489"/>
                <a:gd name="T3" fmla="*/ 0 h 390"/>
                <a:gd name="T4" fmla="*/ 0 w 489"/>
                <a:gd name="T5" fmla="*/ 0 h 390"/>
                <a:gd name="T6" fmla="*/ 0 w 489"/>
                <a:gd name="T7" fmla="*/ 0 h 390"/>
                <a:gd name="T8" fmla="*/ 0 w 489"/>
                <a:gd name="T9" fmla="*/ 0 h 390"/>
                <a:gd name="T10" fmla="*/ 0 w 489"/>
                <a:gd name="T11" fmla="*/ 0 h 390"/>
                <a:gd name="T12" fmla="*/ 0 w 489"/>
                <a:gd name="T13" fmla="*/ 0 h 390"/>
                <a:gd name="T14" fmla="*/ 0 w 489"/>
                <a:gd name="T15" fmla="*/ 0 h 390"/>
                <a:gd name="T16" fmla="*/ 0 w 489"/>
                <a:gd name="T17" fmla="*/ 0 h 390"/>
                <a:gd name="T18" fmla="*/ 0 w 489"/>
                <a:gd name="T19" fmla="*/ 0 h 390"/>
                <a:gd name="T20" fmla="*/ 0 w 489"/>
                <a:gd name="T21" fmla="*/ 0 h 390"/>
                <a:gd name="T22" fmla="*/ 0 w 489"/>
                <a:gd name="T23" fmla="*/ 0 h 390"/>
                <a:gd name="T24" fmla="*/ 0 w 489"/>
                <a:gd name="T25" fmla="*/ 0 h 390"/>
                <a:gd name="T26" fmla="*/ 0 w 489"/>
                <a:gd name="T27" fmla="*/ 0 h 390"/>
                <a:gd name="T28" fmla="*/ 0 w 489"/>
                <a:gd name="T29" fmla="*/ 0 h 390"/>
                <a:gd name="T30" fmla="*/ 0 w 489"/>
                <a:gd name="T31" fmla="*/ 0 h 390"/>
                <a:gd name="T32" fmla="*/ 0 w 489"/>
                <a:gd name="T33" fmla="*/ 0 h 390"/>
                <a:gd name="T34" fmla="*/ 0 w 489"/>
                <a:gd name="T35" fmla="*/ 0 h 390"/>
                <a:gd name="T36" fmla="*/ 0 w 489"/>
                <a:gd name="T37" fmla="*/ 0 h 390"/>
                <a:gd name="T38" fmla="*/ 0 w 489"/>
                <a:gd name="T39" fmla="*/ 0 h 390"/>
                <a:gd name="T40" fmla="*/ 0 w 489"/>
                <a:gd name="T41" fmla="*/ 0 h 390"/>
                <a:gd name="T42" fmla="*/ 0 w 489"/>
                <a:gd name="T43" fmla="*/ 0 h 390"/>
                <a:gd name="T44" fmla="*/ 0 w 489"/>
                <a:gd name="T45" fmla="*/ 0 h 390"/>
                <a:gd name="T46" fmla="*/ 0 w 489"/>
                <a:gd name="T47" fmla="*/ 0 h 390"/>
                <a:gd name="T48" fmla="*/ 0 w 489"/>
                <a:gd name="T49" fmla="*/ 0 h 390"/>
                <a:gd name="T50" fmla="*/ 0 w 489"/>
                <a:gd name="T51" fmla="*/ 0 h 390"/>
                <a:gd name="T52" fmla="*/ 0 w 489"/>
                <a:gd name="T53" fmla="*/ 0 h 390"/>
                <a:gd name="T54" fmla="*/ 0 w 489"/>
                <a:gd name="T55" fmla="*/ 0 h 390"/>
                <a:gd name="T56" fmla="*/ 0 w 489"/>
                <a:gd name="T57" fmla="*/ 0 h 390"/>
                <a:gd name="T58" fmla="*/ 0 w 489"/>
                <a:gd name="T59" fmla="*/ 0 h 390"/>
                <a:gd name="T60" fmla="*/ 0 w 489"/>
                <a:gd name="T61" fmla="*/ 0 h 390"/>
                <a:gd name="T62" fmla="*/ 0 w 489"/>
                <a:gd name="T63" fmla="*/ 0 h 390"/>
                <a:gd name="T64" fmla="*/ 0 w 489"/>
                <a:gd name="T65" fmla="*/ 0 h 390"/>
                <a:gd name="T66" fmla="*/ 0 w 489"/>
                <a:gd name="T67" fmla="*/ 0 h 390"/>
                <a:gd name="T68" fmla="*/ 0 w 489"/>
                <a:gd name="T69" fmla="*/ 0 h 390"/>
                <a:gd name="T70" fmla="*/ 0 w 489"/>
                <a:gd name="T71" fmla="*/ 0 h 390"/>
                <a:gd name="T72" fmla="*/ 0 w 489"/>
                <a:gd name="T73" fmla="*/ 0 h 390"/>
                <a:gd name="T74" fmla="*/ 0 w 489"/>
                <a:gd name="T75" fmla="*/ 0 h 3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9"/>
                <a:gd name="T115" fmla="*/ 0 h 390"/>
                <a:gd name="T116" fmla="*/ 489 w 489"/>
                <a:gd name="T117" fmla="*/ 390 h 3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9" h="390">
                  <a:moveTo>
                    <a:pt x="88" y="0"/>
                  </a:moveTo>
                  <a:lnTo>
                    <a:pt x="88" y="0"/>
                  </a:lnTo>
                  <a:lnTo>
                    <a:pt x="85" y="3"/>
                  </a:lnTo>
                  <a:lnTo>
                    <a:pt x="79" y="6"/>
                  </a:lnTo>
                  <a:lnTo>
                    <a:pt x="76" y="12"/>
                  </a:lnTo>
                  <a:lnTo>
                    <a:pt x="70" y="15"/>
                  </a:lnTo>
                  <a:lnTo>
                    <a:pt x="64" y="21"/>
                  </a:lnTo>
                  <a:lnTo>
                    <a:pt x="61" y="26"/>
                  </a:lnTo>
                  <a:lnTo>
                    <a:pt x="56" y="32"/>
                  </a:lnTo>
                  <a:lnTo>
                    <a:pt x="47" y="41"/>
                  </a:lnTo>
                  <a:lnTo>
                    <a:pt x="41" y="50"/>
                  </a:lnTo>
                  <a:lnTo>
                    <a:pt x="38" y="56"/>
                  </a:lnTo>
                  <a:lnTo>
                    <a:pt x="32" y="62"/>
                  </a:lnTo>
                  <a:lnTo>
                    <a:pt x="29" y="65"/>
                  </a:lnTo>
                  <a:lnTo>
                    <a:pt x="23" y="73"/>
                  </a:lnTo>
                  <a:lnTo>
                    <a:pt x="20" y="79"/>
                  </a:lnTo>
                  <a:lnTo>
                    <a:pt x="15" y="85"/>
                  </a:lnTo>
                  <a:lnTo>
                    <a:pt x="12" y="91"/>
                  </a:lnTo>
                  <a:lnTo>
                    <a:pt x="9" y="103"/>
                  </a:lnTo>
                  <a:lnTo>
                    <a:pt x="9" y="106"/>
                  </a:lnTo>
                  <a:lnTo>
                    <a:pt x="6" y="111"/>
                  </a:lnTo>
                  <a:lnTo>
                    <a:pt x="6" y="117"/>
                  </a:lnTo>
                  <a:lnTo>
                    <a:pt x="6" y="123"/>
                  </a:lnTo>
                  <a:lnTo>
                    <a:pt x="3" y="129"/>
                  </a:lnTo>
                  <a:lnTo>
                    <a:pt x="3" y="135"/>
                  </a:lnTo>
                  <a:lnTo>
                    <a:pt x="3" y="141"/>
                  </a:lnTo>
                  <a:lnTo>
                    <a:pt x="3" y="147"/>
                  </a:lnTo>
                  <a:lnTo>
                    <a:pt x="3" y="152"/>
                  </a:lnTo>
                  <a:lnTo>
                    <a:pt x="0" y="158"/>
                  </a:lnTo>
                  <a:lnTo>
                    <a:pt x="0" y="164"/>
                  </a:lnTo>
                  <a:lnTo>
                    <a:pt x="0" y="170"/>
                  </a:lnTo>
                  <a:lnTo>
                    <a:pt x="0" y="176"/>
                  </a:lnTo>
                  <a:lnTo>
                    <a:pt x="0" y="185"/>
                  </a:lnTo>
                  <a:lnTo>
                    <a:pt x="0" y="191"/>
                  </a:lnTo>
                  <a:lnTo>
                    <a:pt x="0" y="199"/>
                  </a:lnTo>
                  <a:lnTo>
                    <a:pt x="0" y="205"/>
                  </a:lnTo>
                  <a:lnTo>
                    <a:pt x="0" y="211"/>
                  </a:lnTo>
                  <a:lnTo>
                    <a:pt x="0" y="217"/>
                  </a:lnTo>
                  <a:lnTo>
                    <a:pt x="0" y="226"/>
                  </a:lnTo>
                  <a:lnTo>
                    <a:pt x="0" y="232"/>
                  </a:lnTo>
                  <a:lnTo>
                    <a:pt x="0" y="240"/>
                  </a:lnTo>
                  <a:lnTo>
                    <a:pt x="0" y="246"/>
                  </a:lnTo>
                  <a:lnTo>
                    <a:pt x="3" y="255"/>
                  </a:lnTo>
                  <a:lnTo>
                    <a:pt x="3" y="261"/>
                  </a:lnTo>
                  <a:lnTo>
                    <a:pt x="3" y="267"/>
                  </a:lnTo>
                  <a:lnTo>
                    <a:pt x="3" y="273"/>
                  </a:lnTo>
                  <a:lnTo>
                    <a:pt x="3" y="278"/>
                  </a:lnTo>
                  <a:lnTo>
                    <a:pt x="3" y="284"/>
                  </a:lnTo>
                  <a:lnTo>
                    <a:pt x="3" y="293"/>
                  </a:lnTo>
                  <a:lnTo>
                    <a:pt x="3" y="299"/>
                  </a:lnTo>
                  <a:lnTo>
                    <a:pt x="6" y="305"/>
                  </a:lnTo>
                  <a:lnTo>
                    <a:pt x="6" y="311"/>
                  </a:lnTo>
                  <a:lnTo>
                    <a:pt x="6" y="316"/>
                  </a:lnTo>
                  <a:lnTo>
                    <a:pt x="6" y="322"/>
                  </a:lnTo>
                  <a:lnTo>
                    <a:pt x="6" y="328"/>
                  </a:lnTo>
                  <a:lnTo>
                    <a:pt x="6" y="331"/>
                  </a:lnTo>
                  <a:lnTo>
                    <a:pt x="9" y="337"/>
                  </a:lnTo>
                  <a:lnTo>
                    <a:pt x="9" y="343"/>
                  </a:lnTo>
                  <a:lnTo>
                    <a:pt x="9" y="349"/>
                  </a:lnTo>
                  <a:lnTo>
                    <a:pt x="12" y="357"/>
                  </a:lnTo>
                  <a:lnTo>
                    <a:pt x="12" y="366"/>
                  </a:lnTo>
                  <a:lnTo>
                    <a:pt x="12" y="372"/>
                  </a:lnTo>
                  <a:lnTo>
                    <a:pt x="15" y="378"/>
                  </a:lnTo>
                  <a:lnTo>
                    <a:pt x="15" y="384"/>
                  </a:lnTo>
                  <a:lnTo>
                    <a:pt x="15" y="387"/>
                  </a:lnTo>
                  <a:lnTo>
                    <a:pt x="15" y="390"/>
                  </a:lnTo>
                  <a:lnTo>
                    <a:pt x="211" y="384"/>
                  </a:lnTo>
                  <a:lnTo>
                    <a:pt x="436" y="296"/>
                  </a:lnTo>
                  <a:lnTo>
                    <a:pt x="416" y="202"/>
                  </a:lnTo>
                  <a:lnTo>
                    <a:pt x="489" y="120"/>
                  </a:lnTo>
                  <a:lnTo>
                    <a:pt x="477" y="79"/>
                  </a:lnTo>
                  <a:lnTo>
                    <a:pt x="413" y="73"/>
                  </a:lnTo>
                  <a:lnTo>
                    <a:pt x="325" y="94"/>
                  </a:lnTo>
                  <a:lnTo>
                    <a:pt x="264" y="35"/>
                  </a:lnTo>
                  <a:lnTo>
                    <a:pt x="88" y="0"/>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6" name="Freeform 30"/>
            <p:cNvSpPr>
              <a:spLocks/>
            </p:cNvSpPr>
            <p:nvPr/>
          </p:nvSpPr>
          <p:spPr bwMode="auto">
            <a:xfrm>
              <a:off x="839" y="3591"/>
              <a:ext cx="175" cy="64"/>
            </a:xfrm>
            <a:custGeom>
              <a:avLst/>
              <a:gdLst>
                <a:gd name="T0" fmla="*/ 0 w 465"/>
                <a:gd name="T1" fmla="*/ 0 h 165"/>
                <a:gd name="T2" fmla="*/ 0 w 465"/>
                <a:gd name="T3" fmla="*/ 0 h 165"/>
                <a:gd name="T4" fmla="*/ 0 w 465"/>
                <a:gd name="T5" fmla="*/ 0 h 165"/>
                <a:gd name="T6" fmla="*/ 0 w 465"/>
                <a:gd name="T7" fmla="*/ 0 h 165"/>
                <a:gd name="T8" fmla="*/ 0 w 465"/>
                <a:gd name="T9" fmla="*/ 0 h 165"/>
                <a:gd name="T10" fmla="*/ 0 w 465"/>
                <a:gd name="T11" fmla="*/ 0 h 165"/>
                <a:gd name="T12" fmla="*/ 0 w 465"/>
                <a:gd name="T13" fmla="*/ 0 h 165"/>
                <a:gd name="T14" fmla="*/ 0 w 465"/>
                <a:gd name="T15" fmla="*/ 0 h 165"/>
                <a:gd name="T16" fmla="*/ 0 w 465"/>
                <a:gd name="T17" fmla="*/ 0 h 165"/>
                <a:gd name="T18" fmla="*/ 0 w 465"/>
                <a:gd name="T19" fmla="*/ 0 h 165"/>
                <a:gd name="T20" fmla="*/ 0 w 465"/>
                <a:gd name="T21" fmla="*/ 0 h 165"/>
                <a:gd name="T22" fmla="*/ 0 w 465"/>
                <a:gd name="T23" fmla="*/ 0 h 165"/>
                <a:gd name="T24" fmla="*/ 0 w 465"/>
                <a:gd name="T25" fmla="*/ 0 h 165"/>
                <a:gd name="T26" fmla="*/ 0 w 465"/>
                <a:gd name="T27" fmla="*/ 0 h 165"/>
                <a:gd name="T28" fmla="*/ 0 w 465"/>
                <a:gd name="T29" fmla="*/ 0 h 165"/>
                <a:gd name="T30" fmla="*/ 0 w 465"/>
                <a:gd name="T31" fmla="*/ 0 h 165"/>
                <a:gd name="T32" fmla="*/ 0 w 465"/>
                <a:gd name="T33" fmla="*/ 0 h 165"/>
                <a:gd name="T34" fmla="*/ 0 w 465"/>
                <a:gd name="T35" fmla="*/ 0 h 165"/>
                <a:gd name="T36" fmla="*/ 0 w 465"/>
                <a:gd name="T37" fmla="*/ 0 h 165"/>
                <a:gd name="T38" fmla="*/ 0 w 465"/>
                <a:gd name="T39" fmla="*/ 0 h 165"/>
                <a:gd name="T40" fmla="*/ 0 w 465"/>
                <a:gd name="T41" fmla="*/ 0 h 165"/>
                <a:gd name="T42" fmla="*/ 0 w 465"/>
                <a:gd name="T43" fmla="*/ 0 h 165"/>
                <a:gd name="T44" fmla="*/ 0 w 465"/>
                <a:gd name="T45" fmla="*/ 0 h 165"/>
                <a:gd name="T46" fmla="*/ 0 w 465"/>
                <a:gd name="T47" fmla="*/ 0 h 165"/>
                <a:gd name="T48" fmla="*/ 0 w 465"/>
                <a:gd name="T49" fmla="*/ 0 h 165"/>
                <a:gd name="T50" fmla="*/ 0 w 465"/>
                <a:gd name="T51" fmla="*/ 0 h 165"/>
                <a:gd name="T52" fmla="*/ 0 w 465"/>
                <a:gd name="T53" fmla="*/ 0 h 165"/>
                <a:gd name="T54" fmla="*/ 0 w 465"/>
                <a:gd name="T55" fmla="*/ 0 h 165"/>
                <a:gd name="T56" fmla="*/ 0 w 465"/>
                <a:gd name="T57" fmla="*/ 0 h 165"/>
                <a:gd name="T58" fmla="*/ 0 w 465"/>
                <a:gd name="T59" fmla="*/ 0 h 165"/>
                <a:gd name="T60" fmla="*/ 0 w 465"/>
                <a:gd name="T61" fmla="*/ 0 h 165"/>
                <a:gd name="T62" fmla="*/ 0 w 465"/>
                <a:gd name="T63" fmla="*/ 0 h 165"/>
                <a:gd name="T64" fmla="*/ 0 w 465"/>
                <a:gd name="T65" fmla="*/ 0 h 165"/>
                <a:gd name="T66" fmla="*/ 0 w 465"/>
                <a:gd name="T67" fmla="*/ 0 h 165"/>
                <a:gd name="T68" fmla="*/ 0 w 465"/>
                <a:gd name="T69" fmla="*/ 0 h 165"/>
                <a:gd name="T70" fmla="*/ 0 w 465"/>
                <a:gd name="T71" fmla="*/ 0 h 165"/>
                <a:gd name="T72" fmla="*/ 0 w 465"/>
                <a:gd name="T73" fmla="*/ 0 h 165"/>
                <a:gd name="T74" fmla="*/ 0 w 465"/>
                <a:gd name="T75" fmla="*/ 0 h 165"/>
                <a:gd name="T76" fmla="*/ 0 w 465"/>
                <a:gd name="T77" fmla="*/ 0 h 165"/>
                <a:gd name="T78" fmla="*/ 0 w 465"/>
                <a:gd name="T79" fmla="*/ 0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165"/>
                <a:gd name="T122" fmla="*/ 465 w 465"/>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165">
                  <a:moveTo>
                    <a:pt x="0" y="162"/>
                  </a:moveTo>
                  <a:lnTo>
                    <a:pt x="3" y="162"/>
                  </a:lnTo>
                  <a:lnTo>
                    <a:pt x="6" y="162"/>
                  </a:lnTo>
                  <a:lnTo>
                    <a:pt x="11" y="162"/>
                  </a:lnTo>
                  <a:lnTo>
                    <a:pt x="20" y="162"/>
                  </a:lnTo>
                  <a:lnTo>
                    <a:pt x="29" y="162"/>
                  </a:lnTo>
                  <a:lnTo>
                    <a:pt x="32" y="162"/>
                  </a:lnTo>
                  <a:lnTo>
                    <a:pt x="38" y="162"/>
                  </a:lnTo>
                  <a:lnTo>
                    <a:pt x="44" y="162"/>
                  </a:lnTo>
                  <a:lnTo>
                    <a:pt x="47" y="165"/>
                  </a:lnTo>
                  <a:lnTo>
                    <a:pt x="52" y="162"/>
                  </a:lnTo>
                  <a:lnTo>
                    <a:pt x="58" y="162"/>
                  </a:lnTo>
                  <a:lnTo>
                    <a:pt x="64" y="162"/>
                  </a:lnTo>
                  <a:lnTo>
                    <a:pt x="70" y="162"/>
                  </a:lnTo>
                  <a:lnTo>
                    <a:pt x="76" y="162"/>
                  </a:lnTo>
                  <a:lnTo>
                    <a:pt x="82" y="162"/>
                  </a:lnTo>
                  <a:lnTo>
                    <a:pt x="88" y="162"/>
                  </a:lnTo>
                  <a:lnTo>
                    <a:pt x="93" y="162"/>
                  </a:lnTo>
                  <a:lnTo>
                    <a:pt x="99" y="159"/>
                  </a:lnTo>
                  <a:lnTo>
                    <a:pt x="105" y="159"/>
                  </a:lnTo>
                  <a:lnTo>
                    <a:pt x="111" y="156"/>
                  </a:lnTo>
                  <a:lnTo>
                    <a:pt x="117" y="156"/>
                  </a:lnTo>
                  <a:lnTo>
                    <a:pt x="123" y="153"/>
                  </a:lnTo>
                  <a:lnTo>
                    <a:pt x="129" y="153"/>
                  </a:lnTo>
                  <a:lnTo>
                    <a:pt x="134" y="150"/>
                  </a:lnTo>
                  <a:lnTo>
                    <a:pt x="140" y="150"/>
                  </a:lnTo>
                  <a:lnTo>
                    <a:pt x="146" y="147"/>
                  </a:lnTo>
                  <a:lnTo>
                    <a:pt x="152" y="144"/>
                  </a:lnTo>
                  <a:lnTo>
                    <a:pt x="161" y="138"/>
                  </a:lnTo>
                  <a:lnTo>
                    <a:pt x="170" y="135"/>
                  </a:lnTo>
                  <a:lnTo>
                    <a:pt x="173" y="132"/>
                  </a:lnTo>
                  <a:lnTo>
                    <a:pt x="178" y="129"/>
                  </a:lnTo>
                  <a:lnTo>
                    <a:pt x="184" y="126"/>
                  </a:lnTo>
                  <a:lnTo>
                    <a:pt x="190" y="126"/>
                  </a:lnTo>
                  <a:lnTo>
                    <a:pt x="196" y="124"/>
                  </a:lnTo>
                  <a:lnTo>
                    <a:pt x="202" y="121"/>
                  </a:lnTo>
                  <a:lnTo>
                    <a:pt x="208" y="118"/>
                  </a:lnTo>
                  <a:lnTo>
                    <a:pt x="214" y="115"/>
                  </a:lnTo>
                  <a:lnTo>
                    <a:pt x="219" y="112"/>
                  </a:lnTo>
                  <a:lnTo>
                    <a:pt x="225" y="109"/>
                  </a:lnTo>
                  <a:lnTo>
                    <a:pt x="231" y="106"/>
                  </a:lnTo>
                  <a:lnTo>
                    <a:pt x="240" y="103"/>
                  </a:lnTo>
                  <a:lnTo>
                    <a:pt x="246" y="100"/>
                  </a:lnTo>
                  <a:lnTo>
                    <a:pt x="252" y="97"/>
                  </a:lnTo>
                  <a:lnTo>
                    <a:pt x="260" y="94"/>
                  </a:lnTo>
                  <a:lnTo>
                    <a:pt x="266" y="91"/>
                  </a:lnTo>
                  <a:lnTo>
                    <a:pt x="272" y="88"/>
                  </a:lnTo>
                  <a:lnTo>
                    <a:pt x="281" y="85"/>
                  </a:lnTo>
                  <a:lnTo>
                    <a:pt x="287" y="83"/>
                  </a:lnTo>
                  <a:lnTo>
                    <a:pt x="296" y="80"/>
                  </a:lnTo>
                  <a:lnTo>
                    <a:pt x="301" y="74"/>
                  </a:lnTo>
                  <a:lnTo>
                    <a:pt x="307" y="71"/>
                  </a:lnTo>
                  <a:lnTo>
                    <a:pt x="316" y="68"/>
                  </a:lnTo>
                  <a:lnTo>
                    <a:pt x="325" y="65"/>
                  </a:lnTo>
                  <a:lnTo>
                    <a:pt x="331" y="62"/>
                  </a:lnTo>
                  <a:lnTo>
                    <a:pt x="337" y="59"/>
                  </a:lnTo>
                  <a:lnTo>
                    <a:pt x="342" y="56"/>
                  </a:lnTo>
                  <a:lnTo>
                    <a:pt x="351" y="53"/>
                  </a:lnTo>
                  <a:lnTo>
                    <a:pt x="357" y="47"/>
                  </a:lnTo>
                  <a:lnTo>
                    <a:pt x="363" y="44"/>
                  </a:lnTo>
                  <a:lnTo>
                    <a:pt x="369" y="42"/>
                  </a:lnTo>
                  <a:lnTo>
                    <a:pt x="378" y="39"/>
                  </a:lnTo>
                  <a:lnTo>
                    <a:pt x="383" y="36"/>
                  </a:lnTo>
                  <a:lnTo>
                    <a:pt x="389" y="36"/>
                  </a:lnTo>
                  <a:lnTo>
                    <a:pt x="395" y="33"/>
                  </a:lnTo>
                  <a:lnTo>
                    <a:pt x="401" y="30"/>
                  </a:lnTo>
                  <a:lnTo>
                    <a:pt x="407" y="27"/>
                  </a:lnTo>
                  <a:lnTo>
                    <a:pt x="413" y="24"/>
                  </a:lnTo>
                  <a:lnTo>
                    <a:pt x="419" y="21"/>
                  </a:lnTo>
                  <a:lnTo>
                    <a:pt x="424" y="18"/>
                  </a:lnTo>
                  <a:lnTo>
                    <a:pt x="433" y="12"/>
                  </a:lnTo>
                  <a:lnTo>
                    <a:pt x="442" y="9"/>
                  </a:lnTo>
                  <a:lnTo>
                    <a:pt x="448" y="6"/>
                  </a:lnTo>
                  <a:lnTo>
                    <a:pt x="454" y="3"/>
                  </a:lnTo>
                  <a:lnTo>
                    <a:pt x="460" y="0"/>
                  </a:lnTo>
                  <a:lnTo>
                    <a:pt x="465" y="0"/>
                  </a:lnTo>
                  <a:lnTo>
                    <a:pt x="255" y="9"/>
                  </a:lnTo>
                  <a:lnTo>
                    <a:pt x="70" y="59"/>
                  </a:lnTo>
                  <a:lnTo>
                    <a:pt x="0" y="162"/>
                  </a:lnTo>
                  <a:close/>
                </a:path>
              </a:pathLst>
            </a:custGeom>
            <a:solidFill>
              <a:srgbClr val="6E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7" name="Freeform 31"/>
            <p:cNvSpPr>
              <a:spLocks/>
            </p:cNvSpPr>
            <p:nvPr/>
          </p:nvSpPr>
          <p:spPr bwMode="auto">
            <a:xfrm>
              <a:off x="872" y="3230"/>
              <a:ext cx="221" cy="355"/>
            </a:xfrm>
            <a:custGeom>
              <a:avLst/>
              <a:gdLst>
                <a:gd name="T0" fmla="*/ 0 w 585"/>
                <a:gd name="T1" fmla="*/ 0 h 905"/>
                <a:gd name="T2" fmla="*/ 0 w 585"/>
                <a:gd name="T3" fmla="*/ 0 h 905"/>
                <a:gd name="T4" fmla="*/ 0 w 585"/>
                <a:gd name="T5" fmla="*/ 0 h 905"/>
                <a:gd name="T6" fmla="*/ 0 w 585"/>
                <a:gd name="T7" fmla="*/ 0 h 905"/>
                <a:gd name="T8" fmla="*/ 0 w 585"/>
                <a:gd name="T9" fmla="*/ 0 h 905"/>
                <a:gd name="T10" fmla="*/ 0 w 585"/>
                <a:gd name="T11" fmla="*/ 0 h 905"/>
                <a:gd name="T12" fmla="*/ 0 w 585"/>
                <a:gd name="T13" fmla="*/ 0 h 905"/>
                <a:gd name="T14" fmla="*/ 0 w 585"/>
                <a:gd name="T15" fmla="*/ 0 h 905"/>
                <a:gd name="T16" fmla="*/ 0 w 585"/>
                <a:gd name="T17" fmla="*/ 0 h 905"/>
                <a:gd name="T18" fmla="*/ 0 w 585"/>
                <a:gd name="T19" fmla="*/ 0 h 905"/>
                <a:gd name="T20" fmla="*/ 0 w 585"/>
                <a:gd name="T21" fmla="*/ 0 h 905"/>
                <a:gd name="T22" fmla="*/ 0 w 585"/>
                <a:gd name="T23" fmla="*/ 0 h 905"/>
                <a:gd name="T24" fmla="*/ 0 w 585"/>
                <a:gd name="T25" fmla="*/ 0 h 905"/>
                <a:gd name="T26" fmla="*/ 0 w 585"/>
                <a:gd name="T27" fmla="*/ 0 h 905"/>
                <a:gd name="T28" fmla="*/ 0 w 585"/>
                <a:gd name="T29" fmla="*/ 0 h 905"/>
                <a:gd name="T30" fmla="*/ 0 w 585"/>
                <a:gd name="T31" fmla="*/ 0 h 905"/>
                <a:gd name="T32" fmla="*/ 0 w 585"/>
                <a:gd name="T33" fmla="*/ 0 h 905"/>
                <a:gd name="T34" fmla="*/ 0 w 585"/>
                <a:gd name="T35" fmla="*/ 0 h 905"/>
                <a:gd name="T36" fmla="*/ 0 w 585"/>
                <a:gd name="T37" fmla="*/ 0 h 905"/>
                <a:gd name="T38" fmla="*/ 0 w 585"/>
                <a:gd name="T39" fmla="*/ 0 h 905"/>
                <a:gd name="T40" fmla="*/ 0 w 585"/>
                <a:gd name="T41" fmla="*/ 0 h 905"/>
                <a:gd name="T42" fmla="*/ 0 w 585"/>
                <a:gd name="T43" fmla="*/ 0 h 905"/>
                <a:gd name="T44" fmla="*/ 0 w 585"/>
                <a:gd name="T45" fmla="*/ 0 h 905"/>
                <a:gd name="T46" fmla="*/ 0 w 585"/>
                <a:gd name="T47" fmla="*/ 0 h 905"/>
                <a:gd name="T48" fmla="*/ 0 w 585"/>
                <a:gd name="T49" fmla="*/ 0 h 905"/>
                <a:gd name="T50" fmla="*/ 0 w 585"/>
                <a:gd name="T51" fmla="*/ 0 h 905"/>
                <a:gd name="T52" fmla="*/ 0 w 585"/>
                <a:gd name="T53" fmla="*/ 0 h 905"/>
                <a:gd name="T54" fmla="*/ 0 w 585"/>
                <a:gd name="T55" fmla="*/ 0 h 905"/>
                <a:gd name="T56" fmla="*/ 0 w 585"/>
                <a:gd name="T57" fmla="*/ 0 h 905"/>
                <a:gd name="T58" fmla="*/ 0 w 585"/>
                <a:gd name="T59" fmla="*/ 0 h 905"/>
                <a:gd name="T60" fmla="*/ 0 w 585"/>
                <a:gd name="T61" fmla="*/ 0 h 905"/>
                <a:gd name="T62" fmla="*/ 0 w 585"/>
                <a:gd name="T63" fmla="*/ 0 h 905"/>
                <a:gd name="T64" fmla="*/ 0 w 585"/>
                <a:gd name="T65" fmla="*/ 0 h 905"/>
                <a:gd name="T66" fmla="*/ 0 w 585"/>
                <a:gd name="T67" fmla="*/ 0 h 905"/>
                <a:gd name="T68" fmla="*/ 0 w 585"/>
                <a:gd name="T69" fmla="*/ 0 h 905"/>
                <a:gd name="T70" fmla="*/ 0 w 585"/>
                <a:gd name="T71" fmla="*/ 0 h 905"/>
                <a:gd name="T72" fmla="*/ 0 w 585"/>
                <a:gd name="T73" fmla="*/ 0 h 905"/>
                <a:gd name="T74" fmla="*/ 0 w 585"/>
                <a:gd name="T75" fmla="*/ 0 h 905"/>
                <a:gd name="T76" fmla="*/ 0 w 585"/>
                <a:gd name="T77" fmla="*/ 0 h 905"/>
                <a:gd name="T78" fmla="*/ 0 w 585"/>
                <a:gd name="T79" fmla="*/ 0 h 905"/>
                <a:gd name="T80" fmla="*/ 0 w 585"/>
                <a:gd name="T81" fmla="*/ 0 h 905"/>
                <a:gd name="T82" fmla="*/ 0 w 585"/>
                <a:gd name="T83" fmla="*/ 0 h 905"/>
                <a:gd name="T84" fmla="*/ 0 w 585"/>
                <a:gd name="T85" fmla="*/ 0 h 905"/>
                <a:gd name="T86" fmla="*/ 0 w 585"/>
                <a:gd name="T87" fmla="*/ 0 h 905"/>
                <a:gd name="T88" fmla="*/ 0 w 585"/>
                <a:gd name="T89" fmla="*/ 0 h 905"/>
                <a:gd name="T90" fmla="*/ 0 w 585"/>
                <a:gd name="T91" fmla="*/ 0 h 905"/>
                <a:gd name="T92" fmla="*/ 0 w 585"/>
                <a:gd name="T93" fmla="*/ 0 h 905"/>
                <a:gd name="T94" fmla="*/ 0 w 585"/>
                <a:gd name="T95" fmla="*/ 0 h 905"/>
                <a:gd name="T96" fmla="*/ 0 w 585"/>
                <a:gd name="T97" fmla="*/ 0 h 905"/>
                <a:gd name="T98" fmla="*/ 0 w 585"/>
                <a:gd name="T99" fmla="*/ 0 h 905"/>
                <a:gd name="T100" fmla="*/ 0 w 585"/>
                <a:gd name="T101" fmla="*/ 0 h 905"/>
                <a:gd name="T102" fmla="*/ 0 w 585"/>
                <a:gd name="T103" fmla="*/ 0 h 905"/>
                <a:gd name="T104" fmla="*/ 0 w 585"/>
                <a:gd name="T105" fmla="*/ 0 h 905"/>
                <a:gd name="T106" fmla="*/ 0 w 585"/>
                <a:gd name="T107" fmla="*/ 0 h 905"/>
                <a:gd name="T108" fmla="*/ 0 w 585"/>
                <a:gd name="T109" fmla="*/ 0 h 905"/>
                <a:gd name="T110" fmla="*/ 0 w 585"/>
                <a:gd name="T111" fmla="*/ 0 h 905"/>
                <a:gd name="T112" fmla="*/ 0 w 585"/>
                <a:gd name="T113" fmla="*/ 0 h 905"/>
                <a:gd name="T114" fmla="*/ 0 w 585"/>
                <a:gd name="T115" fmla="*/ 0 h 905"/>
                <a:gd name="T116" fmla="*/ 0 w 585"/>
                <a:gd name="T117" fmla="*/ 0 h 905"/>
                <a:gd name="T118" fmla="*/ 0 w 585"/>
                <a:gd name="T119" fmla="*/ 0 h 9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5"/>
                <a:gd name="T181" fmla="*/ 0 h 905"/>
                <a:gd name="T182" fmla="*/ 585 w 585"/>
                <a:gd name="T183" fmla="*/ 905 h 9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5" h="905">
                  <a:moveTo>
                    <a:pt x="93" y="26"/>
                  </a:moveTo>
                  <a:lnTo>
                    <a:pt x="93" y="26"/>
                  </a:lnTo>
                  <a:lnTo>
                    <a:pt x="96" y="26"/>
                  </a:lnTo>
                  <a:lnTo>
                    <a:pt x="102" y="26"/>
                  </a:lnTo>
                  <a:lnTo>
                    <a:pt x="108" y="26"/>
                  </a:lnTo>
                  <a:lnTo>
                    <a:pt x="114" y="26"/>
                  </a:lnTo>
                  <a:lnTo>
                    <a:pt x="123" y="29"/>
                  </a:lnTo>
                  <a:lnTo>
                    <a:pt x="134" y="29"/>
                  </a:lnTo>
                  <a:lnTo>
                    <a:pt x="137" y="29"/>
                  </a:lnTo>
                  <a:lnTo>
                    <a:pt x="140" y="29"/>
                  </a:lnTo>
                  <a:lnTo>
                    <a:pt x="146" y="29"/>
                  </a:lnTo>
                  <a:lnTo>
                    <a:pt x="152" y="29"/>
                  </a:lnTo>
                  <a:lnTo>
                    <a:pt x="158" y="29"/>
                  </a:lnTo>
                  <a:lnTo>
                    <a:pt x="164" y="29"/>
                  </a:lnTo>
                  <a:lnTo>
                    <a:pt x="169" y="32"/>
                  </a:lnTo>
                  <a:lnTo>
                    <a:pt x="175" y="32"/>
                  </a:lnTo>
                  <a:lnTo>
                    <a:pt x="181" y="32"/>
                  </a:lnTo>
                  <a:lnTo>
                    <a:pt x="187" y="32"/>
                  </a:lnTo>
                  <a:lnTo>
                    <a:pt x="193" y="35"/>
                  </a:lnTo>
                  <a:lnTo>
                    <a:pt x="199" y="35"/>
                  </a:lnTo>
                  <a:lnTo>
                    <a:pt x="205" y="35"/>
                  </a:lnTo>
                  <a:lnTo>
                    <a:pt x="213" y="35"/>
                  </a:lnTo>
                  <a:lnTo>
                    <a:pt x="219" y="38"/>
                  </a:lnTo>
                  <a:lnTo>
                    <a:pt x="225" y="38"/>
                  </a:lnTo>
                  <a:lnTo>
                    <a:pt x="231" y="38"/>
                  </a:lnTo>
                  <a:lnTo>
                    <a:pt x="240" y="41"/>
                  </a:lnTo>
                  <a:lnTo>
                    <a:pt x="246" y="41"/>
                  </a:lnTo>
                  <a:lnTo>
                    <a:pt x="252" y="44"/>
                  </a:lnTo>
                  <a:lnTo>
                    <a:pt x="257" y="44"/>
                  </a:lnTo>
                  <a:lnTo>
                    <a:pt x="263" y="46"/>
                  </a:lnTo>
                  <a:lnTo>
                    <a:pt x="269" y="46"/>
                  </a:lnTo>
                  <a:lnTo>
                    <a:pt x="278" y="49"/>
                  </a:lnTo>
                  <a:lnTo>
                    <a:pt x="284" y="49"/>
                  </a:lnTo>
                  <a:lnTo>
                    <a:pt x="290" y="52"/>
                  </a:lnTo>
                  <a:lnTo>
                    <a:pt x="295" y="55"/>
                  </a:lnTo>
                  <a:lnTo>
                    <a:pt x="304" y="58"/>
                  </a:lnTo>
                  <a:lnTo>
                    <a:pt x="307" y="58"/>
                  </a:lnTo>
                  <a:lnTo>
                    <a:pt x="316" y="61"/>
                  </a:lnTo>
                  <a:lnTo>
                    <a:pt x="322" y="64"/>
                  </a:lnTo>
                  <a:lnTo>
                    <a:pt x="328" y="67"/>
                  </a:lnTo>
                  <a:lnTo>
                    <a:pt x="331" y="70"/>
                  </a:lnTo>
                  <a:lnTo>
                    <a:pt x="336" y="73"/>
                  </a:lnTo>
                  <a:lnTo>
                    <a:pt x="342" y="76"/>
                  </a:lnTo>
                  <a:lnTo>
                    <a:pt x="348" y="79"/>
                  </a:lnTo>
                  <a:lnTo>
                    <a:pt x="354" y="82"/>
                  </a:lnTo>
                  <a:lnTo>
                    <a:pt x="357" y="85"/>
                  </a:lnTo>
                  <a:lnTo>
                    <a:pt x="363" y="87"/>
                  </a:lnTo>
                  <a:lnTo>
                    <a:pt x="369" y="93"/>
                  </a:lnTo>
                  <a:lnTo>
                    <a:pt x="375" y="99"/>
                  </a:lnTo>
                  <a:lnTo>
                    <a:pt x="383" y="108"/>
                  </a:lnTo>
                  <a:lnTo>
                    <a:pt x="389" y="117"/>
                  </a:lnTo>
                  <a:lnTo>
                    <a:pt x="395" y="126"/>
                  </a:lnTo>
                  <a:lnTo>
                    <a:pt x="398" y="123"/>
                  </a:lnTo>
                  <a:lnTo>
                    <a:pt x="404" y="120"/>
                  </a:lnTo>
                  <a:lnTo>
                    <a:pt x="410" y="120"/>
                  </a:lnTo>
                  <a:lnTo>
                    <a:pt x="418" y="114"/>
                  </a:lnTo>
                  <a:lnTo>
                    <a:pt x="427" y="111"/>
                  </a:lnTo>
                  <a:lnTo>
                    <a:pt x="433" y="111"/>
                  </a:lnTo>
                  <a:lnTo>
                    <a:pt x="439" y="111"/>
                  </a:lnTo>
                  <a:lnTo>
                    <a:pt x="445" y="108"/>
                  </a:lnTo>
                  <a:lnTo>
                    <a:pt x="451" y="108"/>
                  </a:lnTo>
                  <a:lnTo>
                    <a:pt x="457" y="105"/>
                  </a:lnTo>
                  <a:lnTo>
                    <a:pt x="462" y="105"/>
                  </a:lnTo>
                  <a:lnTo>
                    <a:pt x="468" y="102"/>
                  </a:lnTo>
                  <a:lnTo>
                    <a:pt x="474" y="102"/>
                  </a:lnTo>
                  <a:lnTo>
                    <a:pt x="480" y="99"/>
                  </a:lnTo>
                  <a:lnTo>
                    <a:pt x="483" y="99"/>
                  </a:lnTo>
                  <a:lnTo>
                    <a:pt x="489" y="99"/>
                  </a:lnTo>
                  <a:lnTo>
                    <a:pt x="495" y="99"/>
                  </a:lnTo>
                  <a:lnTo>
                    <a:pt x="501" y="99"/>
                  </a:lnTo>
                  <a:lnTo>
                    <a:pt x="506" y="99"/>
                  </a:lnTo>
                  <a:lnTo>
                    <a:pt x="509" y="99"/>
                  </a:lnTo>
                  <a:lnTo>
                    <a:pt x="515" y="99"/>
                  </a:lnTo>
                  <a:lnTo>
                    <a:pt x="524" y="102"/>
                  </a:lnTo>
                  <a:lnTo>
                    <a:pt x="533" y="108"/>
                  </a:lnTo>
                  <a:lnTo>
                    <a:pt x="536" y="111"/>
                  </a:lnTo>
                  <a:lnTo>
                    <a:pt x="536" y="120"/>
                  </a:lnTo>
                  <a:lnTo>
                    <a:pt x="536" y="126"/>
                  </a:lnTo>
                  <a:lnTo>
                    <a:pt x="533" y="134"/>
                  </a:lnTo>
                  <a:lnTo>
                    <a:pt x="527" y="143"/>
                  </a:lnTo>
                  <a:lnTo>
                    <a:pt x="521" y="152"/>
                  </a:lnTo>
                  <a:lnTo>
                    <a:pt x="515" y="161"/>
                  </a:lnTo>
                  <a:lnTo>
                    <a:pt x="506" y="172"/>
                  </a:lnTo>
                  <a:lnTo>
                    <a:pt x="498" y="178"/>
                  </a:lnTo>
                  <a:lnTo>
                    <a:pt x="492" y="187"/>
                  </a:lnTo>
                  <a:lnTo>
                    <a:pt x="483" y="196"/>
                  </a:lnTo>
                  <a:lnTo>
                    <a:pt x="477" y="202"/>
                  </a:lnTo>
                  <a:lnTo>
                    <a:pt x="468" y="205"/>
                  </a:lnTo>
                  <a:lnTo>
                    <a:pt x="465" y="211"/>
                  </a:lnTo>
                  <a:lnTo>
                    <a:pt x="462" y="213"/>
                  </a:lnTo>
                  <a:lnTo>
                    <a:pt x="492" y="298"/>
                  </a:lnTo>
                  <a:lnTo>
                    <a:pt x="486" y="301"/>
                  </a:lnTo>
                  <a:lnTo>
                    <a:pt x="480" y="304"/>
                  </a:lnTo>
                  <a:lnTo>
                    <a:pt x="471" y="310"/>
                  </a:lnTo>
                  <a:lnTo>
                    <a:pt x="465" y="313"/>
                  </a:lnTo>
                  <a:lnTo>
                    <a:pt x="460" y="316"/>
                  </a:lnTo>
                  <a:lnTo>
                    <a:pt x="454" y="319"/>
                  </a:lnTo>
                  <a:lnTo>
                    <a:pt x="448" y="322"/>
                  </a:lnTo>
                  <a:lnTo>
                    <a:pt x="439" y="325"/>
                  </a:lnTo>
                  <a:lnTo>
                    <a:pt x="430" y="328"/>
                  </a:lnTo>
                  <a:lnTo>
                    <a:pt x="424" y="331"/>
                  </a:lnTo>
                  <a:lnTo>
                    <a:pt x="416" y="336"/>
                  </a:lnTo>
                  <a:lnTo>
                    <a:pt x="407" y="339"/>
                  </a:lnTo>
                  <a:lnTo>
                    <a:pt x="398" y="342"/>
                  </a:lnTo>
                  <a:lnTo>
                    <a:pt x="389" y="345"/>
                  </a:lnTo>
                  <a:lnTo>
                    <a:pt x="380" y="351"/>
                  </a:lnTo>
                  <a:lnTo>
                    <a:pt x="375" y="351"/>
                  </a:lnTo>
                  <a:lnTo>
                    <a:pt x="369" y="354"/>
                  </a:lnTo>
                  <a:lnTo>
                    <a:pt x="366" y="354"/>
                  </a:lnTo>
                  <a:lnTo>
                    <a:pt x="360" y="357"/>
                  </a:lnTo>
                  <a:lnTo>
                    <a:pt x="354" y="360"/>
                  </a:lnTo>
                  <a:lnTo>
                    <a:pt x="351" y="360"/>
                  </a:lnTo>
                  <a:lnTo>
                    <a:pt x="345" y="363"/>
                  </a:lnTo>
                  <a:lnTo>
                    <a:pt x="339" y="366"/>
                  </a:lnTo>
                  <a:lnTo>
                    <a:pt x="334" y="366"/>
                  </a:lnTo>
                  <a:lnTo>
                    <a:pt x="331" y="369"/>
                  </a:lnTo>
                  <a:lnTo>
                    <a:pt x="325" y="369"/>
                  </a:lnTo>
                  <a:lnTo>
                    <a:pt x="319" y="372"/>
                  </a:lnTo>
                  <a:lnTo>
                    <a:pt x="313" y="372"/>
                  </a:lnTo>
                  <a:lnTo>
                    <a:pt x="307" y="375"/>
                  </a:lnTo>
                  <a:lnTo>
                    <a:pt x="304" y="377"/>
                  </a:lnTo>
                  <a:lnTo>
                    <a:pt x="298" y="377"/>
                  </a:lnTo>
                  <a:lnTo>
                    <a:pt x="293" y="377"/>
                  </a:lnTo>
                  <a:lnTo>
                    <a:pt x="287" y="380"/>
                  </a:lnTo>
                  <a:lnTo>
                    <a:pt x="281" y="380"/>
                  </a:lnTo>
                  <a:lnTo>
                    <a:pt x="278" y="383"/>
                  </a:lnTo>
                  <a:lnTo>
                    <a:pt x="272" y="383"/>
                  </a:lnTo>
                  <a:lnTo>
                    <a:pt x="266" y="386"/>
                  </a:lnTo>
                  <a:lnTo>
                    <a:pt x="260" y="386"/>
                  </a:lnTo>
                  <a:lnTo>
                    <a:pt x="257" y="389"/>
                  </a:lnTo>
                  <a:lnTo>
                    <a:pt x="252" y="389"/>
                  </a:lnTo>
                  <a:lnTo>
                    <a:pt x="246" y="389"/>
                  </a:lnTo>
                  <a:lnTo>
                    <a:pt x="240" y="389"/>
                  </a:lnTo>
                  <a:lnTo>
                    <a:pt x="234" y="392"/>
                  </a:lnTo>
                  <a:lnTo>
                    <a:pt x="228" y="392"/>
                  </a:lnTo>
                  <a:lnTo>
                    <a:pt x="222" y="392"/>
                  </a:lnTo>
                  <a:lnTo>
                    <a:pt x="216" y="395"/>
                  </a:lnTo>
                  <a:lnTo>
                    <a:pt x="211" y="395"/>
                  </a:lnTo>
                  <a:lnTo>
                    <a:pt x="205" y="395"/>
                  </a:lnTo>
                  <a:lnTo>
                    <a:pt x="199" y="395"/>
                  </a:lnTo>
                  <a:lnTo>
                    <a:pt x="193" y="398"/>
                  </a:lnTo>
                  <a:lnTo>
                    <a:pt x="190" y="398"/>
                  </a:lnTo>
                  <a:lnTo>
                    <a:pt x="184" y="398"/>
                  </a:lnTo>
                  <a:lnTo>
                    <a:pt x="178" y="398"/>
                  </a:lnTo>
                  <a:lnTo>
                    <a:pt x="172" y="398"/>
                  </a:lnTo>
                  <a:lnTo>
                    <a:pt x="167" y="401"/>
                  </a:lnTo>
                  <a:lnTo>
                    <a:pt x="161" y="401"/>
                  </a:lnTo>
                  <a:lnTo>
                    <a:pt x="155" y="401"/>
                  </a:lnTo>
                  <a:lnTo>
                    <a:pt x="149" y="401"/>
                  </a:lnTo>
                  <a:lnTo>
                    <a:pt x="146" y="401"/>
                  </a:lnTo>
                  <a:lnTo>
                    <a:pt x="140" y="401"/>
                  </a:lnTo>
                  <a:lnTo>
                    <a:pt x="134" y="401"/>
                  </a:lnTo>
                  <a:lnTo>
                    <a:pt x="128" y="404"/>
                  </a:lnTo>
                  <a:lnTo>
                    <a:pt x="123" y="404"/>
                  </a:lnTo>
                  <a:lnTo>
                    <a:pt x="117" y="404"/>
                  </a:lnTo>
                  <a:lnTo>
                    <a:pt x="111" y="404"/>
                  </a:lnTo>
                  <a:lnTo>
                    <a:pt x="108" y="404"/>
                  </a:lnTo>
                  <a:lnTo>
                    <a:pt x="102" y="407"/>
                  </a:lnTo>
                  <a:lnTo>
                    <a:pt x="93" y="407"/>
                  </a:lnTo>
                  <a:lnTo>
                    <a:pt x="85" y="407"/>
                  </a:lnTo>
                  <a:lnTo>
                    <a:pt x="73" y="407"/>
                  </a:lnTo>
                  <a:lnTo>
                    <a:pt x="64" y="410"/>
                  </a:lnTo>
                  <a:lnTo>
                    <a:pt x="58" y="410"/>
                  </a:lnTo>
                  <a:lnTo>
                    <a:pt x="49" y="410"/>
                  </a:lnTo>
                  <a:lnTo>
                    <a:pt x="41" y="410"/>
                  </a:lnTo>
                  <a:lnTo>
                    <a:pt x="35" y="410"/>
                  </a:lnTo>
                  <a:lnTo>
                    <a:pt x="29" y="413"/>
                  </a:lnTo>
                  <a:lnTo>
                    <a:pt x="23" y="413"/>
                  </a:lnTo>
                  <a:lnTo>
                    <a:pt x="17" y="413"/>
                  </a:lnTo>
                  <a:lnTo>
                    <a:pt x="11" y="413"/>
                  </a:lnTo>
                  <a:lnTo>
                    <a:pt x="8" y="413"/>
                  </a:lnTo>
                  <a:lnTo>
                    <a:pt x="5" y="416"/>
                  </a:lnTo>
                  <a:lnTo>
                    <a:pt x="0" y="416"/>
                  </a:lnTo>
                  <a:lnTo>
                    <a:pt x="0" y="419"/>
                  </a:lnTo>
                  <a:lnTo>
                    <a:pt x="0" y="421"/>
                  </a:lnTo>
                  <a:lnTo>
                    <a:pt x="3" y="427"/>
                  </a:lnTo>
                  <a:lnTo>
                    <a:pt x="3" y="433"/>
                  </a:lnTo>
                  <a:lnTo>
                    <a:pt x="5" y="442"/>
                  </a:lnTo>
                  <a:lnTo>
                    <a:pt x="5" y="448"/>
                  </a:lnTo>
                  <a:lnTo>
                    <a:pt x="8" y="451"/>
                  </a:lnTo>
                  <a:lnTo>
                    <a:pt x="8" y="457"/>
                  </a:lnTo>
                  <a:lnTo>
                    <a:pt x="11" y="462"/>
                  </a:lnTo>
                  <a:lnTo>
                    <a:pt x="14" y="468"/>
                  </a:lnTo>
                  <a:lnTo>
                    <a:pt x="17" y="477"/>
                  </a:lnTo>
                  <a:lnTo>
                    <a:pt x="20" y="483"/>
                  </a:lnTo>
                  <a:lnTo>
                    <a:pt x="26" y="489"/>
                  </a:lnTo>
                  <a:lnTo>
                    <a:pt x="32" y="495"/>
                  </a:lnTo>
                  <a:lnTo>
                    <a:pt x="35" y="501"/>
                  </a:lnTo>
                  <a:lnTo>
                    <a:pt x="41" y="509"/>
                  </a:lnTo>
                  <a:lnTo>
                    <a:pt x="46" y="515"/>
                  </a:lnTo>
                  <a:lnTo>
                    <a:pt x="55" y="524"/>
                  </a:lnTo>
                  <a:lnTo>
                    <a:pt x="61" y="530"/>
                  </a:lnTo>
                  <a:lnTo>
                    <a:pt x="70" y="539"/>
                  </a:lnTo>
                  <a:lnTo>
                    <a:pt x="82" y="547"/>
                  </a:lnTo>
                  <a:lnTo>
                    <a:pt x="85" y="550"/>
                  </a:lnTo>
                  <a:lnTo>
                    <a:pt x="90" y="553"/>
                  </a:lnTo>
                  <a:lnTo>
                    <a:pt x="93" y="556"/>
                  </a:lnTo>
                  <a:lnTo>
                    <a:pt x="99" y="559"/>
                  </a:lnTo>
                  <a:lnTo>
                    <a:pt x="105" y="562"/>
                  </a:lnTo>
                  <a:lnTo>
                    <a:pt x="111" y="568"/>
                  </a:lnTo>
                  <a:lnTo>
                    <a:pt x="117" y="571"/>
                  </a:lnTo>
                  <a:lnTo>
                    <a:pt x="126" y="574"/>
                  </a:lnTo>
                  <a:lnTo>
                    <a:pt x="131" y="577"/>
                  </a:lnTo>
                  <a:lnTo>
                    <a:pt x="137" y="583"/>
                  </a:lnTo>
                  <a:lnTo>
                    <a:pt x="143" y="586"/>
                  </a:lnTo>
                  <a:lnTo>
                    <a:pt x="152" y="588"/>
                  </a:lnTo>
                  <a:lnTo>
                    <a:pt x="158" y="591"/>
                  </a:lnTo>
                  <a:lnTo>
                    <a:pt x="167" y="597"/>
                  </a:lnTo>
                  <a:lnTo>
                    <a:pt x="175" y="600"/>
                  </a:lnTo>
                  <a:lnTo>
                    <a:pt x="184" y="603"/>
                  </a:lnTo>
                  <a:lnTo>
                    <a:pt x="190" y="606"/>
                  </a:lnTo>
                  <a:lnTo>
                    <a:pt x="199" y="609"/>
                  </a:lnTo>
                  <a:lnTo>
                    <a:pt x="208" y="612"/>
                  </a:lnTo>
                  <a:lnTo>
                    <a:pt x="216" y="615"/>
                  </a:lnTo>
                  <a:lnTo>
                    <a:pt x="222" y="615"/>
                  </a:lnTo>
                  <a:lnTo>
                    <a:pt x="231" y="618"/>
                  </a:lnTo>
                  <a:lnTo>
                    <a:pt x="237" y="621"/>
                  </a:lnTo>
                  <a:lnTo>
                    <a:pt x="246" y="624"/>
                  </a:lnTo>
                  <a:lnTo>
                    <a:pt x="252" y="624"/>
                  </a:lnTo>
                  <a:lnTo>
                    <a:pt x="260" y="627"/>
                  </a:lnTo>
                  <a:lnTo>
                    <a:pt x="266" y="627"/>
                  </a:lnTo>
                  <a:lnTo>
                    <a:pt x="275" y="629"/>
                  </a:lnTo>
                  <a:lnTo>
                    <a:pt x="281" y="629"/>
                  </a:lnTo>
                  <a:lnTo>
                    <a:pt x="290" y="632"/>
                  </a:lnTo>
                  <a:lnTo>
                    <a:pt x="295" y="632"/>
                  </a:lnTo>
                  <a:lnTo>
                    <a:pt x="304" y="635"/>
                  </a:lnTo>
                  <a:lnTo>
                    <a:pt x="310" y="635"/>
                  </a:lnTo>
                  <a:lnTo>
                    <a:pt x="316" y="635"/>
                  </a:lnTo>
                  <a:lnTo>
                    <a:pt x="322" y="635"/>
                  </a:lnTo>
                  <a:lnTo>
                    <a:pt x="328" y="638"/>
                  </a:lnTo>
                  <a:lnTo>
                    <a:pt x="334" y="638"/>
                  </a:lnTo>
                  <a:lnTo>
                    <a:pt x="339" y="638"/>
                  </a:lnTo>
                  <a:lnTo>
                    <a:pt x="345" y="638"/>
                  </a:lnTo>
                  <a:lnTo>
                    <a:pt x="354" y="638"/>
                  </a:lnTo>
                  <a:lnTo>
                    <a:pt x="357" y="638"/>
                  </a:lnTo>
                  <a:lnTo>
                    <a:pt x="363" y="638"/>
                  </a:lnTo>
                  <a:lnTo>
                    <a:pt x="369" y="638"/>
                  </a:lnTo>
                  <a:lnTo>
                    <a:pt x="375" y="638"/>
                  </a:lnTo>
                  <a:lnTo>
                    <a:pt x="380" y="638"/>
                  </a:lnTo>
                  <a:lnTo>
                    <a:pt x="383" y="638"/>
                  </a:lnTo>
                  <a:lnTo>
                    <a:pt x="389" y="638"/>
                  </a:lnTo>
                  <a:lnTo>
                    <a:pt x="395" y="641"/>
                  </a:lnTo>
                  <a:lnTo>
                    <a:pt x="404" y="638"/>
                  </a:lnTo>
                  <a:lnTo>
                    <a:pt x="413" y="638"/>
                  </a:lnTo>
                  <a:lnTo>
                    <a:pt x="421" y="638"/>
                  </a:lnTo>
                  <a:lnTo>
                    <a:pt x="427" y="638"/>
                  </a:lnTo>
                  <a:lnTo>
                    <a:pt x="436" y="638"/>
                  </a:lnTo>
                  <a:lnTo>
                    <a:pt x="442" y="638"/>
                  </a:lnTo>
                  <a:lnTo>
                    <a:pt x="448" y="638"/>
                  </a:lnTo>
                  <a:lnTo>
                    <a:pt x="454" y="638"/>
                  </a:lnTo>
                  <a:lnTo>
                    <a:pt x="460" y="638"/>
                  </a:lnTo>
                  <a:lnTo>
                    <a:pt x="465" y="638"/>
                  </a:lnTo>
                  <a:lnTo>
                    <a:pt x="468" y="638"/>
                  </a:lnTo>
                  <a:lnTo>
                    <a:pt x="471" y="641"/>
                  </a:lnTo>
                  <a:lnTo>
                    <a:pt x="477" y="644"/>
                  </a:lnTo>
                  <a:lnTo>
                    <a:pt x="480" y="650"/>
                  </a:lnTo>
                  <a:lnTo>
                    <a:pt x="480" y="653"/>
                  </a:lnTo>
                  <a:lnTo>
                    <a:pt x="480" y="662"/>
                  </a:lnTo>
                  <a:lnTo>
                    <a:pt x="480" y="668"/>
                  </a:lnTo>
                  <a:lnTo>
                    <a:pt x="480" y="679"/>
                  </a:lnTo>
                  <a:lnTo>
                    <a:pt x="480" y="682"/>
                  </a:lnTo>
                  <a:lnTo>
                    <a:pt x="480" y="688"/>
                  </a:lnTo>
                  <a:lnTo>
                    <a:pt x="480" y="691"/>
                  </a:lnTo>
                  <a:lnTo>
                    <a:pt x="480" y="697"/>
                  </a:lnTo>
                  <a:lnTo>
                    <a:pt x="480" y="703"/>
                  </a:lnTo>
                  <a:lnTo>
                    <a:pt x="480" y="709"/>
                  </a:lnTo>
                  <a:lnTo>
                    <a:pt x="477" y="714"/>
                  </a:lnTo>
                  <a:lnTo>
                    <a:pt x="477" y="720"/>
                  </a:lnTo>
                  <a:lnTo>
                    <a:pt x="477" y="723"/>
                  </a:lnTo>
                  <a:lnTo>
                    <a:pt x="474" y="729"/>
                  </a:lnTo>
                  <a:lnTo>
                    <a:pt x="471" y="735"/>
                  </a:lnTo>
                  <a:lnTo>
                    <a:pt x="471" y="741"/>
                  </a:lnTo>
                  <a:lnTo>
                    <a:pt x="468" y="744"/>
                  </a:lnTo>
                  <a:lnTo>
                    <a:pt x="468" y="750"/>
                  </a:lnTo>
                  <a:lnTo>
                    <a:pt x="465" y="755"/>
                  </a:lnTo>
                  <a:lnTo>
                    <a:pt x="462" y="761"/>
                  </a:lnTo>
                  <a:lnTo>
                    <a:pt x="454" y="770"/>
                  </a:lnTo>
                  <a:lnTo>
                    <a:pt x="448" y="779"/>
                  </a:lnTo>
                  <a:lnTo>
                    <a:pt x="442" y="782"/>
                  </a:lnTo>
                  <a:lnTo>
                    <a:pt x="439" y="788"/>
                  </a:lnTo>
                  <a:lnTo>
                    <a:pt x="433" y="791"/>
                  </a:lnTo>
                  <a:lnTo>
                    <a:pt x="427" y="796"/>
                  </a:lnTo>
                  <a:lnTo>
                    <a:pt x="421" y="799"/>
                  </a:lnTo>
                  <a:lnTo>
                    <a:pt x="416" y="802"/>
                  </a:lnTo>
                  <a:lnTo>
                    <a:pt x="410" y="802"/>
                  </a:lnTo>
                  <a:lnTo>
                    <a:pt x="407" y="805"/>
                  </a:lnTo>
                  <a:lnTo>
                    <a:pt x="401" y="808"/>
                  </a:lnTo>
                  <a:lnTo>
                    <a:pt x="395" y="811"/>
                  </a:lnTo>
                  <a:lnTo>
                    <a:pt x="392" y="814"/>
                  </a:lnTo>
                  <a:lnTo>
                    <a:pt x="389" y="817"/>
                  </a:lnTo>
                  <a:lnTo>
                    <a:pt x="380" y="820"/>
                  </a:lnTo>
                  <a:lnTo>
                    <a:pt x="372" y="823"/>
                  </a:lnTo>
                  <a:lnTo>
                    <a:pt x="366" y="829"/>
                  </a:lnTo>
                  <a:lnTo>
                    <a:pt x="360" y="832"/>
                  </a:lnTo>
                  <a:lnTo>
                    <a:pt x="354" y="832"/>
                  </a:lnTo>
                  <a:lnTo>
                    <a:pt x="351" y="835"/>
                  </a:lnTo>
                  <a:lnTo>
                    <a:pt x="345" y="837"/>
                  </a:lnTo>
                  <a:lnTo>
                    <a:pt x="345" y="840"/>
                  </a:lnTo>
                  <a:lnTo>
                    <a:pt x="339" y="840"/>
                  </a:lnTo>
                  <a:lnTo>
                    <a:pt x="351" y="905"/>
                  </a:lnTo>
                  <a:lnTo>
                    <a:pt x="392" y="905"/>
                  </a:lnTo>
                  <a:lnTo>
                    <a:pt x="369" y="858"/>
                  </a:lnTo>
                  <a:lnTo>
                    <a:pt x="372" y="855"/>
                  </a:lnTo>
                  <a:lnTo>
                    <a:pt x="375" y="855"/>
                  </a:lnTo>
                  <a:lnTo>
                    <a:pt x="380" y="852"/>
                  </a:lnTo>
                  <a:lnTo>
                    <a:pt x="389" y="849"/>
                  </a:lnTo>
                  <a:lnTo>
                    <a:pt x="392" y="846"/>
                  </a:lnTo>
                  <a:lnTo>
                    <a:pt x="398" y="846"/>
                  </a:lnTo>
                  <a:lnTo>
                    <a:pt x="404" y="843"/>
                  </a:lnTo>
                  <a:lnTo>
                    <a:pt x="410" y="840"/>
                  </a:lnTo>
                  <a:lnTo>
                    <a:pt x="416" y="837"/>
                  </a:lnTo>
                  <a:lnTo>
                    <a:pt x="421" y="835"/>
                  </a:lnTo>
                  <a:lnTo>
                    <a:pt x="427" y="832"/>
                  </a:lnTo>
                  <a:lnTo>
                    <a:pt x="436" y="829"/>
                  </a:lnTo>
                  <a:lnTo>
                    <a:pt x="442" y="823"/>
                  </a:lnTo>
                  <a:lnTo>
                    <a:pt x="448" y="817"/>
                  </a:lnTo>
                  <a:lnTo>
                    <a:pt x="454" y="814"/>
                  </a:lnTo>
                  <a:lnTo>
                    <a:pt x="460" y="808"/>
                  </a:lnTo>
                  <a:lnTo>
                    <a:pt x="465" y="802"/>
                  </a:lnTo>
                  <a:lnTo>
                    <a:pt x="471" y="796"/>
                  </a:lnTo>
                  <a:lnTo>
                    <a:pt x="477" y="791"/>
                  </a:lnTo>
                  <a:lnTo>
                    <a:pt x="483" y="785"/>
                  </a:lnTo>
                  <a:lnTo>
                    <a:pt x="486" y="776"/>
                  </a:lnTo>
                  <a:lnTo>
                    <a:pt x="492" y="767"/>
                  </a:lnTo>
                  <a:lnTo>
                    <a:pt x="495" y="761"/>
                  </a:lnTo>
                  <a:lnTo>
                    <a:pt x="501" y="752"/>
                  </a:lnTo>
                  <a:lnTo>
                    <a:pt x="503" y="744"/>
                  </a:lnTo>
                  <a:lnTo>
                    <a:pt x="506" y="735"/>
                  </a:lnTo>
                  <a:lnTo>
                    <a:pt x="506" y="726"/>
                  </a:lnTo>
                  <a:lnTo>
                    <a:pt x="509" y="717"/>
                  </a:lnTo>
                  <a:lnTo>
                    <a:pt x="509" y="711"/>
                  </a:lnTo>
                  <a:lnTo>
                    <a:pt x="509" y="706"/>
                  </a:lnTo>
                  <a:lnTo>
                    <a:pt x="509" y="700"/>
                  </a:lnTo>
                  <a:lnTo>
                    <a:pt x="512" y="697"/>
                  </a:lnTo>
                  <a:lnTo>
                    <a:pt x="512" y="688"/>
                  </a:lnTo>
                  <a:lnTo>
                    <a:pt x="512" y="679"/>
                  </a:lnTo>
                  <a:lnTo>
                    <a:pt x="512" y="670"/>
                  </a:lnTo>
                  <a:lnTo>
                    <a:pt x="512" y="665"/>
                  </a:lnTo>
                  <a:lnTo>
                    <a:pt x="512" y="659"/>
                  </a:lnTo>
                  <a:lnTo>
                    <a:pt x="512" y="653"/>
                  </a:lnTo>
                  <a:lnTo>
                    <a:pt x="509" y="647"/>
                  </a:lnTo>
                  <a:lnTo>
                    <a:pt x="509" y="641"/>
                  </a:lnTo>
                  <a:lnTo>
                    <a:pt x="506" y="638"/>
                  </a:lnTo>
                  <a:lnTo>
                    <a:pt x="506" y="635"/>
                  </a:lnTo>
                  <a:lnTo>
                    <a:pt x="503" y="629"/>
                  </a:lnTo>
                  <a:lnTo>
                    <a:pt x="501" y="627"/>
                  </a:lnTo>
                  <a:lnTo>
                    <a:pt x="492" y="618"/>
                  </a:lnTo>
                  <a:lnTo>
                    <a:pt x="483" y="618"/>
                  </a:lnTo>
                  <a:lnTo>
                    <a:pt x="474" y="618"/>
                  </a:lnTo>
                  <a:lnTo>
                    <a:pt x="468" y="618"/>
                  </a:lnTo>
                  <a:lnTo>
                    <a:pt x="465" y="618"/>
                  </a:lnTo>
                  <a:lnTo>
                    <a:pt x="460" y="618"/>
                  </a:lnTo>
                  <a:lnTo>
                    <a:pt x="454" y="618"/>
                  </a:lnTo>
                  <a:lnTo>
                    <a:pt x="445" y="618"/>
                  </a:lnTo>
                  <a:lnTo>
                    <a:pt x="442" y="615"/>
                  </a:lnTo>
                  <a:lnTo>
                    <a:pt x="436" y="615"/>
                  </a:lnTo>
                  <a:lnTo>
                    <a:pt x="430" y="615"/>
                  </a:lnTo>
                  <a:lnTo>
                    <a:pt x="424" y="615"/>
                  </a:lnTo>
                  <a:lnTo>
                    <a:pt x="418" y="615"/>
                  </a:lnTo>
                  <a:lnTo>
                    <a:pt x="413" y="615"/>
                  </a:lnTo>
                  <a:lnTo>
                    <a:pt x="407" y="615"/>
                  </a:lnTo>
                  <a:lnTo>
                    <a:pt x="401" y="615"/>
                  </a:lnTo>
                  <a:lnTo>
                    <a:pt x="392" y="612"/>
                  </a:lnTo>
                  <a:lnTo>
                    <a:pt x="386" y="612"/>
                  </a:lnTo>
                  <a:lnTo>
                    <a:pt x="377" y="612"/>
                  </a:lnTo>
                  <a:lnTo>
                    <a:pt x="369" y="609"/>
                  </a:lnTo>
                  <a:lnTo>
                    <a:pt x="363" y="609"/>
                  </a:lnTo>
                  <a:lnTo>
                    <a:pt x="354" y="609"/>
                  </a:lnTo>
                  <a:lnTo>
                    <a:pt x="345" y="606"/>
                  </a:lnTo>
                  <a:lnTo>
                    <a:pt x="336" y="606"/>
                  </a:lnTo>
                  <a:lnTo>
                    <a:pt x="328" y="603"/>
                  </a:lnTo>
                  <a:lnTo>
                    <a:pt x="319" y="603"/>
                  </a:lnTo>
                  <a:lnTo>
                    <a:pt x="310" y="600"/>
                  </a:lnTo>
                  <a:lnTo>
                    <a:pt x="301" y="600"/>
                  </a:lnTo>
                  <a:lnTo>
                    <a:pt x="293" y="597"/>
                  </a:lnTo>
                  <a:lnTo>
                    <a:pt x="284" y="597"/>
                  </a:lnTo>
                  <a:lnTo>
                    <a:pt x="275" y="594"/>
                  </a:lnTo>
                  <a:lnTo>
                    <a:pt x="266" y="594"/>
                  </a:lnTo>
                  <a:lnTo>
                    <a:pt x="254" y="591"/>
                  </a:lnTo>
                  <a:lnTo>
                    <a:pt x="246" y="588"/>
                  </a:lnTo>
                  <a:lnTo>
                    <a:pt x="237" y="586"/>
                  </a:lnTo>
                  <a:lnTo>
                    <a:pt x="228" y="583"/>
                  </a:lnTo>
                  <a:lnTo>
                    <a:pt x="219" y="580"/>
                  </a:lnTo>
                  <a:lnTo>
                    <a:pt x="208" y="580"/>
                  </a:lnTo>
                  <a:lnTo>
                    <a:pt x="199" y="577"/>
                  </a:lnTo>
                  <a:lnTo>
                    <a:pt x="193" y="574"/>
                  </a:lnTo>
                  <a:lnTo>
                    <a:pt x="181" y="568"/>
                  </a:lnTo>
                  <a:lnTo>
                    <a:pt x="172" y="565"/>
                  </a:lnTo>
                  <a:lnTo>
                    <a:pt x="164" y="562"/>
                  </a:lnTo>
                  <a:lnTo>
                    <a:pt x="155" y="559"/>
                  </a:lnTo>
                  <a:lnTo>
                    <a:pt x="146" y="553"/>
                  </a:lnTo>
                  <a:lnTo>
                    <a:pt x="137" y="550"/>
                  </a:lnTo>
                  <a:lnTo>
                    <a:pt x="131" y="544"/>
                  </a:lnTo>
                  <a:lnTo>
                    <a:pt x="123" y="542"/>
                  </a:lnTo>
                  <a:lnTo>
                    <a:pt x="114" y="536"/>
                  </a:lnTo>
                  <a:lnTo>
                    <a:pt x="108" y="533"/>
                  </a:lnTo>
                  <a:lnTo>
                    <a:pt x="99" y="527"/>
                  </a:lnTo>
                  <a:lnTo>
                    <a:pt x="93" y="521"/>
                  </a:lnTo>
                  <a:lnTo>
                    <a:pt x="85" y="515"/>
                  </a:lnTo>
                  <a:lnTo>
                    <a:pt x="79" y="509"/>
                  </a:lnTo>
                  <a:lnTo>
                    <a:pt x="73" y="503"/>
                  </a:lnTo>
                  <a:lnTo>
                    <a:pt x="67" y="501"/>
                  </a:lnTo>
                  <a:lnTo>
                    <a:pt x="61" y="492"/>
                  </a:lnTo>
                  <a:lnTo>
                    <a:pt x="55" y="486"/>
                  </a:lnTo>
                  <a:lnTo>
                    <a:pt x="49" y="480"/>
                  </a:lnTo>
                  <a:lnTo>
                    <a:pt x="46" y="474"/>
                  </a:lnTo>
                  <a:lnTo>
                    <a:pt x="41" y="465"/>
                  </a:lnTo>
                  <a:lnTo>
                    <a:pt x="38" y="460"/>
                  </a:lnTo>
                  <a:lnTo>
                    <a:pt x="35" y="451"/>
                  </a:lnTo>
                  <a:lnTo>
                    <a:pt x="32" y="445"/>
                  </a:lnTo>
                  <a:lnTo>
                    <a:pt x="35" y="442"/>
                  </a:lnTo>
                  <a:lnTo>
                    <a:pt x="38" y="442"/>
                  </a:lnTo>
                  <a:lnTo>
                    <a:pt x="44" y="442"/>
                  </a:lnTo>
                  <a:lnTo>
                    <a:pt x="46" y="442"/>
                  </a:lnTo>
                  <a:lnTo>
                    <a:pt x="52" y="442"/>
                  </a:lnTo>
                  <a:lnTo>
                    <a:pt x="61" y="442"/>
                  </a:lnTo>
                  <a:lnTo>
                    <a:pt x="67" y="439"/>
                  </a:lnTo>
                  <a:lnTo>
                    <a:pt x="73" y="439"/>
                  </a:lnTo>
                  <a:lnTo>
                    <a:pt x="82" y="439"/>
                  </a:lnTo>
                  <a:lnTo>
                    <a:pt x="90" y="439"/>
                  </a:lnTo>
                  <a:lnTo>
                    <a:pt x="99" y="439"/>
                  </a:lnTo>
                  <a:lnTo>
                    <a:pt x="108" y="439"/>
                  </a:lnTo>
                  <a:lnTo>
                    <a:pt x="114" y="436"/>
                  </a:lnTo>
                  <a:lnTo>
                    <a:pt x="120" y="436"/>
                  </a:lnTo>
                  <a:lnTo>
                    <a:pt x="126" y="436"/>
                  </a:lnTo>
                  <a:lnTo>
                    <a:pt x="131" y="436"/>
                  </a:lnTo>
                  <a:lnTo>
                    <a:pt x="134" y="436"/>
                  </a:lnTo>
                  <a:lnTo>
                    <a:pt x="140" y="436"/>
                  </a:lnTo>
                  <a:lnTo>
                    <a:pt x="146" y="433"/>
                  </a:lnTo>
                  <a:lnTo>
                    <a:pt x="149" y="433"/>
                  </a:lnTo>
                  <a:lnTo>
                    <a:pt x="155" y="433"/>
                  </a:lnTo>
                  <a:lnTo>
                    <a:pt x="161" y="433"/>
                  </a:lnTo>
                  <a:lnTo>
                    <a:pt x="167" y="433"/>
                  </a:lnTo>
                  <a:lnTo>
                    <a:pt x="172" y="433"/>
                  </a:lnTo>
                  <a:lnTo>
                    <a:pt x="175" y="430"/>
                  </a:lnTo>
                  <a:lnTo>
                    <a:pt x="181" y="430"/>
                  </a:lnTo>
                  <a:lnTo>
                    <a:pt x="187" y="430"/>
                  </a:lnTo>
                  <a:lnTo>
                    <a:pt x="193" y="430"/>
                  </a:lnTo>
                  <a:lnTo>
                    <a:pt x="196" y="427"/>
                  </a:lnTo>
                  <a:lnTo>
                    <a:pt x="202" y="427"/>
                  </a:lnTo>
                  <a:lnTo>
                    <a:pt x="208" y="427"/>
                  </a:lnTo>
                  <a:lnTo>
                    <a:pt x="213" y="427"/>
                  </a:lnTo>
                  <a:lnTo>
                    <a:pt x="222" y="424"/>
                  </a:lnTo>
                  <a:lnTo>
                    <a:pt x="231" y="424"/>
                  </a:lnTo>
                  <a:lnTo>
                    <a:pt x="240" y="424"/>
                  </a:lnTo>
                  <a:lnTo>
                    <a:pt x="249" y="421"/>
                  </a:lnTo>
                  <a:lnTo>
                    <a:pt x="257" y="421"/>
                  </a:lnTo>
                  <a:lnTo>
                    <a:pt x="266" y="419"/>
                  </a:lnTo>
                  <a:lnTo>
                    <a:pt x="272" y="419"/>
                  </a:lnTo>
                  <a:lnTo>
                    <a:pt x="278" y="416"/>
                  </a:lnTo>
                  <a:lnTo>
                    <a:pt x="284" y="413"/>
                  </a:lnTo>
                  <a:lnTo>
                    <a:pt x="290" y="413"/>
                  </a:lnTo>
                  <a:lnTo>
                    <a:pt x="298" y="410"/>
                  </a:lnTo>
                  <a:lnTo>
                    <a:pt x="307" y="407"/>
                  </a:lnTo>
                  <a:lnTo>
                    <a:pt x="313" y="404"/>
                  </a:lnTo>
                  <a:lnTo>
                    <a:pt x="325" y="401"/>
                  </a:lnTo>
                  <a:lnTo>
                    <a:pt x="328" y="398"/>
                  </a:lnTo>
                  <a:lnTo>
                    <a:pt x="334" y="398"/>
                  </a:lnTo>
                  <a:lnTo>
                    <a:pt x="339" y="398"/>
                  </a:lnTo>
                  <a:lnTo>
                    <a:pt x="345" y="395"/>
                  </a:lnTo>
                  <a:lnTo>
                    <a:pt x="348" y="392"/>
                  </a:lnTo>
                  <a:lnTo>
                    <a:pt x="354" y="392"/>
                  </a:lnTo>
                  <a:lnTo>
                    <a:pt x="357" y="389"/>
                  </a:lnTo>
                  <a:lnTo>
                    <a:pt x="363" y="389"/>
                  </a:lnTo>
                  <a:lnTo>
                    <a:pt x="369" y="386"/>
                  </a:lnTo>
                  <a:lnTo>
                    <a:pt x="375" y="386"/>
                  </a:lnTo>
                  <a:lnTo>
                    <a:pt x="380" y="383"/>
                  </a:lnTo>
                  <a:lnTo>
                    <a:pt x="386" y="380"/>
                  </a:lnTo>
                  <a:lnTo>
                    <a:pt x="392" y="377"/>
                  </a:lnTo>
                  <a:lnTo>
                    <a:pt x="395" y="377"/>
                  </a:lnTo>
                  <a:lnTo>
                    <a:pt x="401" y="375"/>
                  </a:lnTo>
                  <a:lnTo>
                    <a:pt x="407" y="375"/>
                  </a:lnTo>
                  <a:lnTo>
                    <a:pt x="413" y="372"/>
                  </a:lnTo>
                  <a:lnTo>
                    <a:pt x="418" y="372"/>
                  </a:lnTo>
                  <a:lnTo>
                    <a:pt x="424" y="369"/>
                  </a:lnTo>
                  <a:lnTo>
                    <a:pt x="427" y="369"/>
                  </a:lnTo>
                  <a:lnTo>
                    <a:pt x="433" y="366"/>
                  </a:lnTo>
                  <a:lnTo>
                    <a:pt x="439" y="363"/>
                  </a:lnTo>
                  <a:lnTo>
                    <a:pt x="442" y="360"/>
                  </a:lnTo>
                  <a:lnTo>
                    <a:pt x="448" y="360"/>
                  </a:lnTo>
                  <a:lnTo>
                    <a:pt x="454" y="357"/>
                  </a:lnTo>
                  <a:lnTo>
                    <a:pt x="460" y="354"/>
                  </a:lnTo>
                  <a:lnTo>
                    <a:pt x="462" y="354"/>
                  </a:lnTo>
                  <a:lnTo>
                    <a:pt x="468" y="351"/>
                  </a:lnTo>
                  <a:lnTo>
                    <a:pt x="477" y="348"/>
                  </a:lnTo>
                  <a:lnTo>
                    <a:pt x="486" y="345"/>
                  </a:lnTo>
                  <a:lnTo>
                    <a:pt x="495" y="339"/>
                  </a:lnTo>
                  <a:lnTo>
                    <a:pt x="503" y="339"/>
                  </a:lnTo>
                  <a:lnTo>
                    <a:pt x="509" y="334"/>
                  </a:lnTo>
                  <a:lnTo>
                    <a:pt x="515" y="331"/>
                  </a:lnTo>
                  <a:lnTo>
                    <a:pt x="521" y="328"/>
                  </a:lnTo>
                  <a:lnTo>
                    <a:pt x="527" y="325"/>
                  </a:lnTo>
                  <a:lnTo>
                    <a:pt x="533" y="319"/>
                  </a:lnTo>
                  <a:lnTo>
                    <a:pt x="536" y="316"/>
                  </a:lnTo>
                  <a:lnTo>
                    <a:pt x="533" y="310"/>
                  </a:lnTo>
                  <a:lnTo>
                    <a:pt x="533" y="304"/>
                  </a:lnTo>
                  <a:lnTo>
                    <a:pt x="530" y="298"/>
                  </a:lnTo>
                  <a:lnTo>
                    <a:pt x="530" y="290"/>
                  </a:lnTo>
                  <a:lnTo>
                    <a:pt x="527" y="281"/>
                  </a:lnTo>
                  <a:lnTo>
                    <a:pt x="524" y="272"/>
                  </a:lnTo>
                  <a:lnTo>
                    <a:pt x="521" y="263"/>
                  </a:lnTo>
                  <a:lnTo>
                    <a:pt x="518" y="254"/>
                  </a:lnTo>
                  <a:lnTo>
                    <a:pt x="518" y="246"/>
                  </a:lnTo>
                  <a:lnTo>
                    <a:pt x="515" y="237"/>
                  </a:lnTo>
                  <a:lnTo>
                    <a:pt x="512" y="231"/>
                  </a:lnTo>
                  <a:lnTo>
                    <a:pt x="509" y="225"/>
                  </a:lnTo>
                  <a:lnTo>
                    <a:pt x="506" y="219"/>
                  </a:lnTo>
                  <a:lnTo>
                    <a:pt x="506" y="213"/>
                  </a:lnTo>
                  <a:lnTo>
                    <a:pt x="506" y="211"/>
                  </a:lnTo>
                  <a:lnTo>
                    <a:pt x="509" y="208"/>
                  </a:lnTo>
                  <a:lnTo>
                    <a:pt x="512" y="205"/>
                  </a:lnTo>
                  <a:lnTo>
                    <a:pt x="518" y="202"/>
                  </a:lnTo>
                  <a:lnTo>
                    <a:pt x="524" y="193"/>
                  </a:lnTo>
                  <a:lnTo>
                    <a:pt x="533" y="187"/>
                  </a:lnTo>
                  <a:lnTo>
                    <a:pt x="542" y="181"/>
                  </a:lnTo>
                  <a:lnTo>
                    <a:pt x="550" y="172"/>
                  </a:lnTo>
                  <a:lnTo>
                    <a:pt x="556" y="164"/>
                  </a:lnTo>
                  <a:lnTo>
                    <a:pt x="565" y="158"/>
                  </a:lnTo>
                  <a:lnTo>
                    <a:pt x="571" y="149"/>
                  </a:lnTo>
                  <a:lnTo>
                    <a:pt x="577" y="140"/>
                  </a:lnTo>
                  <a:lnTo>
                    <a:pt x="580" y="131"/>
                  </a:lnTo>
                  <a:lnTo>
                    <a:pt x="583" y="126"/>
                  </a:lnTo>
                  <a:lnTo>
                    <a:pt x="585" y="120"/>
                  </a:lnTo>
                  <a:lnTo>
                    <a:pt x="583" y="114"/>
                  </a:lnTo>
                  <a:lnTo>
                    <a:pt x="580" y="108"/>
                  </a:lnTo>
                  <a:lnTo>
                    <a:pt x="577" y="105"/>
                  </a:lnTo>
                  <a:lnTo>
                    <a:pt x="571" y="99"/>
                  </a:lnTo>
                  <a:lnTo>
                    <a:pt x="568" y="96"/>
                  </a:lnTo>
                  <a:lnTo>
                    <a:pt x="562" y="93"/>
                  </a:lnTo>
                  <a:lnTo>
                    <a:pt x="556" y="90"/>
                  </a:lnTo>
                  <a:lnTo>
                    <a:pt x="550" y="87"/>
                  </a:lnTo>
                  <a:lnTo>
                    <a:pt x="544" y="85"/>
                  </a:lnTo>
                  <a:lnTo>
                    <a:pt x="539" y="82"/>
                  </a:lnTo>
                  <a:lnTo>
                    <a:pt x="533" y="79"/>
                  </a:lnTo>
                  <a:lnTo>
                    <a:pt x="527" y="76"/>
                  </a:lnTo>
                  <a:lnTo>
                    <a:pt x="521" y="76"/>
                  </a:lnTo>
                  <a:lnTo>
                    <a:pt x="515" y="76"/>
                  </a:lnTo>
                  <a:lnTo>
                    <a:pt x="509" y="73"/>
                  </a:lnTo>
                  <a:lnTo>
                    <a:pt x="503" y="73"/>
                  </a:lnTo>
                  <a:lnTo>
                    <a:pt x="498" y="73"/>
                  </a:lnTo>
                  <a:lnTo>
                    <a:pt x="492" y="73"/>
                  </a:lnTo>
                  <a:lnTo>
                    <a:pt x="486" y="76"/>
                  </a:lnTo>
                  <a:lnTo>
                    <a:pt x="477" y="76"/>
                  </a:lnTo>
                  <a:lnTo>
                    <a:pt x="468" y="79"/>
                  </a:lnTo>
                  <a:lnTo>
                    <a:pt x="462" y="82"/>
                  </a:lnTo>
                  <a:lnTo>
                    <a:pt x="454" y="85"/>
                  </a:lnTo>
                  <a:lnTo>
                    <a:pt x="445" y="85"/>
                  </a:lnTo>
                  <a:lnTo>
                    <a:pt x="439" y="87"/>
                  </a:lnTo>
                  <a:lnTo>
                    <a:pt x="430" y="90"/>
                  </a:lnTo>
                  <a:lnTo>
                    <a:pt x="424" y="93"/>
                  </a:lnTo>
                  <a:lnTo>
                    <a:pt x="418" y="93"/>
                  </a:lnTo>
                  <a:lnTo>
                    <a:pt x="413" y="96"/>
                  </a:lnTo>
                  <a:lnTo>
                    <a:pt x="407" y="99"/>
                  </a:lnTo>
                  <a:lnTo>
                    <a:pt x="404" y="102"/>
                  </a:lnTo>
                  <a:lnTo>
                    <a:pt x="401" y="99"/>
                  </a:lnTo>
                  <a:lnTo>
                    <a:pt x="398" y="90"/>
                  </a:lnTo>
                  <a:lnTo>
                    <a:pt x="395" y="85"/>
                  </a:lnTo>
                  <a:lnTo>
                    <a:pt x="392" y="82"/>
                  </a:lnTo>
                  <a:lnTo>
                    <a:pt x="386" y="76"/>
                  </a:lnTo>
                  <a:lnTo>
                    <a:pt x="383" y="70"/>
                  </a:lnTo>
                  <a:lnTo>
                    <a:pt x="375" y="61"/>
                  </a:lnTo>
                  <a:lnTo>
                    <a:pt x="366" y="55"/>
                  </a:lnTo>
                  <a:lnTo>
                    <a:pt x="360" y="49"/>
                  </a:lnTo>
                  <a:lnTo>
                    <a:pt x="357" y="46"/>
                  </a:lnTo>
                  <a:lnTo>
                    <a:pt x="351" y="44"/>
                  </a:lnTo>
                  <a:lnTo>
                    <a:pt x="345" y="41"/>
                  </a:lnTo>
                  <a:lnTo>
                    <a:pt x="339" y="38"/>
                  </a:lnTo>
                  <a:lnTo>
                    <a:pt x="334" y="35"/>
                  </a:lnTo>
                  <a:lnTo>
                    <a:pt x="325" y="29"/>
                  </a:lnTo>
                  <a:lnTo>
                    <a:pt x="319" y="26"/>
                  </a:lnTo>
                  <a:lnTo>
                    <a:pt x="310" y="23"/>
                  </a:lnTo>
                  <a:lnTo>
                    <a:pt x="301" y="20"/>
                  </a:lnTo>
                  <a:lnTo>
                    <a:pt x="293" y="17"/>
                  </a:lnTo>
                  <a:lnTo>
                    <a:pt x="284" y="17"/>
                  </a:lnTo>
                  <a:lnTo>
                    <a:pt x="275" y="14"/>
                  </a:lnTo>
                  <a:lnTo>
                    <a:pt x="266" y="11"/>
                  </a:lnTo>
                  <a:lnTo>
                    <a:pt x="254" y="8"/>
                  </a:lnTo>
                  <a:lnTo>
                    <a:pt x="246" y="8"/>
                  </a:lnTo>
                  <a:lnTo>
                    <a:pt x="237" y="5"/>
                  </a:lnTo>
                  <a:lnTo>
                    <a:pt x="228" y="5"/>
                  </a:lnTo>
                  <a:lnTo>
                    <a:pt x="219" y="2"/>
                  </a:lnTo>
                  <a:lnTo>
                    <a:pt x="213" y="2"/>
                  </a:lnTo>
                  <a:lnTo>
                    <a:pt x="205" y="2"/>
                  </a:lnTo>
                  <a:lnTo>
                    <a:pt x="196" y="2"/>
                  </a:lnTo>
                  <a:lnTo>
                    <a:pt x="187" y="0"/>
                  </a:lnTo>
                  <a:lnTo>
                    <a:pt x="181" y="0"/>
                  </a:lnTo>
                  <a:lnTo>
                    <a:pt x="172" y="0"/>
                  </a:lnTo>
                  <a:lnTo>
                    <a:pt x="167" y="0"/>
                  </a:lnTo>
                  <a:lnTo>
                    <a:pt x="161" y="0"/>
                  </a:lnTo>
                  <a:lnTo>
                    <a:pt x="155" y="2"/>
                  </a:lnTo>
                  <a:lnTo>
                    <a:pt x="146" y="2"/>
                  </a:lnTo>
                  <a:lnTo>
                    <a:pt x="143" y="2"/>
                  </a:lnTo>
                  <a:lnTo>
                    <a:pt x="137" y="2"/>
                  </a:lnTo>
                  <a:lnTo>
                    <a:pt x="131" y="2"/>
                  </a:lnTo>
                  <a:lnTo>
                    <a:pt x="123" y="2"/>
                  </a:lnTo>
                  <a:lnTo>
                    <a:pt x="114" y="2"/>
                  </a:lnTo>
                  <a:lnTo>
                    <a:pt x="108" y="5"/>
                  </a:lnTo>
                  <a:lnTo>
                    <a:pt x="105" y="5"/>
                  </a:lnTo>
                  <a:lnTo>
                    <a:pt x="102" y="5"/>
                  </a:lnTo>
                  <a:lnTo>
                    <a:pt x="9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8" name="Freeform 32"/>
            <p:cNvSpPr>
              <a:spLocks/>
            </p:cNvSpPr>
            <p:nvPr/>
          </p:nvSpPr>
          <p:spPr bwMode="auto">
            <a:xfrm>
              <a:off x="961" y="3264"/>
              <a:ext cx="45" cy="47"/>
            </a:xfrm>
            <a:custGeom>
              <a:avLst/>
              <a:gdLst>
                <a:gd name="T0" fmla="*/ 0 w 117"/>
                <a:gd name="T1" fmla="*/ 0 h 121"/>
                <a:gd name="T2" fmla="*/ 0 w 117"/>
                <a:gd name="T3" fmla="*/ 0 h 121"/>
                <a:gd name="T4" fmla="*/ 0 w 117"/>
                <a:gd name="T5" fmla="*/ 0 h 121"/>
                <a:gd name="T6" fmla="*/ 0 w 117"/>
                <a:gd name="T7" fmla="*/ 0 h 121"/>
                <a:gd name="T8" fmla="*/ 0 w 117"/>
                <a:gd name="T9" fmla="*/ 0 h 121"/>
                <a:gd name="T10" fmla="*/ 0 w 117"/>
                <a:gd name="T11" fmla="*/ 0 h 121"/>
                <a:gd name="T12" fmla="*/ 0 w 117"/>
                <a:gd name="T13" fmla="*/ 0 h 121"/>
                <a:gd name="T14" fmla="*/ 0 w 117"/>
                <a:gd name="T15" fmla="*/ 0 h 121"/>
                <a:gd name="T16" fmla="*/ 0 w 117"/>
                <a:gd name="T17" fmla="*/ 0 h 121"/>
                <a:gd name="T18" fmla="*/ 0 w 117"/>
                <a:gd name="T19" fmla="*/ 0 h 121"/>
                <a:gd name="T20" fmla="*/ 0 w 117"/>
                <a:gd name="T21" fmla="*/ 0 h 121"/>
                <a:gd name="T22" fmla="*/ 0 w 117"/>
                <a:gd name="T23" fmla="*/ 0 h 121"/>
                <a:gd name="T24" fmla="*/ 0 w 117"/>
                <a:gd name="T25" fmla="*/ 0 h 121"/>
                <a:gd name="T26" fmla="*/ 0 w 117"/>
                <a:gd name="T27" fmla="*/ 0 h 121"/>
                <a:gd name="T28" fmla="*/ 0 w 117"/>
                <a:gd name="T29" fmla="*/ 0 h 121"/>
                <a:gd name="T30" fmla="*/ 0 w 117"/>
                <a:gd name="T31" fmla="*/ 0 h 121"/>
                <a:gd name="T32" fmla="*/ 0 w 117"/>
                <a:gd name="T33" fmla="*/ 0 h 121"/>
                <a:gd name="T34" fmla="*/ 0 w 117"/>
                <a:gd name="T35" fmla="*/ 0 h 121"/>
                <a:gd name="T36" fmla="*/ 0 w 117"/>
                <a:gd name="T37" fmla="*/ 0 h 121"/>
                <a:gd name="T38" fmla="*/ 0 w 117"/>
                <a:gd name="T39" fmla="*/ 0 h 121"/>
                <a:gd name="T40" fmla="*/ 0 w 117"/>
                <a:gd name="T41" fmla="*/ 0 h 121"/>
                <a:gd name="T42" fmla="*/ 0 w 117"/>
                <a:gd name="T43" fmla="*/ 0 h 121"/>
                <a:gd name="T44" fmla="*/ 0 w 117"/>
                <a:gd name="T45" fmla="*/ 0 h 121"/>
                <a:gd name="T46" fmla="*/ 0 w 117"/>
                <a:gd name="T47" fmla="*/ 0 h 121"/>
                <a:gd name="T48" fmla="*/ 0 w 117"/>
                <a:gd name="T49" fmla="*/ 0 h 121"/>
                <a:gd name="T50" fmla="*/ 0 w 117"/>
                <a:gd name="T51" fmla="*/ 0 h 121"/>
                <a:gd name="T52" fmla="*/ 0 w 117"/>
                <a:gd name="T53" fmla="*/ 0 h 121"/>
                <a:gd name="T54" fmla="*/ 0 w 117"/>
                <a:gd name="T55" fmla="*/ 0 h 121"/>
                <a:gd name="T56" fmla="*/ 0 w 117"/>
                <a:gd name="T57" fmla="*/ 0 h 121"/>
                <a:gd name="T58" fmla="*/ 0 w 117"/>
                <a:gd name="T59" fmla="*/ 0 h 121"/>
                <a:gd name="T60" fmla="*/ 0 w 117"/>
                <a:gd name="T61" fmla="*/ 0 h 121"/>
                <a:gd name="T62" fmla="*/ 0 w 117"/>
                <a:gd name="T63" fmla="*/ 0 h 121"/>
                <a:gd name="T64" fmla="*/ 0 w 117"/>
                <a:gd name="T65" fmla="*/ 0 h 121"/>
                <a:gd name="T66" fmla="*/ 0 w 117"/>
                <a:gd name="T67" fmla="*/ 0 h 121"/>
                <a:gd name="T68" fmla="*/ 0 w 117"/>
                <a:gd name="T69" fmla="*/ 0 h 121"/>
                <a:gd name="T70" fmla="*/ 0 w 117"/>
                <a:gd name="T71" fmla="*/ 0 h 121"/>
                <a:gd name="T72" fmla="*/ 0 w 117"/>
                <a:gd name="T73" fmla="*/ 0 h 121"/>
                <a:gd name="T74" fmla="*/ 0 w 117"/>
                <a:gd name="T75" fmla="*/ 0 h 121"/>
                <a:gd name="T76" fmla="*/ 0 w 117"/>
                <a:gd name="T77" fmla="*/ 0 h 121"/>
                <a:gd name="T78" fmla="*/ 0 w 117"/>
                <a:gd name="T79" fmla="*/ 0 h 121"/>
                <a:gd name="T80" fmla="*/ 0 w 117"/>
                <a:gd name="T81" fmla="*/ 0 h 121"/>
                <a:gd name="T82" fmla="*/ 0 w 117"/>
                <a:gd name="T83" fmla="*/ 0 h 121"/>
                <a:gd name="T84" fmla="*/ 0 w 117"/>
                <a:gd name="T85" fmla="*/ 0 h 121"/>
                <a:gd name="T86" fmla="*/ 0 w 117"/>
                <a:gd name="T87" fmla="*/ 0 h 121"/>
                <a:gd name="T88" fmla="*/ 0 w 117"/>
                <a:gd name="T89" fmla="*/ 0 h 121"/>
                <a:gd name="T90" fmla="*/ 0 w 117"/>
                <a:gd name="T91" fmla="*/ 0 h 121"/>
                <a:gd name="T92" fmla="*/ 0 w 117"/>
                <a:gd name="T93" fmla="*/ 0 h 121"/>
                <a:gd name="T94" fmla="*/ 0 w 117"/>
                <a:gd name="T95" fmla="*/ 0 h 121"/>
                <a:gd name="T96" fmla="*/ 0 w 117"/>
                <a:gd name="T97" fmla="*/ 0 h 121"/>
                <a:gd name="T98" fmla="*/ 0 w 117"/>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121"/>
                <a:gd name="T152" fmla="*/ 117 w 117"/>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121">
                  <a:moveTo>
                    <a:pt x="44" y="9"/>
                  </a:moveTo>
                  <a:lnTo>
                    <a:pt x="38" y="6"/>
                  </a:lnTo>
                  <a:lnTo>
                    <a:pt x="29" y="3"/>
                  </a:lnTo>
                  <a:lnTo>
                    <a:pt x="23" y="0"/>
                  </a:lnTo>
                  <a:lnTo>
                    <a:pt x="17" y="0"/>
                  </a:lnTo>
                  <a:lnTo>
                    <a:pt x="12" y="0"/>
                  </a:lnTo>
                  <a:lnTo>
                    <a:pt x="6" y="3"/>
                  </a:lnTo>
                  <a:lnTo>
                    <a:pt x="3" y="6"/>
                  </a:lnTo>
                  <a:lnTo>
                    <a:pt x="3" y="12"/>
                  </a:lnTo>
                  <a:lnTo>
                    <a:pt x="0" y="15"/>
                  </a:lnTo>
                  <a:lnTo>
                    <a:pt x="3" y="21"/>
                  </a:lnTo>
                  <a:lnTo>
                    <a:pt x="6" y="27"/>
                  </a:lnTo>
                  <a:lnTo>
                    <a:pt x="12" y="36"/>
                  </a:lnTo>
                  <a:lnTo>
                    <a:pt x="17" y="44"/>
                  </a:lnTo>
                  <a:lnTo>
                    <a:pt x="29" y="53"/>
                  </a:lnTo>
                  <a:lnTo>
                    <a:pt x="32" y="56"/>
                  </a:lnTo>
                  <a:lnTo>
                    <a:pt x="35" y="62"/>
                  </a:lnTo>
                  <a:lnTo>
                    <a:pt x="41" y="68"/>
                  </a:lnTo>
                  <a:lnTo>
                    <a:pt x="47" y="74"/>
                  </a:lnTo>
                  <a:lnTo>
                    <a:pt x="56" y="82"/>
                  </a:lnTo>
                  <a:lnTo>
                    <a:pt x="64" y="91"/>
                  </a:lnTo>
                  <a:lnTo>
                    <a:pt x="73" y="100"/>
                  </a:lnTo>
                  <a:lnTo>
                    <a:pt x="85" y="109"/>
                  </a:lnTo>
                  <a:lnTo>
                    <a:pt x="91" y="115"/>
                  </a:lnTo>
                  <a:lnTo>
                    <a:pt x="99" y="118"/>
                  </a:lnTo>
                  <a:lnTo>
                    <a:pt x="102" y="121"/>
                  </a:lnTo>
                  <a:lnTo>
                    <a:pt x="108" y="121"/>
                  </a:lnTo>
                  <a:lnTo>
                    <a:pt x="111" y="121"/>
                  </a:lnTo>
                  <a:lnTo>
                    <a:pt x="114" y="115"/>
                  </a:lnTo>
                  <a:lnTo>
                    <a:pt x="117" y="109"/>
                  </a:lnTo>
                  <a:lnTo>
                    <a:pt x="117" y="103"/>
                  </a:lnTo>
                  <a:lnTo>
                    <a:pt x="114" y="97"/>
                  </a:lnTo>
                  <a:lnTo>
                    <a:pt x="111" y="88"/>
                  </a:lnTo>
                  <a:lnTo>
                    <a:pt x="108" y="82"/>
                  </a:lnTo>
                  <a:lnTo>
                    <a:pt x="105" y="77"/>
                  </a:lnTo>
                  <a:lnTo>
                    <a:pt x="102" y="71"/>
                  </a:lnTo>
                  <a:lnTo>
                    <a:pt x="99" y="68"/>
                  </a:lnTo>
                  <a:lnTo>
                    <a:pt x="97" y="62"/>
                  </a:lnTo>
                  <a:lnTo>
                    <a:pt x="94" y="56"/>
                  </a:lnTo>
                  <a:lnTo>
                    <a:pt x="88" y="50"/>
                  </a:lnTo>
                  <a:lnTo>
                    <a:pt x="82" y="44"/>
                  </a:lnTo>
                  <a:lnTo>
                    <a:pt x="76" y="39"/>
                  </a:lnTo>
                  <a:lnTo>
                    <a:pt x="70" y="36"/>
                  </a:lnTo>
                  <a:lnTo>
                    <a:pt x="67" y="30"/>
                  </a:lnTo>
                  <a:lnTo>
                    <a:pt x="61" y="24"/>
                  </a:lnTo>
                  <a:lnTo>
                    <a:pt x="56" y="18"/>
                  </a:lnTo>
                  <a:lnTo>
                    <a:pt x="53" y="15"/>
                  </a:lnTo>
                  <a:lnTo>
                    <a:pt x="47" y="9"/>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99" name="Freeform 33"/>
            <p:cNvSpPr>
              <a:spLocks/>
            </p:cNvSpPr>
            <p:nvPr/>
          </p:nvSpPr>
          <p:spPr bwMode="auto">
            <a:xfrm>
              <a:off x="907" y="3369"/>
              <a:ext cx="144" cy="107"/>
            </a:xfrm>
            <a:custGeom>
              <a:avLst/>
              <a:gdLst>
                <a:gd name="T0" fmla="*/ 0 w 381"/>
                <a:gd name="T1" fmla="*/ 0 h 273"/>
                <a:gd name="T2" fmla="*/ 0 w 381"/>
                <a:gd name="T3" fmla="*/ 0 h 273"/>
                <a:gd name="T4" fmla="*/ 0 w 381"/>
                <a:gd name="T5" fmla="*/ 0 h 273"/>
                <a:gd name="T6" fmla="*/ 0 w 381"/>
                <a:gd name="T7" fmla="*/ 0 h 273"/>
                <a:gd name="T8" fmla="*/ 0 w 381"/>
                <a:gd name="T9" fmla="*/ 0 h 273"/>
                <a:gd name="T10" fmla="*/ 0 w 381"/>
                <a:gd name="T11" fmla="*/ 0 h 273"/>
                <a:gd name="T12" fmla="*/ 0 w 381"/>
                <a:gd name="T13" fmla="*/ 0 h 273"/>
                <a:gd name="T14" fmla="*/ 0 w 381"/>
                <a:gd name="T15" fmla="*/ 0 h 273"/>
                <a:gd name="T16" fmla="*/ 0 w 381"/>
                <a:gd name="T17" fmla="*/ 0 h 273"/>
                <a:gd name="T18" fmla="*/ 0 w 381"/>
                <a:gd name="T19" fmla="*/ 0 h 273"/>
                <a:gd name="T20" fmla="*/ 0 w 381"/>
                <a:gd name="T21" fmla="*/ 0 h 273"/>
                <a:gd name="T22" fmla="*/ 0 w 381"/>
                <a:gd name="T23" fmla="*/ 0 h 273"/>
                <a:gd name="T24" fmla="*/ 0 w 381"/>
                <a:gd name="T25" fmla="*/ 0 h 273"/>
                <a:gd name="T26" fmla="*/ 0 w 381"/>
                <a:gd name="T27" fmla="*/ 0 h 273"/>
                <a:gd name="T28" fmla="*/ 0 w 381"/>
                <a:gd name="T29" fmla="*/ 0 h 273"/>
                <a:gd name="T30" fmla="*/ 0 w 381"/>
                <a:gd name="T31" fmla="*/ 0 h 273"/>
                <a:gd name="T32" fmla="*/ 0 w 381"/>
                <a:gd name="T33" fmla="*/ 0 h 273"/>
                <a:gd name="T34" fmla="*/ 0 w 381"/>
                <a:gd name="T35" fmla="*/ 0 h 273"/>
                <a:gd name="T36" fmla="*/ 0 w 381"/>
                <a:gd name="T37" fmla="*/ 0 h 273"/>
                <a:gd name="T38" fmla="*/ 0 w 381"/>
                <a:gd name="T39" fmla="*/ 0 h 273"/>
                <a:gd name="T40" fmla="*/ 0 w 381"/>
                <a:gd name="T41" fmla="*/ 0 h 273"/>
                <a:gd name="T42" fmla="*/ 0 w 381"/>
                <a:gd name="T43" fmla="*/ 0 h 273"/>
                <a:gd name="T44" fmla="*/ 0 w 381"/>
                <a:gd name="T45" fmla="*/ 0 h 273"/>
                <a:gd name="T46" fmla="*/ 0 w 381"/>
                <a:gd name="T47" fmla="*/ 0 h 273"/>
                <a:gd name="T48" fmla="*/ 0 w 381"/>
                <a:gd name="T49" fmla="*/ 0 h 273"/>
                <a:gd name="T50" fmla="*/ 0 w 381"/>
                <a:gd name="T51" fmla="*/ 0 h 273"/>
                <a:gd name="T52" fmla="*/ 0 w 381"/>
                <a:gd name="T53" fmla="*/ 0 h 273"/>
                <a:gd name="T54" fmla="*/ 0 w 381"/>
                <a:gd name="T55" fmla="*/ 0 h 273"/>
                <a:gd name="T56" fmla="*/ 0 w 381"/>
                <a:gd name="T57" fmla="*/ 0 h 273"/>
                <a:gd name="T58" fmla="*/ 0 w 381"/>
                <a:gd name="T59" fmla="*/ 0 h 273"/>
                <a:gd name="T60" fmla="*/ 0 w 381"/>
                <a:gd name="T61" fmla="*/ 0 h 273"/>
                <a:gd name="T62" fmla="*/ 0 w 381"/>
                <a:gd name="T63" fmla="*/ 0 h 273"/>
                <a:gd name="T64" fmla="*/ 0 w 381"/>
                <a:gd name="T65" fmla="*/ 0 h 273"/>
                <a:gd name="T66" fmla="*/ 0 w 381"/>
                <a:gd name="T67" fmla="*/ 0 h 273"/>
                <a:gd name="T68" fmla="*/ 0 w 381"/>
                <a:gd name="T69" fmla="*/ 0 h 273"/>
                <a:gd name="T70" fmla="*/ 0 w 381"/>
                <a:gd name="T71" fmla="*/ 0 h 273"/>
                <a:gd name="T72" fmla="*/ 0 w 381"/>
                <a:gd name="T73" fmla="*/ 0 h 273"/>
                <a:gd name="T74" fmla="*/ 0 w 381"/>
                <a:gd name="T75" fmla="*/ 0 h 273"/>
                <a:gd name="T76" fmla="*/ 0 w 381"/>
                <a:gd name="T77" fmla="*/ 0 h 273"/>
                <a:gd name="T78" fmla="*/ 0 w 381"/>
                <a:gd name="T79" fmla="*/ 0 h 273"/>
                <a:gd name="T80" fmla="*/ 0 w 381"/>
                <a:gd name="T81" fmla="*/ 0 h 273"/>
                <a:gd name="T82" fmla="*/ 0 w 381"/>
                <a:gd name="T83" fmla="*/ 0 h 273"/>
                <a:gd name="T84" fmla="*/ 0 w 381"/>
                <a:gd name="T85" fmla="*/ 0 h 273"/>
                <a:gd name="T86" fmla="*/ 0 w 381"/>
                <a:gd name="T87" fmla="*/ 0 h 273"/>
                <a:gd name="T88" fmla="*/ 0 w 381"/>
                <a:gd name="T89" fmla="*/ 0 h 273"/>
                <a:gd name="T90" fmla="*/ 0 w 381"/>
                <a:gd name="T91" fmla="*/ 0 h 273"/>
                <a:gd name="T92" fmla="*/ 0 w 381"/>
                <a:gd name="T93" fmla="*/ 0 h 273"/>
                <a:gd name="T94" fmla="*/ 0 w 381"/>
                <a:gd name="T95" fmla="*/ 0 h 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273"/>
                <a:gd name="T146" fmla="*/ 381 w 381"/>
                <a:gd name="T147" fmla="*/ 273 h 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273">
                  <a:moveTo>
                    <a:pt x="325" y="18"/>
                  </a:moveTo>
                  <a:lnTo>
                    <a:pt x="325" y="18"/>
                  </a:lnTo>
                  <a:lnTo>
                    <a:pt x="328" y="23"/>
                  </a:lnTo>
                  <a:lnTo>
                    <a:pt x="331" y="26"/>
                  </a:lnTo>
                  <a:lnTo>
                    <a:pt x="334" y="32"/>
                  </a:lnTo>
                  <a:lnTo>
                    <a:pt x="334" y="38"/>
                  </a:lnTo>
                  <a:lnTo>
                    <a:pt x="337" y="44"/>
                  </a:lnTo>
                  <a:lnTo>
                    <a:pt x="340" y="53"/>
                  </a:lnTo>
                  <a:lnTo>
                    <a:pt x="346" y="62"/>
                  </a:lnTo>
                  <a:lnTo>
                    <a:pt x="346" y="67"/>
                  </a:lnTo>
                  <a:lnTo>
                    <a:pt x="343" y="70"/>
                  </a:lnTo>
                  <a:lnTo>
                    <a:pt x="340" y="70"/>
                  </a:lnTo>
                  <a:lnTo>
                    <a:pt x="337" y="73"/>
                  </a:lnTo>
                  <a:lnTo>
                    <a:pt x="334" y="73"/>
                  </a:lnTo>
                  <a:lnTo>
                    <a:pt x="325" y="76"/>
                  </a:lnTo>
                  <a:lnTo>
                    <a:pt x="320" y="79"/>
                  </a:lnTo>
                  <a:lnTo>
                    <a:pt x="311" y="82"/>
                  </a:lnTo>
                  <a:lnTo>
                    <a:pt x="305" y="82"/>
                  </a:lnTo>
                  <a:lnTo>
                    <a:pt x="299" y="85"/>
                  </a:lnTo>
                  <a:lnTo>
                    <a:pt x="293" y="85"/>
                  </a:lnTo>
                  <a:lnTo>
                    <a:pt x="287" y="88"/>
                  </a:lnTo>
                  <a:lnTo>
                    <a:pt x="282" y="91"/>
                  </a:lnTo>
                  <a:lnTo>
                    <a:pt x="276" y="91"/>
                  </a:lnTo>
                  <a:lnTo>
                    <a:pt x="267" y="94"/>
                  </a:lnTo>
                  <a:lnTo>
                    <a:pt x="261" y="97"/>
                  </a:lnTo>
                  <a:lnTo>
                    <a:pt x="252" y="97"/>
                  </a:lnTo>
                  <a:lnTo>
                    <a:pt x="246" y="100"/>
                  </a:lnTo>
                  <a:lnTo>
                    <a:pt x="238" y="103"/>
                  </a:lnTo>
                  <a:lnTo>
                    <a:pt x="232" y="106"/>
                  </a:lnTo>
                  <a:lnTo>
                    <a:pt x="226" y="106"/>
                  </a:lnTo>
                  <a:lnTo>
                    <a:pt x="217" y="108"/>
                  </a:lnTo>
                  <a:lnTo>
                    <a:pt x="208" y="108"/>
                  </a:lnTo>
                  <a:lnTo>
                    <a:pt x="200" y="111"/>
                  </a:lnTo>
                  <a:lnTo>
                    <a:pt x="194" y="114"/>
                  </a:lnTo>
                  <a:lnTo>
                    <a:pt x="185" y="117"/>
                  </a:lnTo>
                  <a:lnTo>
                    <a:pt x="176" y="120"/>
                  </a:lnTo>
                  <a:lnTo>
                    <a:pt x="170" y="123"/>
                  </a:lnTo>
                  <a:lnTo>
                    <a:pt x="161" y="123"/>
                  </a:lnTo>
                  <a:lnTo>
                    <a:pt x="153" y="126"/>
                  </a:lnTo>
                  <a:lnTo>
                    <a:pt x="147" y="129"/>
                  </a:lnTo>
                  <a:lnTo>
                    <a:pt x="138" y="132"/>
                  </a:lnTo>
                  <a:lnTo>
                    <a:pt x="129" y="132"/>
                  </a:lnTo>
                  <a:lnTo>
                    <a:pt x="123" y="135"/>
                  </a:lnTo>
                  <a:lnTo>
                    <a:pt x="115" y="138"/>
                  </a:lnTo>
                  <a:lnTo>
                    <a:pt x="109" y="141"/>
                  </a:lnTo>
                  <a:lnTo>
                    <a:pt x="100" y="141"/>
                  </a:lnTo>
                  <a:lnTo>
                    <a:pt x="91" y="144"/>
                  </a:lnTo>
                  <a:lnTo>
                    <a:pt x="85" y="144"/>
                  </a:lnTo>
                  <a:lnTo>
                    <a:pt x="79" y="147"/>
                  </a:lnTo>
                  <a:lnTo>
                    <a:pt x="71" y="147"/>
                  </a:lnTo>
                  <a:lnTo>
                    <a:pt x="65" y="149"/>
                  </a:lnTo>
                  <a:lnTo>
                    <a:pt x="59" y="152"/>
                  </a:lnTo>
                  <a:lnTo>
                    <a:pt x="53" y="155"/>
                  </a:lnTo>
                  <a:lnTo>
                    <a:pt x="47" y="155"/>
                  </a:lnTo>
                  <a:lnTo>
                    <a:pt x="41" y="158"/>
                  </a:lnTo>
                  <a:lnTo>
                    <a:pt x="38" y="158"/>
                  </a:lnTo>
                  <a:lnTo>
                    <a:pt x="33" y="161"/>
                  </a:lnTo>
                  <a:lnTo>
                    <a:pt x="24" y="161"/>
                  </a:lnTo>
                  <a:lnTo>
                    <a:pt x="15" y="164"/>
                  </a:lnTo>
                  <a:lnTo>
                    <a:pt x="9" y="167"/>
                  </a:lnTo>
                  <a:lnTo>
                    <a:pt x="3" y="167"/>
                  </a:lnTo>
                  <a:lnTo>
                    <a:pt x="0" y="170"/>
                  </a:lnTo>
                  <a:lnTo>
                    <a:pt x="21" y="193"/>
                  </a:lnTo>
                  <a:lnTo>
                    <a:pt x="24" y="193"/>
                  </a:lnTo>
                  <a:lnTo>
                    <a:pt x="30" y="190"/>
                  </a:lnTo>
                  <a:lnTo>
                    <a:pt x="33" y="190"/>
                  </a:lnTo>
                  <a:lnTo>
                    <a:pt x="38" y="188"/>
                  </a:lnTo>
                  <a:lnTo>
                    <a:pt x="44" y="188"/>
                  </a:lnTo>
                  <a:lnTo>
                    <a:pt x="53" y="188"/>
                  </a:lnTo>
                  <a:lnTo>
                    <a:pt x="59" y="185"/>
                  </a:lnTo>
                  <a:lnTo>
                    <a:pt x="65" y="185"/>
                  </a:lnTo>
                  <a:lnTo>
                    <a:pt x="74" y="182"/>
                  </a:lnTo>
                  <a:lnTo>
                    <a:pt x="82" y="182"/>
                  </a:lnTo>
                  <a:lnTo>
                    <a:pt x="91" y="182"/>
                  </a:lnTo>
                  <a:lnTo>
                    <a:pt x="100" y="179"/>
                  </a:lnTo>
                  <a:lnTo>
                    <a:pt x="112" y="179"/>
                  </a:lnTo>
                  <a:lnTo>
                    <a:pt x="120" y="179"/>
                  </a:lnTo>
                  <a:lnTo>
                    <a:pt x="129" y="179"/>
                  </a:lnTo>
                  <a:lnTo>
                    <a:pt x="138" y="179"/>
                  </a:lnTo>
                  <a:lnTo>
                    <a:pt x="147" y="182"/>
                  </a:lnTo>
                  <a:lnTo>
                    <a:pt x="159" y="182"/>
                  </a:lnTo>
                  <a:lnTo>
                    <a:pt x="164" y="185"/>
                  </a:lnTo>
                  <a:lnTo>
                    <a:pt x="176" y="188"/>
                  </a:lnTo>
                  <a:lnTo>
                    <a:pt x="182" y="190"/>
                  </a:lnTo>
                  <a:lnTo>
                    <a:pt x="191" y="196"/>
                  </a:lnTo>
                  <a:lnTo>
                    <a:pt x="200" y="199"/>
                  </a:lnTo>
                  <a:lnTo>
                    <a:pt x="205" y="205"/>
                  </a:lnTo>
                  <a:lnTo>
                    <a:pt x="211" y="211"/>
                  </a:lnTo>
                  <a:lnTo>
                    <a:pt x="217" y="220"/>
                  </a:lnTo>
                  <a:lnTo>
                    <a:pt x="223" y="229"/>
                  </a:lnTo>
                  <a:lnTo>
                    <a:pt x="226" y="237"/>
                  </a:lnTo>
                  <a:lnTo>
                    <a:pt x="226" y="240"/>
                  </a:lnTo>
                  <a:lnTo>
                    <a:pt x="229" y="246"/>
                  </a:lnTo>
                  <a:lnTo>
                    <a:pt x="229" y="252"/>
                  </a:lnTo>
                  <a:lnTo>
                    <a:pt x="232" y="258"/>
                  </a:lnTo>
                  <a:lnTo>
                    <a:pt x="282" y="273"/>
                  </a:lnTo>
                  <a:lnTo>
                    <a:pt x="279" y="273"/>
                  </a:lnTo>
                  <a:lnTo>
                    <a:pt x="279" y="270"/>
                  </a:lnTo>
                  <a:lnTo>
                    <a:pt x="276" y="261"/>
                  </a:lnTo>
                  <a:lnTo>
                    <a:pt x="276" y="255"/>
                  </a:lnTo>
                  <a:lnTo>
                    <a:pt x="273" y="249"/>
                  </a:lnTo>
                  <a:lnTo>
                    <a:pt x="273" y="246"/>
                  </a:lnTo>
                  <a:lnTo>
                    <a:pt x="270" y="240"/>
                  </a:lnTo>
                  <a:lnTo>
                    <a:pt x="267" y="234"/>
                  </a:lnTo>
                  <a:lnTo>
                    <a:pt x="264" y="232"/>
                  </a:lnTo>
                  <a:lnTo>
                    <a:pt x="261" y="226"/>
                  </a:lnTo>
                  <a:lnTo>
                    <a:pt x="258" y="220"/>
                  </a:lnTo>
                  <a:lnTo>
                    <a:pt x="255" y="217"/>
                  </a:lnTo>
                  <a:lnTo>
                    <a:pt x="249" y="211"/>
                  </a:lnTo>
                  <a:lnTo>
                    <a:pt x="243" y="205"/>
                  </a:lnTo>
                  <a:lnTo>
                    <a:pt x="238" y="199"/>
                  </a:lnTo>
                  <a:lnTo>
                    <a:pt x="235" y="193"/>
                  </a:lnTo>
                  <a:lnTo>
                    <a:pt x="226" y="188"/>
                  </a:lnTo>
                  <a:lnTo>
                    <a:pt x="220" y="185"/>
                  </a:lnTo>
                  <a:lnTo>
                    <a:pt x="214" y="179"/>
                  </a:lnTo>
                  <a:lnTo>
                    <a:pt x="205" y="176"/>
                  </a:lnTo>
                  <a:lnTo>
                    <a:pt x="197" y="173"/>
                  </a:lnTo>
                  <a:lnTo>
                    <a:pt x="188" y="170"/>
                  </a:lnTo>
                  <a:lnTo>
                    <a:pt x="182" y="167"/>
                  </a:lnTo>
                  <a:lnTo>
                    <a:pt x="176" y="167"/>
                  </a:lnTo>
                  <a:lnTo>
                    <a:pt x="170" y="164"/>
                  </a:lnTo>
                  <a:lnTo>
                    <a:pt x="167" y="164"/>
                  </a:lnTo>
                  <a:lnTo>
                    <a:pt x="161" y="161"/>
                  </a:lnTo>
                  <a:lnTo>
                    <a:pt x="156" y="161"/>
                  </a:lnTo>
                  <a:lnTo>
                    <a:pt x="150" y="161"/>
                  </a:lnTo>
                  <a:lnTo>
                    <a:pt x="144" y="161"/>
                  </a:lnTo>
                  <a:lnTo>
                    <a:pt x="138" y="161"/>
                  </a:lnTo>
                  <a:lnTo>
                    <a:pt x="132" y="161"/>
                  </a:lnTo>
                  <a:lnTo>
                    <a:pt x="126" y="161"/>
                  </a:lnTo>
                  <a:lnTo>
                    <a:pt x="118" y="161"/>
                  </a:lnTo>
                  <a:lnTo>
                    <a:pt x="120" y="158"/>
                  </a:lnTo>
                  <a:lnTo>
                    <a:pt x="123" y="158"/>
                  </a:lnTo>
                  <a:lnTo>
                    <a:pt x="129" y="158"/>
                  </a:lnTo>
                  <a:lnTo>
                    <a:pt x="135" y="155"/>
                  </a:lnTo>
                  <a:lnTo>
                    <a:pt x="141" y="152"/>
                  </a:lnTo>
                  <a:lnTo>
                    <a:pt x="150" y="149"/>
                  </a:lnTo>
                  <a:lnTo>
                    <a:pt x="159" y="149"/>
                  </a:lnTo>
                  <a:lnTo>
                    <a:pt x="164" y="147"/>
                  </a:lnTo>
                  <a:lnTo>
                    <a:pt x="167" y="147"/>
                  </a:lnTo>
                  <a:lnTo>
                    <a:pt x="173" y="144"/>
                  </a:lnTo>
                  <a:lnTo>
                    <a:pt x="179" y="144"/>
                  </a:lnTo>
                  <a:lnTo>
                    <a:pt x="185" y="141"/>
                  </a:lnTo>
                  <a:lnTo>
                    <a:pt x="191" y="141"/>
                  </a:lnTo>
                  <a:lnTo>
                    <a:pt x="197" y="138"/>
                  </a:lnTo>
                  <a:lnTo>
                    <a:pt x="202" y="138"/>
                  </a:lnTo>
                  <a:lnTo>
                    <a:pt x="208" y="135"/>
                  </a:lnTo>
                  <a:lnTo>
                    <a:pt x="214" y="135"/>
                  </a:lnTo>
                  <a:lnTo>
                    <a:pt x="220" y="132"/>
                  </a:lnTo>
                  <a:lnTo>
                    <a:pt x="226" y="132"/>
                  </a:lnTo>
                  <a:lnTo>
                    <a:pt x="232" y="129"/>
                  </a:lnTo>
                  <a:lnTo>
                    <a:pt x="238" y="126"/>
                  </a:lnTo>
                  <a:lnTo>
                    <a:pt x="243" y="126"/>
                  </a:lnTo>
                  <a:lnTo>
                    <a:pt x="252" y="123"/>
                  </a:lnTo>
                  <a:lnTo>
                    <a:pt x="255" y="123"/>
                  </a:lnTo>
                  <a:lnTo>
                    <a:pt x="261" y="120"/>
                  </a:lnTo>
                  <a:lnTo>
                    <a:pt x="267" y="117"/>
                  </a:lnTo>
                  <a:lnTo>
                    <a:pt x="276" y="117"/>
                  </a:lnTo>
                  <a:lnTo>
                    <a:pt x="279" y="114"/>
                  </a:lnTo>
                  <a:lnTo>
                    <a:pt x="287" y="111"/>
                  </a:lnTo>
                  <a:lnTo>
                    <a:pt x="290" y="111"/>
                  </a:lnTo>
                  <a:lnTo>
                    <a:pt x="299" y="108"/>
                  </a:lnTo>
                  <a:lnTo>
                    <a:pt x="302" y="108"/>
                  </a:lnTo>
                  <a:lnTo>
                    <a:pt x="308" y="106"/>
                  </a:lnTo>
                  <a:lnTo>
                    <a:pt x="314" y="103"/>
                  </a:lnTo>
                  <a:lnTo>
                    <a:pt x="320" y="103"/>
                  </a:lnTo>
                  <a:lnTo>
                    <a:pt x="325" y="100"/>
                  </a:lnTo>
                  <a:lnTo>
                    <a:pt x="328" y="100"/>
                  </a:lnTo>
                  <a:lnTo>
                    <a:pt x="334" y="97"/>
                  </a:lnTo>
                  <a:lnTo>
                    <a:pt x="340" y="97"/>
                  </a:lnTo>
                  <a:lnTo>
                    <a:pt x="349" y="94"/>
                  </a:lnTo>
                  <a:lnTo>
                    <a:pt x="355" y="91"/>
                  </a:lnTo>
                  <a:lnTo>
                    <a:pt x="364" y="88"/>
                  </a:lnTo>
                  <a:lnTo>
                    <a:pt x="369" y="88"/>
                  </a:lnTo>
                  <a:lnTo>
                    <a:pt x="375" y="85"/>
                  </a:lnTo>
                  <a:lnTo>
                    <a:pt x="378" y="82"/>
                  </a:lnTo>
                  <a:lnTo>
                    <a:pt x="381" y="82"/>
                  </a:lnTo>
                  <a:lnTo>
                    <a:pt x="378" y="76"/>
                  </a:lnTo>
                  <a:lnTo>
                    <a:pt x="375" y="73"/>
                  </a:lnTo>
                  <a:lnTo>
                    <a:pt x="375" y="67"/>
                  </a:lnTo>
                  <a:lnTo>
                    <a:pt x="372" y="62"/>
                  </a:lnTo>
                  <a:lnTo>
                    <a:pt x="369" y="56"/>
                  </a:lnTo>
                  <a:lnTo>
                    <a:pt x="367" y="50"/>
                  </a:lnTo>
                  <a:lnTo>
                    <a:pt x="364" y="41"/>
                  </a:lnTo>
                  <a:lnTo>
                    <a:pt x="361" y="35"/>
                  </a:lnTo>
                  <a:lnTo>
                    <a:pt x="358" y="29"/>
                  </a:lnTo>
                  <a:lnTo>
                    <a:pt x="355" y="23"/>
                  </a:lnTo>
                  <a:lnTo>
                    <a:pt x="352" y="15"/>
                  </a:lnTo>
                  <a:lnTo>
                    <a:pt x="352" y="12"/>
                  </a:lnTo>
                  <a:lnTo>
                    <a:pt x="349" y="3"/>
                  </a:lnTo>
                  <a:lnTo>
                    <a:pt x="349" y="0"/>
                  </a:lnTo>
                  <a:lnTo>
                    <a:pt x="32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0" name="Freeform 34"/>
            <p:cNvSpPr>
              <a:spLocks/>
            </p:cNvSpPr>
            <p:nvPr/>
          </p:nvSpPr>
          <p:spPr bwMode="auto">
            <a:xfrm>
              <a:off x="725" y="3299"/>
              <a:ext cx="172" cy="312"/>
            </a:xfrm>
            <a:custGeom>
              <a:avLst/>
              <a:gdLst>
                <a:gd name="T0" fmla="*/ 0 w 454"/>
                <a:gd name="T1" fmla="*/ 0 h 797"/>
                <a:gd name="T2" fmla="*/ 0 w 454"/>
                <a:gd name="T3" fmla="*/ 0 h 797"/>
                <a:gd name="T4" fmla="*/ 0 w 454"/>
                <a:gd name="T5" fmla="*/ 0 h 797"/>
                <a:gd name="T6" fmla="*/ 0 w 454"/>
                <a:gd name="T7" fmla="*/ 0 h 797"/>
                <a:gd name="T8" fmla="*/ 0 w 454"/>
                <a:gd name="T9" fmla="*/ 0 h 797"/>
                <a:gd name="T10" fmla="*/ 0 w 454"/>
                <a:gd name="T11" fmla="*/ 0 h 797"/>
                <a:gd name="T12" fmla="*/ 0 w 454"/>
                <a:gd name="T13" fmla="*/ 0 h 797"/>
                <a:gd name="T14" fmla="*/ 0 w 454"/>
                <a:gd name="T15" fmla="*/ 0 h 797"/>
                <a:gd name="T16" fmla="*/ 0 w 454"/>
                <a:gd name="T17" fmla="*/ 0 h 797"/>
                <a:gd name="T18" fmla="*/ 0 w 454"/>
                <a:gd name="T19" fmla="*/ 0 h 797"/>
                <a:gd name="T20" fmla="*/ 0 w 454"/>
                <a:gd name="T21" fmla="*/ 0 h 797"/>
                <a:gd name="T22" fmla="*/ 0 w 454"/>
                <a:gd name="T23" fmla="*/ 0 h 797"/>
                <a:gd name="T24" fmla="*/ 0 w 454"/>
                <a:gd name="T25" fmla="*/ 0 h 797"/>
                <a:gd name="T26" fmla="*/ 0 w 454"/>
                <a:gd name="T27" fmla="*/ 0 h 797"/>
                <a:gd name="T28" fmla="*/ 0 w 454"/>
                <a:gd name="T29" fmla="*/ 0 h 797"/>
                <a:gd name="T30" fmla="*/ 0 w 454"/>
                <a:gd name="T31" fmla="*/ 0 h 797"/>
                <a:gd name="T32" fmla="*/ 0 w 454"/>
                <a:gd name="T33" fmla="*/ 0 h 797"/>
                <a:gd name="T34" fmla="*/ 0 w 454"/>
                <a:gd name="T35" fmla="*/ 0 h 797"/>
                <a:gd name="T36" fmla="*/ 0 w 454"/>
                <a:gd name="T37" fmla="*/ 0 h 797"/>
                <a:gd name="T38" fmla="*/ 0 w 454"/>
                <a:gd name="T39" fmla="*/ 0 h 797"/>
                <a:gd name="T40" fmla="*/ 0 w 454"/>
                <a:gd name="T41" fmla="*/ 0 h 797"/>
                <a:gd name="T42" fmla="*/ 0 w 454"/>
                <a:gd name="T43" fmla="*/ 0 h 797"/>
                <a:gd name="T44" fmla="*/ 0 w 454"/>
                <a:gd name="T45" fmla="*/ 0 h 797"/>
                <a:gd name="T46" fmla="*/ 0 w 454"/>
                <a:gd name="T47" fmla="*/ 0 h 797"/>
                <a:gd name="T48" fmla="*/ 0 w 454"/>
                <a:gd name="T49" fmla="*/ 0 h 797"/>
                <a:gd name="T50" fmla="*/ 0 w 454"/>
                <a:gd name="T51" fmla="*/ 0 h 797"/>
                <a:gd name="T52" fmla="*/ 0 w 454"/>
                <a:gd name="T53" fmla="*/ 0 h 797"/>
                <a:gd name="T54" fmla="*/ 0 w 454"/>
                <a:gd name="T55" fmla="*/ 0 h 797"/>
                <a:gd name="T56" fmla="*/ 0 w 454"/>
                <a:gd name="T57" fmla="*/ 0 h 797"/>
                <a:gd name="T58" fmla="*/ 0 w 454"/>
                <a:gd name="T59" fmla="*/ 0 h 797"/>
                <a:gd name="T60" fmla="*/ 0 w 454"/>
                <a:gd name="T61" fmla="*/ 0 h 797"/>
                <a:gd name="T62" fmla="*/ 0 w 454"/>
                <a:gd name="T63" fmla="*/ 0 h 797"/>
                <a:gd name="T64" fmla="*/ 0 w 454"/>
                <a:gd name="T65" fmla="*/ 0 h 797"/>
                <a:gd name="T66" fmla="*/ 0 w 454"/>
                <a:gd name="T67" fmla="*/ 0 h 797"/>
                <a:gd name="T68" fmla="*/ 0 w 454"/>
                <a:gd name="T69" fmla="*/ 0 h 797"/>
                <a:gd name="T70" fmla="*/ 0 w 454"/>
                <a:gd name="T71" fmla="*/ 0 h 797"/>
                <a:gd name="T72" fmla="*/ 0 w 454"/>
                <a:gd name="T73" fmla="*/ 0 h 797"/>
                <a:gd name="T74" fmla="*/ 0 w 454"/>
                <a:gd name="T75" fmla="*/ 0 h 797"/>
                <a:gd name="T76" fmla="*/ 0 w 454"/>
                <a:gd name="T77" fmla="*/ 0 h 797"/>
                <a:gd name="T78" fmla="*/ 0 w 454"/>
                <a:gd name="T79" fmla="*/ 0 h 797"/>
                <a:gd name="T80" fmla="*/ 0 w 454"/>
                <a:gd name="T81" fmla="*/ 0 h 797"/>
                <a:gd name="T82" fmla="*/ 0 w 454"/>
                <a:gd name="T83" fmla="*/ 0 h 797"/>
                <a:gd name="T84" fmla="*/ 0 w 454"/>
                <a:gd name="T85" fmla="*/ 0 h 797"/>
                <a:gd name="T86" fmla="*/ 0 w 454"/>
                <a:gd name="T87" fmla="*/ 0 h 797"/>
                <a:gd name="T88" fmla="*/ 0 w 454"/>
                <a:gd name="T89" fmla="*/ 0 h 797"/>
                <a:gd name="T90" fmla="*/ 0 w 454"/>
                <a:gd name="T91" fmla="*/ 0 h 797"/>
                <a:gd name="T92" fmla="*/ 0 w 454"/>
                <a:gd name="T93" fmla="*/ 0 h 797"/>
                <a:gd name="T94" fmla="*/ 0 w 454"/>
                <a:gd name="T95" fmla="*/ 0 h 797"/>
                <a:gd name="T96" fmla="*/ 0 w 454"/>
                <a:gd name="T97" fmla="*/ 0 h 797"/>
                <a:gd name="T98" fmla="*/ 0 w 454"/>
                <a:gd name="T99" fmla="*/ 0 h 797"/>
                <a:gd name="T100" fmla="*/ 0 w 454"/>
                <a:gd name="T101" fmla="*/ 0 h 797"/>
                <a:gd name="T102" fmla="*/ 0 w 454"/>
                <a:gd name="T103" fmla="*/ 0 h 797"/>
                <a:gd name="T104" fmla="*/ 0 w 454"/>
                <a:gd name="T105" fmla="*/ 0 h 797"/>
                <a:gd name="T106" fmla="*/ 0 w 454"/>
                <a:gd name="T107" fmla="*/ 0 h 797"/>
                <a:gd name="T108" fmla="*/ 0 w 454"/>
                <a:gd name="T109" fmla="*/ 0 h 797"/>
                <a:gd name="T110" fmla="*/ 0 w 454"/>
                <a:gd name="T111" fmla="*/ 0 h 797"/>
                <a:gd name="T112" fmla="*/ 0 w 454"/>
                <a:gd name="T113" fmla="*/ 0 h 797"/>
                <a:gd name="T114" fmla="*/ 0 w 454"/>
                <a:gd name="T115" fmla="*/ 0 h 797"/>
                <a:gd name="T116" fmla="*/ 0 w 454"/>
                <a:gd name="T117" fmla="*/ 0 h 797"/>
                <a:gd name="T118" fmla="*/ 0 w 454"/>
                <a:gd name="T119" fmla="*/ 0 h 797"/>
                <a:gd name="T120" fmla="*/ 0 w 454"/>
                <a:gd name="T121" fmla="*/ 0 h 797"/>
                <a:gd name="T122" fmla="*/ 0 w 454"/>
                <a:gd name="T123" fmla="*/ 0 h 7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4"/>
                <a:gd name="T187" fmla="*/ 0 h 797"/>
                <a:gd name="T188" fmla="*/ 454 w 454"/>
                <a:gd name="T189" fmla="*/ 797 h 7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4" h="797">
                  <a:moveTo>
                    <a:pt x="187" y="334"/>
                  </a:moveTo>
                  <a:lnTo>
                    <a:pt x="184" y="331"/>
                  </a:lnTo>
                  <a:lnTo>
                    <a:pt x="182" y="326"/>
                  </a:lnTo>
                  <a:lnTo>
                    <a:pt x="173" y="320"/>
                  </a:lnTo>
                  <a:lnTo>
                    <a:pt x="164" y="314"/>
                  </a:lnTo>
                  <a:lnTo>
                    <a:pt x="161" y="308"/>
                  </a:lnTo>
                  <a:lnTo>
                    <a:pt x="155" y="305"/>
                  </a:lnTo>
                  <a:lnTo>
                    <a:pt x="146" y="302"/>
                  </a:lnTo>
                  <a:lnTo>
                    <a:pt x="141" y="302"/>
                  </a:lnTo>
                  <a:lnTo>
                    <a:pt x="132" y="302"/>
                  </a:lnTo>
                  <a:lnTo>
                    <a:pt x="123" y="302"/>
                  </a:lnTo>
                  <a:lnTo>
                    <a:pt x="114" y="305"/>
                  </a:lnTo>
                  <a:lnTo>
                    <a:pt x="105" y="308"/>
                  </a:lnTo>
                  <a:lnTo>
                    <a:pt x="100" y="311"/>
                  </a:lnTo>
                  <a:lnTo>
                    <a:pt x="97" y="314"/>
                  </a:lnTo>
                  <a:lnTo>
                    <a:pt x="91" y="314"/>
                  </a:lnTo>
                  <a:lnTo>
                    <a:pt x="88" y="317"/>
                  </a:lnTo>
                  <a:lnTo>
                    <a:pt x="79" y="323"/>
                  </a:lnTo>
                  <a:lnTo>
                    <a:pt x="73" y="328"/>
                  </a:lnTo>
                  <a:lnTo>
                    <a:pt x="67" y="334"/>
                  </a:lnTo>
                  <a:lnTo>
                    <a:pt x="61" y="340"/>
                  </a:lnTo>
                  <a:lnTo>
                    <a:pt x="56" y="349"/>
                  </a:lnTo>
                  <a:lnTo>
                    <a:pt x="53" y="358"/>
                  </a:lnTo>
                  <a:lnTo>
                    <a:pt x="50" y="364"/>
                  </a:lnTo>
                  <a:lnTo>
                    <a:pt x="50" y="372"/>
                  </a:lnTo>
                  <a:lnTo>
                    <a:pt x="47" y="381"/>
                  </a:lnTo>
                  <a:lnTo>
                    <a:pt x="47" y="393"/>
                  </a:lnTo>
                  <a:lnTo>
                    <a:pt x="47" y="396"/>
                  </a:lnTo>
                  <a:lnTo>
                    <a:pt x="47" y="402"/>
                  </a:lnTo>
                  <a:lnTo>
                    <a:pt x="47" y="408"/>
                  </a:lnTo>
                  <a:lnTo>
                    <a:pt x="47" y="413"/>
                  </a:lnTo>
                  <a:lnTo>
                    <a:pt x="47" y="416"/>
                  </a:lnTo>
                  <a:lnTo>
                    <a:pt x="47" y="422"/>
                  </a:lnTo>
                  <a:lnTo>
                    <a:pt x="47" y="428"/>
                  </a:lnTo>
                  <a:lnTo>
                    <a:pt x="50" y="434"/>
                  </a:lnTo>
                  <a:lnTo>
                    <a:pt x="50" y="440"/>
                  </a:lnTo>
                  <a:lnTo>
                    <a:pt x="50" y="443"/>
                  </a:lnTo>
                  <a:lnTo>
                    <a:pt x="50" y="449"/>
                  </a:lnTo>
                  <a:lnTo>
                    <a:pt x="50" y="454"/>
                  </a:lnTo>
                  <a:lnTo>
                    <a:pt x="50" y="460"/>
                  </a:lnTo>
                  <a:lnTo>
                    <a:pt x="53" y="469"/>
                  </a:lnTo>
                  <a:lnTo>
                    <a:pt x="56" y="475"/>
                  </a:lnTo>
                  <a:lnTo>
                    <a:pt x="58" y="481"/>
                  </a:lnTo>
                  <a:lnTo>
                    <a:pt x="61" y="487"/>
                  </a:lnTo>
                  <a:lnTo>
                    <a:pt x="67" y="493"/>
                  </a:lnTo>
                  <a:lnTo>
                    <a:pt x="73" y="495"/>
                  </a:lnTo>
                  <a:lnTo>
                    <a:pt x="76" y="498"/>
                  </a:lnTo>
                  <a:lnTo>
                    <a:pt x="82" y="504"/>
                  </a:lnTo>
                  <a:lnTo>
                    <a:pt x="88" y="507"/>
                  </a:lnTo>
                  <a:lnTo>
                    <a:pt x="94" y="510"/>
                  </a:lnTo>
                  <a:lnTo>
                    <a:pt x="100" y="513"/>
                  </a:lnTo>
                  <a:lnTo>
                    <a:pt x="105" y="516"/>
                  </a:lnTo>
                  <a:lnTo>
                    <a:pt x="111" y="522"/>
                  </a:lnTo>
                  <a:lnTo>
                    <a:pt x="117" y="525"/>
                  </a:lnTo>
                  <a:lnTo>
                    <a:pt x="126" y="528"/>
                  </a:lnTo>
                  <a:lnTo>
                    <a:pt x="135" y="528"/>
                  </a:lnTo>
                  <a:lnTo>
                    <a:pt x="143" y="528"/>
                  </a:lnTo>
                  <a:lnTo>
                    <a:pt x="149" y="528"/>
                  </a:lnTo>
                  <a:lnTo>
                    <a:pt x="152" y="528"/>
                  </a:lnTo>
                  <a:lnTo>
                    <a:pt x="158" y="528"/>
                  </a:lnTo>
                  <a:lnTo>
                    <a:pt x="164" y="525"/>
                  </a:lnTo>
                  <a:lnTo>
                    <a:pt x="170" y="525"/>
                  </a:lnTo>
                  <a:lnTo>
                    <a:pt x="173" y="522"/>
                  </a:lnTo>
                  <a:lnTo>
                    <a:pt x="179" y="522"/>
                  </a:lnTo>
                  <a:lnTo>
                    <a:pt x="184" y="522"/>
                  </a:lnTo>
                  <a:lnTo>
                    <a:pt x="193" y="516"/>
                  </a:lnTo>
                  <a:lnTo>
                    <a:pt x="202" y="513"/>
                  </a:lnTo>
                  <a:lnTo>
                    <a:pt x="208" y="510"/>
                  </a:lnTo>
                  <a:lnTo>
                    <a:pt x="217" y="507"/>
                  </a:lnTo>
                  <a:lnTo>
                    <a:pt x="223" y="504"/>
                  </a:lnTo>
                  <a:lnTo>
                    <a:pt x="228" y="504"/>
                  </a:lnTo>
                  <a:lnTo>
                    <a:pt x="231" y="501"/>
                  </a:lnTo>
                  <a:lnTo>
                    <a:pt x="234" y="501"/>
                  </a:lnTo>
                  <a:lnTo>
                    <a:pt x="237" y="498"/>
                  </a:lnTo>
                  <a:lnTo>
                    <a:pt x="243" y="495"/>
                  </a:lnTo>
                  <a:lnTo>
                    <a:pt x="249" y="493"/>
                  </a:lnTo>
                  <a:lnTo>
                    <a:pt x="255" y="490"/>
                  </a:lnTo>
                  <a:lnTo>
                    <a:pt x="261" y="490"/>
                  </a:lnTo>
                  <a:lnTo>
                    <a:pt x="266" y="490"/>
                  </a:lnTo>
                  <a:lnTo>
                    <a:pt x="272" y="495"/>
                  </a:lnTo>
                  <a:lnTo>
                    <a:pt x="272" y="501"/>
                  </a:lnTo>
                  <a:lnTo>
                    <a:pt x="272" y="504"/>
                  </a:lnTo>
                  <a:lnTo>
                    <a:pt x="272" y="507"/>
                  </a:lnTo>
                  <a:lnTo>
                    <a:pt x="272" y="513"/>
                  </a:lnTo>
                  <a:lnTo>
                    <a:pt x="272" y="516"/>
                  </a:lnTo>
                  <a:lnTo>
                    <a:pt x="269" y="522"/>
                  </a:lnTo>
                  <a:lnTo>
                    <a:pt x="264" y="528"/>
                  </a:lnTo>
                  <a:lnTo>
                    <a:pt x="261" y="536"/>
                  </a:lnTo>
                  <a:lnTo>
                    <a:pt x="255" y="539"/>
                  </a:lnTo>
                  <a:lnTo>
                    <a:pt x="249" y="542"/>
                  </a:lnTo>
                  <a:lnTo>
                    <a:pt x="243" y="542"/>
                  </a:lnTo>
                  <a:lnTo>
                    <a:pt x="237" y="548"/>
                  </a:lnTo>
                  <a:lnTo>
                    <a:pt x="231" y="548"/>
                  </a:lnTo>
                  <a:lnTo>
                    <a:pt x="225" y="551"/>
                  </a:lnTo>
                  <a:lnTo>
                    <a:pt x="220" y="554"/>
                  </a:lnTo>
                  <a:lnTo>
                    <a:pt x="214" y="557"/>
                  </a:lnTo>
                  <a:lnTo>
                    <a:pt x="208" y="557"/>
                  </a:lnTo>
                  <a:lnTo>
                    <a:pt x="199" y="560"/>
                  </a:lnTo>
                  <a:lnTo>
                    <a:pt x="196" y="560"/>
                  </a:lnTo>
                  <a:lnTo>
                    <a:pt x="190" y="563"/>
                  </a:lnTo>
                  <a:lnTo>
                    <a:pt x="184" y="563"/>
                  </a:lnTo>
                  <a:lnTo>
                    <a:pt x="184" y="566"/>
                  </a:lnTo>
                  <a:lnTo>
                    <a:pt x="184" y="569"/>
                  </a:lnTo>
                  <a:lnTo>
                    <a:pt x="187" y="572"/>
                  </a:lnTo>
                  <a:lnTo>
                    <a:pt x="190" y="577"/>
                  </a:lnTo>
                  <a:lnTo>
                    <a:pt x="193" y="583"/>
                  </a:lnTo>
                  <a:lnTo>
                    <a:pt x="196" y="589"/>
                  </a:lnTo>
                  <a:lnTo>
                    <a:pt x="202" y="598"/>
                  </a:lnTo>
                  <a:lnTo>
                    <a:pt x="208" y="607"/>
                  </a:lnTo>
                  <a:lnTo>
                    <a:pt x="211" y="616"/>
                  </a:lnTo>
                  <a:lnTo>
                    <a:pt x="217" y="621"/>
                  </a:lnTo>
                  <a:lnTo>
                    <a:pt x="223" y="630"/>
                  </a:lnTo>
                  <a:lnTo>
                    <a:pt x="231" y="639"/>
                  </a:lnTo>
                  <a:lnTo>
                    <a:pt x="240" y="645"/>
                  </a:lnTo>
                  <a:lnTo>
                    <a:pt x="246" y="654"/>
                  </a:lnTo>
                  <a:lnTo>
                    <a:pt x="258" y="657"/>
                  </a:lnTo>
                  <a:lnTo>
                    <a:pt x="266" y="662"/>
                  </a:lnTo>
                  <a:lnTo>
                    <a:pt x="269" y="665"/>
                  </a:lnTo>
                  <a:lnTo>
                    <a:pt x="272" y="665"/>
                  </a:lnTo>
                  <a:lnTo>
                    <a:pt x="278" y="668"/>
                  </a:lnTo>
                  <a:lnTo>
                    <a:pt x="284" y="668"/>
                  </a:lnTo>
                  <a:lnTo>
                    <a:pt x="290" y="671"/>
                  </a:lnTo>
                  <a:lnTo>
                    <a:pt x="296" y="671"/>
                  </a:lnTo>
                  <a:lnTo>
                    <a:pt x="302" y="674"/>
                  </a:lnTo>
                  <a:lnTo>
                    <a:pt x="307" y="677"/>
                  </a:lnTo>
                  <a:lnTo>
                    <a:pt x="313" y="677"/>
                  </a:lnTo>
                  <a:lnTo>
                    <a:pt x="322" y="677"/>
                  </a:lnTo>
                  <a:lnTo>
                    <a:pt x="328" y="677"/>
                  </a:lnTo>
                  <a:lnTo>
                    <a:pt x="334" y="680"/>
                  </a:lnTo>
                  <a:lnTo>
                    <a:pt x="340" y="680"/>
                  </a:lnTo>
                  <a:lnTo>
                    <a:pt x="349" y="680"/>
                  </a:lnTo>
                  <a:lnTo>
                    <a:pt x="354" y="680"/>
                  </a:lnTo>
                  <a:lnTo>
                    <a:pt x="360" y="683"/>
                  </a:lnTo>
                  <a:lnTo>
                    <a:pt x="366" y="683"/>
                  </a:lnTo>
                  <a:lnTo>
                    <a:pt x="372" y="683"/>
                  </a:lnTo>
                  <a:lnTo>
                    <a:pt x="378" y="683"/>
                  </a:lnTo>
                  <a:lnTo>
                    <a:pt x="384" y="686"/>
                  </a:lnTo>
                  <a:lnTo>
                    <a:pt x="390" y="686"/>
                  </a:lnTo>
                  <a:lnTo>
                    <a:pt x="395" y="686"/>
                  </a:lnTo>
                  <a:lnTo>
                    <a:pt x="398" y="686"/>
                  </a:lnTo>
                  <a:lnTo>
                    <a:pt x="404" y="686"/>
                  </a:lnTo>
                  <a:lnTo>
                    <a:pt x="413" y="686"/>
                  </a:lnTo>
                  <a:lnTo>
                    <a:pt x="419" y="686"/>
                  </a:lnTo>
                  <a:lnTo>
                    <a:pt x="422" y="686"/>
                  </a:lnTo>
                  <a:lnTo>
                    <a:pt x="425" y="689"/>
                  </a:lnTo>
                  <a:lnTo>
                    <a:pt x="454" y="780"/>
                  </a:lnTo>
                  <a:lnTo>
                    <a:pt x="407" y="797"/>
                  </a:lnTo>
                  <a:lnTo>
                    <a:pt x="378" y="721"/>
                  </a:lnTo>
                  <a:lnTo>
                    <a:pt x="375" y="721"/>
                  </a:lnTo>
                  <a:lnTo>
                    <a:pt x="369" y="721"/>
                  </a:lnTo>
                  <a:lnTo>
                    <a:pt x="366" y="721"/>
                  </a:lnTo>
                  <a:lnTo>
                    <a:pt x="360" y="721"/>
                  </a:lnTo>
                  <a:lnTo>
                    <a:pt x="354" y="718"/>
                  </a:lnTo>
                  <a:lnTo>
                    <a:pt x="349" y="718"/>
                  </a:lnTo>
                  <a:lnTo>
                    <a:pt x="340" y="718"/>
                  </a:lnTo>
                  <a:lnTo>
                    <a:pt x="334" y="718"/>
                  </a:lnTo>
                  <a:lnTo>
                    <a:pt x="322" y="715"/>
                  </a:lnTo>
                  <a:lnTo>
                    <a:pt x="316" y="715"/>
                  </a:lnTo>
                  <a:lnTo>
                    <a:pt x="305" y="712"/>
                  </a:lnTo>
                  <a:lnTo>
                    <a:pt x="296" y="709"/>
                  </a:lnTo>
                  <a:lnTo>
                    <a:pt x="287" y="706"/>
                  </a:lnTo>
                  <a:lnTo>
                    <a:pt x="278" y="703"/>
                  </a:lnTo>
                  <a:lnTo>
                    <a:pt x="272" y="701"/>
                  </a:lnTo>
                  <a:lnTo>
                    <a:pt x="266" y="701"/>
                  </a:lnTo>
                  <a:lnTo>
                    <a:pt x="261" y="698"/>
                  </a:lnTo>
                  <a:lnTo>
                    <a:pt x="258" y="695"/>
                  </a:lnTo>
                  <a:lnTo>
                    <a:pt x="252" y="692"/>
                  </a:lnTo>
                  <a:lnTo>
                    <a:pt x="246" y="689"/>
                  </a:lnTo>
                  <a:lnTo>
                    <a:pt x="240" y="686"/>
                  </a:lnTo>
                  <a:lnTo>
                    <a:pt x="237" y="686"/>
                  </a:lnTo>
                  <a:lnTo>
                    <a:pt x="231" y="680"/>
                  </a:lnTo>
                  <a:lnTo>
                    <a:pt x="225" y="677"/>
                  </a:lnTo>
                  <a:lnTo>
                    <a:pt x="220" y="674"/>
                  </a:lnTo>
                  <a:lnTo>
                    <a:pt x="217" y="671"/>
                  </a:lnTo>
                  <a:lnTo>
                    <a:pt x="205" y="665"/>
                  </a:lnTo>
                  <a:lnTo>
                    <a:pt x="196" y="657"/>
                  </a:lnTo>
                  <a:lnTo>
                    <a:pt x="190" y="651"/>
                  </a:lnTo>
                  <a:lnTo>
                    <a:pt x="187" y="648"/>
                  </a:lnTo>
                  <a:lnTo>
                    <a:pt x="182" y="642"/>
                  </a:lnTo>
                  <a:lnTo>
                    <a:pt x="176" y="639"/>
                  </a:lnTo>
                  <a:lnTo>
                    <a:pt x="173" y="633"/>
                  </a:lnTo>
                  <a:lnTo>
                    <a:pt x="170" y="627"/>
                  </a:lnTo>
                  <a:lnTo>
                    <a:pt x="164" y="621"/>
                  </a:lnTo>
                  <a:lnTo>
                    <a:pt x="161" y="616"/>
                  </a:lnTo>
                  <a:lnTo>
                    <a:pt x="155" y="610"/>
                  </a:lnTo>
                  <a:lnTo>
                    <a:pt x="152" y="604"/>
                  </a:lnTo>
                  <a:lnTo>
                    <a:pt x="149" y="598"/>
                  </a:lnTo>
                  <a:lnTo>
                    <a:pt x="146" y="589"/>
                  </a:lnTo>
                  <a:lnTo>
                    <a:pt x="143" y="583"/>
                  </a:lnTo>
                  <a:lnTo>
                    <a:pt x="141" y="577"/>
                  </a:lnTo>
                  <a:lnTo>
                    <a:pt x="138" y="569"/>
                  </a:lnTo>
                  <a:lnTo>
                    <a:pt x="135" y="563"/>
                  </a:lnTo>
                  <a:lnTo>
                    <a:pt x="132" y="563"/>
                  </a:lnTo>
                  <a:lnTo>
                    <a:pt x="129" y="563"/>
                  </a:lnTo>
                  <a:lnTo>
                    <a:pt x="126" y="563"/>
                  </a:lnTo>
                  <a:lnTo>
                    <a:pt x="120" y="563"/>
                  </a:lnTo>
                  <a:lnTo>
                    <a:pt x="111" y="563"/>
                  </a:lnTo>
                  <a:lnTo>
                    <a:pt x="105" y="563"/>
                  </a:lnTo>
                  <a:lnTo>
                    <a:pt x="97" y="563"/>
                  </a:lnTo>
                  <a:lnTo>
                    <a:pt x="88" y="560"/>
                  </a:lnTo>
                  <a:lnTo>
                    <a:pt x="82" y="557"/>
                  </a:lnTo>
                  <a:lnTo>
                    <a:pt x="76" y="554"/>
                  </a:lnTo>
                  <a:lnTo>
                    <a:pt x="70" y="551"/>
                  </a:lnTo>
                  <a:lnTo>
                    <a:pt x="64" y="545"/>
                  </a:lnTo>
                  <a:lnTo>
                    <a:pt x="61" y="542"/>
                  </a:lnTo>
                  <a:lnTo>
                    <a:pt x="56" y="536"/>
                  </a:lnTo>
                  <a:lnTo>
                    <a:pt x="50" y="528"/>
                  </a:lnTo>
                  <a:lnTo>
                    <a:pt x="44" y="525"/>
                  </a:lnTo>
                  <a:lnTo>
                    <a:pt x="38" y="516"/>
                  </a:lnTo>
                  <a:lnTo>
                    <a:pt x="35" y="507"/>
                  </a:lnTo>
                  <a:lnTo>
                    <a:pt x="32" y="501"/>
                  </a:lnTo>
                  <a:lnTo>
                    <a:pt x="29" y="498"/>
                  </a:lnTo>
                  <a:lnTo>
                    <a:pt x="26" y="493"/>
                  </a:lnTo>
                  <a:lnTo>
                    <a:pt x="23" y="487"/>
                  </a:lnTo>
                  <a:lnTo>
                    <a:pt x="23" y="481"/>
                  </a:lnTo>
                  <a:lnTo>
                    <a:pt x="20" y="475"/>
                  </a:lnTo>
                  <a:lnTo>
                    <a:pt x="17" y="469"/>
                  </a:lnTo>
                  <a:lnTo>
                    <a:pt x="15" y="463"/>
                  </a:lnTo>
                  <a:lnTo>
                    <a:pt x="12" y="457"/>
                  </a:lnTo>
                  <a:lnTo>
                    <a:pt x="12" y="452"/>
                  </a:lnTo>
                  <a:lnTo>
                    <a:pt x="9" y="443"/>
                  </a:lnTo>
                  <a:lnTo>
                    <a:pt x="9" y="437"/>
                  </a:lnTo>
                  <a:lnTo>
                    <a:pt x="6" y="428"/>
                  </a:lnTo>
                  <a:lnTo>
                    <a:pt x="6" y="422"/>
                  </a:lnTo>
                  <a:lnTo>
                    <a:pt x="3" y="413"/>
                  </a:lnTo>
                  <a:lnTo>
                    <a:pt x="3" y="408"/>
                  </a:lnTo>
                  <a:lnTo>
                    <a:pt x="0" y="402"/>
                  </a:lnTo>
                  <a:lnTo>
                    <a:pt x="0" y="396"/>
                  </a:lnTo>
                  <a:lnTo>
                    <a:pt x="0" y="390"/>
                  </a:lnTo>
                  <a:lnTo>
                    <a:pt x="0" y="384"/>
                  </a:lnTo>
                  <a:lnTo>
                    <a:pt x="0" y="378"/>
                  </a:lnTo>
                  <a:lnTo>
                    <a:pt x="0" y="372"/>
                  </a:lnTo>
                  <a:lnTo>
                    <a:pt x="0" y="367"/>
                  </a:lnTo>
                  <a:lnTo>
                    <a:pt x="3" y="361"/>
                  </a:lnTo>
                  <a:lnTo>
                    <a:pt x="3" y="355"/>
                  </a:lnTo>
                  <a:lnTo>
                    <a:pt x="3" y="352"/>
                  </a:lnTo>
                  <a:lnTo>
                    <a:pt x="6" y="346"/>
                  </a:lnTo>
                  <a:lnTo>
                    <a:pt x="6" y="343"/>
                  </a:lnTo>
                  <a:lnTo>
                    <a:pt x="9" y="334"/>
                  </a:lnTo>
                  <a:lnTo>
                    <a:pt x="12" y="326"/>
                  </a:lnTo>
                  <a:lnTo>
                    <a:pt x="17" y="317"/>
                  </a:lnTo>
                  <a:lnTo>
                    <a:pt x="23" y="311"/>
                  </a:lnTo>
                  <a:lnTo>
                    <a:pt x="26" y="305"/>
                  </a:lnTo>
                  <a:lnTo>
                    <a:pt x="32" y="299"/>
                  </a:lnTo>
                  <a:lnTo>
                    <a:pt x="38" y="296"/>
                  </a:lnTo>
                  <a:lnTo>
                    <a:pt x="44" y="290"/>
                  </a:lnTo>
                  <a:lnTo>
                    <a:pt x="50" y="287"/>
                  </a:lnTo>
                  <a:lnTo>
                    <a:pt x="56" y="285"/>
                  </a:lnTo>
                  <a:lnTo>
                    <a:pt x="61" y="282"/>
                  </a:lnTo>
                  <a:lnTo>
                    <a:pt x="70" y="279"/>
                  </a:lnTo>
                  <a:lnTo>
                    <a:pt x="76" y="276"/>
                  </a:lnTo>
                  <a:lnTo>
                    <a:pt x="82" y="273"/>
                  </a:lnTo>
                  <a:lnTo>
                    <a:pt x="88" y="273"/>
                  </a:lnTo>
                  <a:lnTo>
                    <a:pt x="94" y="270"/>
                  </a:lnTo>
                  <a:lnTo>
                    <a:pt x="100" y="270"/>
                  </a:lnTo>
                  <a:lnTo>
                    <a:pt x="105" y="267"/>
                  </a:lnTo>
                  <a:lnTo>
                    <a:pt x="111" y="267"/>
                  </a:lnTo>
                  <a:lnTo>
                    <a:pt x="117" y="267"/>
                  </a:lnTo>
                  <a:lnTo>
                    <a:pt x="123" y="267"/>
                  </a:lnTo>
                  <a:lnTo>
                    <a:pt x="132" y="270"/>
                  </a:lnTo>
                  <a:lnTo>
                    <a:pt x="138" y="270"/>
                  </a:lnTo>
                  <a:lnTo>
                    <a:pt x="146" y="270"/>
                  </a:lnTo>
                  <a:lnTo>
                    <a:pt x="155" y="273"/>
                  </a:lnTo>
                  <a:lnTo>
                    <a:pt x="164" y="279"/>
                  </a:lnTo>
                  <a:lnTo>
                    <a:pt x="173" y="282"/>
                  </a:lnTo>
                  <a:lnTo>
                    <a:pt x="179" y="287"/>
                  </a:lnTo>
                  <a:lnTo>
                    <a:pt x="184" y="290"/>
                  </a:lnTo>
                  <a:lnTo>
                    <a:pt x="187" y="296"/>
                  </a:lnTo>
                  <a:lnTo>
                    <a:pt x="193" y="302"/>
                  </a:lnTo>
                  <a:lnTo>
                    <a:pt x="196" y="308"/>
                  </a:lnTo>
                  <a:lnTo>
                    <a:pt x="202" y="314"/>
                  </a:lnTo>
                  <a:lnTo>
                    <a:pt x="208" y="320"/>
                  </a:lnTo>
                  <a:lnTo>
                    <a:pt x="208" y="326"/>
                  </a:lnTo>
                  <a:lnTo>
                    <a:pt x="214" y="331"/>
                  </a:lnTo>
                  <a:lnTo>
                    <a:pt x="214" y="334"/>
                  </a:lnTo>
                  <a:lnTo>
                    <a:pt x="217" y="337"/>
                  </a:lnTo>
                  <a:lnTo>
                    <a:pt x="220" y="334"/>
                  </a:lnTo>
                  <a:lnTo>
                    <a:pt x="225" y="331"/>
                  </a:lnTo>
                  <a:lnTo>
                    <a:pt x="231" y="331"/>
                  </a:lnTo>
                  <a:lnTo>
                    <a:pt x="237" y="328"/>
                  </a:lnTo>
                  <a:lnTo>
                    <a:pt x="243" y="328"/>
                  </a:lnTo>
                  <a:lnTo>
                    <a:pt x="249" y="326"/>
                  </a:lnTo>
                  <a:lnTo>
                    <a:pt x="255" y="326"/>
                  </a:lnTo>
                  <a:lnTo>
                    <a:pt x="261" y="323"/>
                  </a:lnTo>
                  <a:lnTo>
                    <a:pt x="266" y="320"/>
                  </a:lnTo>
                  <a:lnTo>
                    <a:pt x="272" y="320"/>
                  </a:lnTo>
                  <a:lnTo>
                    <a:pt x="281" y="314"/>
                  </a:lnTo>
                  <a:lnTo>
                    <a:pt x="284" y="311"/>
                  </a:lnTo>
                  <a:lnTo>
                    <a:pt x="278" y="305"/>
                  </a:lnTo>
                  <a:lnTo>
                    <a:pt x="272" y="299"/>
                  </a:lnTo>
                  <a:lnTo>
                    <a:pt x="264" y="293"/>
                  </a:lnTo>
                  <a:lnTo>
                    <a:pt x="261" y="287"/>
                  </a:lnTo>
                  <a:lnTo>
                    <a:pt x="252" y="282"/>
                  </a:lnTo>
                  <a:lnTo>
                    <a:pt x="246" y="276"/>
                  </a:lnTo>
                  <a:lnTo>
                    <a:pt x="240" y="270"/>
                  </a:lnTo>
                  <a:lnTo>
                    <a:pt x="234" y="264"/>
                  </a:lnTo>
                  <a:lnTo>
                    <a:pt x="228" y="258"/>
                  </a:lnTo>
                  <a:lnTo>
                    <a:pt x="225" y="252"/>
                  </a:lnTo>
                  <a:lnTo>
                    <a:pt x="220" y="246"/>
                  </a:lnTo>
                  <a:lnTo>
                    <a:pt x="217" y="244"/>
                  </a:lnTo>
                  <a:lnTo>
                    <a:pt x="217" y="238"/>
                  </a:lnTo>
                  <a:lnTo>
                    <a:pt x="217" y="235"/>
                  </a:lnTo>
                  <a:lnTo>
                    <a:pt x="220" y="229"/>
                  </a:lnTo>
                  <a:lnTo>
                    <a:pt x="223" y="223"/>
                  </a:lnTo>
                  <a:lnTo>
                    <a:pt x="231" y="217"/>
                  </a:lnTo>
                  <a:lnTo>
                    <a:pt x="240" y="211"/>
                  </a:lnTo>
                  <a:lnTo>
                    <a:pt x="246" y="205"/>
                  </a:lnTo>
                  <a:lnTo>
                    <a:pt x="249" y="202"/>
                  </a:lnTo>
                  <a:lnTo>
                    <a:pt x="255" y="197"/>
                  </a:lnTo>
                  <a:lnTo>
                    <a:pt x="261" y="191"/>
                  </a:lnTo>
                  <a:lnTo>
                    <a:pt x="264" y="182"/>
                  </a:lnTo>
                  <a:lnTo>
                    <a:pt x="269" y="176"/>
                  </a:lnTo>
                  <a:lnTo>
                    <a:pt x="272" y="167"/>
                  </a:lnTo>
                  <a:lnTo>
                    <a:pt x="278" y="159"/>
                  </a:lnTo>
                  <a:lnTo>
                    <a:pt x="278" y="153"/>
                  </a:lnTo>
                  <a:lnTo>
                    <a:pt x="278" y="150"/>
                  </a:lnTo>
                  <a:lnTo>
                    <a:pt x="281" y="144"/>
                  </a:lnTo>
                  <a:lnTo>
                    <a:pt x="281" y="138"/>
                  </a:lnTo>
                  <a:lnTo>
                    <a:pt x="281" y="132"/>
                  </a:lnTo>
                  <a:lnTo>
                    <a:pt x="281" y="126"/>
                  </a:lnTo>
                  <a:lnTo>
                    <a:pt x="281" y="120"/>
                  </a:lnTo>
                  <a:lnTo>
                    <a:pt x="284" y="115"/>
                  </a:lnTo>
                  <a:lnTo>
                    <a:pt x="281" y="112"/>
                  </a:lnTo>
                  <a:lnTo>
                    <a:pt x="281" y="106"/>
                  </a:lnTo>
                  <a:lnTo>
                    <a:pt x="281" y="100"/>
                  </a:lnTo>
                  <a:lnTo>
                    <a:pt x="281" y="94"/>
                  </a:lnTo>
                  <a:lnTo>
                    <a:pt x="278" y="88"/>
                  </a:lnTo>
                  <a:lnTo>
                    <a:pt x="278" y="82"/>
                  </a:lnTo>
                  <a:lnTo>
                    <a:pt x="275" y="79"/>
                  </a:lnTo>
                  <a:lnTo>
                    <a:pt x="275" y="74"/>
                  </a:lnTo>
                  <a:lnTo>
                    <a:pt x="272" y="65"/>
                  </a:lnTo>
                  <a:lnTo>
                    <a:pt x="269" y="56"/>
                  </a:lnTo>
                  <a:lnTo>
                    <a:pt x="264" y="47"/>
                  </a:lnTo>
                  <a:lnTo>
                    <a:pt x="261" y="44"/>
                  </a:lnTo>
                  <a:lnTo>
                    <a:pt x="258" y="36"/>
                  </a:lnTo>
                  <a:lnTo>
                    <a:pt x="255" y="33"/>
                  </a:lnTo>
                  <a:lnTo>
                    <a:pt x="249" y="30"/>
                  </a:lnTo>
                  <a:lnTo>
                    <a:pt x="246" y="30"/>
                  </a:lnTo>
                  <a:lnTo>
                    <a:pt x="243" y="30"/>
                  </a:lnTo>
                  <a:lnTo>
                    <a:pt x="237" y="30"/>
                  </a:lnTo>
                  <a:lnTo>
                    <a:pt x="234" y="27"/>
                  </a:lnTo>
                  <a:lnTo>
                    <a:pt x="228" y="27"/>
                  </a:lnTo>
                  <a:lnTo>
                    <a:pt x="220" y="27"/>
                  </a:lnTo>
                  <a:lnTo>
                    <a:pt x="211" y="27"/>
                  </a:lnTo>
                  <a:lnTo>
                    <a:pt x="202" y="21"/>
                  </a:lnTo>
                  <a:lnTo>
                    <a:pt x="199" y="21"/>
                  </a:lnTo>
                  <a:lnTo>
                    <a:pt x="196" y="18"/>
                  </a:lnTo>
                  <a:lnTo>
                    <a:pt x="199" y="12"/>
                  </a:lnTo>
                  <a:lnTo>
                    <a:pt x="202" y="6"/>
                  </a:lnTo>
                  <a:lnTo>
                    <a:pt x="205" y="3"/>
                  </a:lnTo>
                  <a:lnTo>
                    <a:pt x="211" y="0"/>
                  </a:lnTo>
                  <a:lnTo>
                    <a:pt x="220" y="0"/>
                  </a:lnTo>
                  <a:lnTo>
                    <a:pt x="225" y="0"/>
                  </a:lnTo>
                  <a:lnTo>
                    <a:pt x="234" y="0"/>
                  </a:lnTo>
                  <a:lnTo>
                    <a:pt x="240" y="3"/>
                  </a:lnTo>
                  <a:lnTo>
                    <a:pt x="246" y="3"/>
                  </a:lnTo>
                  <a:lnTo>
                    <a:pt x="252" y="6"/>
                  </a:lnTo>
                  <a:lnTo>
                    <a:pt x="261" y="9"/>
                  </a:lnTo>
                  <a:lnTo>
                    <a:pt x="264" y="12"/>
                  </a:lnTo>
                  <a:lnTo>
                    <a:pt x="272" y="15"/>
                  </a:lnTo>
                  <a:lnTo>
                    <a:pt x="275" y="18"/>
                  </a:lnTo>
                  <a:lnTo>
                    <a:pt x="281" y="21"/>
                  </a:lnTo>
                  <a:lnTo>
                    <a:pt x="287" y="27"/>
                  </a:lnTo>
                  <a:lnTo>
                    <a:pt x="293" y="36"/>
                  </a:lnTo>
                  <a:lnTo>
                    <a:pt x="296" y="41"/>
                  </a:lnTo>
                  <a:lnTo>
                    <a:pt x="296" y="47"/>
                  </a:lnTo>
                  <a:lnTo>
                    <a:pt x="299" y="50"/>
                  </a:lnTo>
                  <a:lnTo>
                    <a:pt x="302" y="56"/>
                  </a:lnTo>
                  <a:lnTo>
                    <a:pt x="302" y="62"/>
                  </a:lnTo>
                  <a:lnTo>
                    <a:pt x="305" y="68"/>
                  </a:lnTo>
                  <a:lnTo>
                    <a:pt x="305" y="74"/>
                  </a:lnTo>
                  <a:lnTo>
                    <a:pt x="307" y="82"/>
                  </a:lnTo>
                  <a:lnTo>
                    <a:pt x="307" y="88"/>
                  </a:lnTo>
                  <a:lnTo>
                    <a:pt x="310" y="97"/>
                  </a:lnTo>
                  <a:lnTo>
                    <a:pt x="310" y="103"/>
                  </a:lnTo>
                  <a:lnTo>
                    <a:pt x="313" y="112"/>
                  </a:lnTo>
                  <a:lnTo>
                    <a:pt x="313" y="118"/>
                  </a:lnTo>
                  <a:lnTo>
                    <a:pt x="316" y="126"/>
                  </a:lnTo>
                  <a:lnTo>
                    <a:pt x="316" y="132"/>
                  </a:lnTo>
                  <a:lnTo>
                    <a:pt x="316" y="141"/>
                  </a:lnTo>
                  <a:lnTo>
                    <a:pt x="316" y="150"/>
                  </a:lnTo>
                  <a:lnTo>
                    <a:pt x="316" y="156"/>
                  </a:lnTo>
                  <a:lnTo>
                    <a:pt x="316" y="164"/>
                  </a:lnTo>
                  <a:lnTo>
                    <a:pt x="316" y="170"/>
                  </a:lnTo>
                  <a:lnTo>
                    <a:pt x="313" y="176"/>
                  </a:lnTo>
                  <a:lnTo>
                    <a:pt x="310" y="185"/>
                  </a:lnTo>
                  <a:lnTo>
                    <a:pt x="310" y="191"/>
                  </a:lnTo>
                  <a:lnTo>
                    <a:pt x="307" y="200"/>
                  </a:lnTo>
                  <a:lnTo>
                    <a:pt x="305" y="202"/>
                  </a:lnTo>
                  <a:lnTo>
                    <a:pt x="302" y="208"/>
                  </a:lnTo>
                  <a:lnTo>
                    <a:pt x="299" y="211"/>
                  </a:lnTo>
                  <a:lnTo>
                    <a:pt x="296" y="217"/>
                  </a:lnTo>
                  <a:lnTo>
                    <a:pt x="287" y="226"/>
                  </a:lnTo>
                  <a:lnTo>
                    <a:pt x="278" y="235"/>
                  </a:lnTo>
                  <a:lnTo>
                    <a:pt x="272" y="238"/>
                  </a:lnTo>
                  <a:lnTo>
                    <a:pt x="264" y="244"/>
                  </a:lnTo>
                  <a:lnTo>
                    <a:pt x="261" y="246"/>
                  </a:lnTo>
                  <a:lnTo>
                    <a:pt x="261" y="249"/>
                  </a:lnTo>
                  <a:lnTo>
                    <a:pt x="266" y="252"/>
                  </a:lnTo>
                  <a:lnTo>
                    <a:pt x="269" y="255"/>
                  </a:lnTo>
                  <a:lnTo>
                    <a:pt x="272" y="261"/>
                  </a:lnTo>
                  <a:lnTo>
                    <a:pt x="278" y="264"/>
                  </a:lnTo>
                  <a:lnTo>
                    <a:pt x="284" y="270"/>
                  </a:lnTo>
                  <a:lnTo>
                    <a:pt x="287" y="276"/>
                  </a:lnTo>
                  <a:lnTo>
                    <a:pt x="293" y="282"/>
                  </a:lnTo>
                  <a:lnTo>
                    <a:pt x="296" y="287"/>
                  </a:lnTo>
                  <a:lnTo>
                    <a:pt x="302" y="293"/>
                  </a:lnTo>
                  <a:lnTo>
                    <a:pt x="305" y="299"/>
                  </a:lnTo>
                  <a:lnTo>
                    <a:pt x="307" y="305"/>
                  </a:lnTo>
                  <a:lnTo>
                    <a:pt x="307" y="311"/>
                  </a:lnTo>
                  <a:lnTo>
                    <a:pt x="310" y="317"/>
                  </a:lnTo>
                  <a:lnTo>
                    <a:pt x="310" y="326"/>
                  </a:lnTo>
                  <a:lnTo>
                    <a:pt x="310" y="334"/>
                  </a:lnTo>
                  <a:lnTo>
                    <a:pt x="307" y="340"/>
                  </a:lnTo>
                  <a:lnTo>
                    <a:pt x="305" y="343"/>
                  </a:lnTo>
                  <a:lnTo>
                    <a:pt x="299" y="346"/>
                  </a:lnTo>
                  <a:lnTo>
                    <a:pt x="290" y="352"/>
                  </a:lnTo>
                  <a:lnTo>
                    <a:pt x="287" y="352"/>
                  </a:lnTo>
                  <a:lnTo>
                    <a:pt x="281" y="355"/>
                  </a:lnTo>
                  <a:lnTo>
                    <a:pt x="275" y="355"/>
                  </a:lnTo>
                  <a:lnTo>
                    <a:pt x="272" y="358"/>
                  </a:lnTo>
                  <a:lnTo>
                    <a:pt x="264" y="358"/>
                  </a:lnTo>
                  <a:lnTo>
                    <a:pt x="261" y="361"/>
                  </a:lnTo>
                  <a:lnTo>
                    <a:pt x="252" y="361"/>
                  </a:lnTo>
                  <a:lnTo>
                    <a:pt x="246" y="364"/>
                  </a:lnTo>
                  <a:lnTo>
                    <a:pt x="240" y="364"/>
                  </a:lnTo>
                  <a:lnTo>
                    <a:pt x="234" y="367"/>
                  </a:lnTo>
                  <a:lnTo>
                    <a:pt x="225" y="367"/>
                  </a:lnTo>
                  <a:lnTo>
                    <a:pt x="223" y="369"/>
                  </a:lnTo>
                  <a:lnTo>
                    <a:pt x="214" y="369"/>
                  </a:lnTo>
                  <a:lnTo>
                    <a:pt x="211" y="369"/>
                  </a:lnTo>
                  <a:lnTo>
                    <a:pt x="205" y="372"/>
                  </a:lnTo>
                  <a:lnTo>
                    <a:pt x="202" y="372"/>
                  </a:lnTo>
                  <a:lnTo>
                    <a:pt x="196" y="372"/>
                  </a:lnTo>
                  <a:lnTo>
                    <a:pt x="187"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1" name="Freeform 35"/>
            <p:cNvSpPr>
              <a:spLocks/>
            </p:cNvSpPr>
            <p:nvPr/>
          </p:nvSpPr>
          <p:spPr bwMode="auto">
            <a:xfrm>
              <a:off x="600" y="3182"/>
              <a:ext cx="315" cy="306"/>
            </a:xfrm>
            <a:custGeom>
              <a:avLst/>
              <a:gdLst>
                <a:gd name="T0" fmla="*/ 0 w 832"/>
                <a:gd name="T1" fmla="*/ 0 h 780"/>
                <a:gd name="T2" fmla="*/ 0 w 832"/>
                <a:gd name="T3" fmla="*/ 0 h 780"/>
                <a:gd name="T4" fmla="*/ 0 w 832"/>
                <a:gd name="T5" fmla="*/ 0 h 780"/>
                <a:gd name="T6" fmla="*/ 0 w 832"/>
                <a:gd name="T7" fmla="*/ 0 h 780"/>
                <a:gd name="T8" fmla="*/ 0 w 832"/>
                <a:gd name="T9" fmla="*/ 0 h 780"/>
                <a:gd name="T10" fmla="*/ 0 w 832"/>
                <a:gd name="T11" fmla="*/ 0 h 780"/>
                <a:gd name="T12" fmla="*/ 0 w 832"/>
                <a:gd name="T13" fmla="*/ 0 h 780"/>
                <a:gd name="T14" fmla="*/ 0 w 832"/>
                <a:gd name="T15" fmla="*/ 0 h 780"/>
                <a:gd name="T16" fmla="*/ 0 w 832"/>
                <a:gd name="T17" fmla="*/ 0 h 780"/>
                <a:gd name="T18" fmla="*/ 0 w 832"/>
                <a:gd name="T19" fmla="*/ 0 h 780"/>
                <a:gd name="T20" fmla="*/ 0 w 832"/>
                <a:gd name="T21" fmla="*/ 0 h 780"/>
                <a:gd name="T22" fmla="*/ 0 w 832"/>
                <a:gd name="T23" fmla="*/ 0 h 780"/>
                <a:gd name="T24" fmla="*/ 0 w 832"/>
                <a:gd name="T25" fmla="*/ 0 h 780"/>
                <a:gd name="T26" fmla="*/ 0 w 832"/>
                <a:gd name="T27" fmla="*/ 0 h 780"/>
                <a:gd name="T28" fmla="*/ 0 w 832"/>
                <a:gd name="T29" fmla="*/ 0 h 780"/>
                <a:gd name="T30" fmla="*/ 0 w 832"/>
                <a:gd name="T31" fmla="*/ 0 h 780"/>
                <a:gd name="T32" fmla="*/ 0 w 832"/>
                <a:gd name="T33" fmla="*/ 0 h 780"/>
                <a:gd name="T34" fmla="*/ 0 w 832"/>
                <a:gd name="T35" fmla="*/ 0 h 780"/>
                <a:gd name="T36" fmla="*/ 0 w 832"/>
                <a:gd name="T37" fmla="*/ 0 h 780"/>
                <a:gd name="T38" fmla="*/ 0 w 832"/>
                <a:gd name="T39" fmla="*/ 0 h 780"/>
                <a:gd name="T40" fmla="*/ 0 w 832"/>
                <a:gd name="T41" fmla="*/ 0 h 780"/>
                <a:gd name="T42" fmla="*/ 0 w 832"/>
                <a:gd name="T43" fmla="*/ 0 h 780"/>
                <a:gd name="T44" fmla="*/ 0 w 832"/>
                <a:gd name="T45" fmla="*/ 0 h 780"/>
                <a:gd name="T46" fmla="*/ 0 w 832"/>
                <a:gd name="T47" fmla="*/ 0 h 780"/>
                <a:gd name="T48" fmla="*/ 0 w 832"/>
                <a:gd name="T49" fmla="*/ 0 h 780"/>
                <a:gd name="T50" fmla="*/ 0 w 832"/>
                <a:gd name="T51" fmla="*/ 0 h 780"/>
                <a:gd name="T52" fmla="*/ 0 w 832"/>
                <a:gd name="T53" fmla="*/ 0 h 780"/>
                <a:gd name="T54" fmla="*/ 0 w 832"/>
                <a:gd name="T55" fmla="*/ 0 h 780"/>
                <a:gd name="T56" fmla="*/ 0 w 832"/>
                <a:gd name="T57" fmla="*/ 0 h 780"/>
                <a:gd name="T58" fmla="*/ 0 w 832"/>
                <a:gd name="T59" fmla="*/ 0 h 780"/>
                <a:gd name="T60" fmla="*/ 0 w 832"/>
                <a:gd name="T61" fmla="*/ 0 h 780"/>
                <a:gd name="T62" fmla="*/ 0 w 832"/>
                <a:gd name="T63" fmla="*/ 0 h 780"/>
                <a:gd name="T64" fmla="*/ 0 w 832"/>
                <a:gd name="T65" fmla="*/ 0 h 780"/>
                <a:gd name="T66" fmla="*/ 0 w 832"/>
                <a:gd name="T67" fmla="*/ 0 h 780"/>
                <a:gd name="T68" fmla="*/ 0 w 832"/>
                <a:gd name="T69" fmla="*/ 0 h 780"/>
                <a:gd name="T70" fmla="*/ 0 w 832"/>
                <a:gd name="T71" fmla="*/ 0 h 780"/>
                <a:gd name="T72" fmla="*/ 0 w 832"/>
                <a:gd name="T73" fmla="*/ 0 h 780"/>
                <a:gd name="T74" fmla="*/ 0 w 832"/>
                <a:gd name="T75" fmla="*/ 0 h 780"/>
                <a:gd name="T76" fmla="*/ 0 w 832"/>
                <a:gd name="T77" fmla="*/ 0 h 780"/>
                <a:gd name="T78" fmla="*/ 0 w 832"/>
                <a:gd name="T79" fmla="*/ 0 h 780"/>
                <a:gd name="T80" fmla="*/ 0 w 832"/>
                <a:gd name="T81" fmla="*/ 0 h 780"/>
                <a:gd name="T82" fmla="*/ 0 w 832"/>
                <a:gd name="T83" fmla="*/ 0 h 780"/>
                <a:gd name="T84" fmla="*/ 0 w 832"/>
                <a:gd name="T85" fmla="*/ 0 h 780"/>
                <a:gd name="T86" fmla="*/ 0 w 832"/>
                <a:gd name="T87" fmla="*/ 0 h 780"/>
                <a:gd name="T88" fmla="*/ 0 w 832"/>
                <a:gd name="T89" fmla="*/ 0 h 780"/>
                <a:gd name="T90" fmla="*/ 0 w 832"/>
                <a:gd name="T91" fmla="*/ 0 h 780"/>
                <a:gd name="T92" fmla="*/ 0 w 832"/>
                <a:gd name="T93" fmla="*/ 0 h 780"/>
                <a:gd name="T94" fmla="*/ 0 w 832"/>
                <a:gd name="T95" fmla="*/ 0 h 780"/>
                <a:gd name="T96" fmla="*/ 0 w 832"/>
                <a:gd name="T97" fmla="*/ 0 h 780"/>
                <a:gd name="T98" fmla="*/ 0 w 832"/>
                <a:gd name="T99" fmla="*/ 0 h 780"/>
                <a:gd name="T100" fmla="*/ 0 w 832"/>
                <a:gd name="T101" fmla="*/ 0 h 780"/>
                <a:gd name="T102" fmla="*/ 0 w 832"/>
                <a:gd name="T103" fmla="*/ 0 h 780"/>
                <a:gd name="T104" fmla="*/ 0 w 832"/>
                <a:gd name="T105" fmla="*/ 0 h 780"/>
                <a:gd name="T106" fmla="*/ 0 w 832"/>
                <a:gd name="T107" fmla="*/ 0 h 780"/>
                <a:gd name="T108" fmla="*/ 0 w 832"/>
                <a:gd name="T109" fmla="*/ 0 h 780"/>
                <a:gd name="T110" fmla="*/ 0 w 832"/>
                <a:gd name="T111" fmla="*/ 0 h 780"/>
                <a:gd name="T112" fmla="*/ 0 w 832"/>
                <a:gd name="T113" fmla="*/ 0 h 780"/>
                <a:gd name="T114" fmla="*/ 0 w 832"/>
                <a:gd name="T115" fmla="*/ 0 h 780"/>
                <a:gd name="T116" fmla="*/ 0 w 832"/>
                <a:gd name="T117" fmla="*/ 0 h 780"/>
                <a:gd name="T118" fmla="*/ 0 w 832"/>
                <a:gd name="T119" fmla="*/ 0 h 780"/>
                <a:gd name="T120" fmla="*/ 0 w 832"/>
                <a:gd name="T121" fmla="*/ 0 h 780"/>
                <a:gd name="T122" fmla="*/ 0 w 832"/>
                <a:gd name="T123" fmla="*/ 0 h 780"/>
                <a:gd name="T124" fmla="*/ 0 w 832"/>
                <a:gd name="T125" fmla="*/ 0 h 7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2"/>
                <a:gd name="T190" fmla="*/ 0 h 780"/>
                <a:gd name="T191" fmla="*/ 832 w 832"/>
                <a:gd name="T192" fmla="*/ 780 h 7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2" h="780">
                  <a:moveTo>
                    <a:pt x="832" y="129"/>
                  </a:moveTo>
                  <a:lnTo>
                    <a:pt x="829" y="129"/>
                  </a:lnTo>
                  <a:lnTo>
                    <a:pt x="826" y="126"/>
                  </a:lnTo>
                  <a:lnTo>
                    <a:pt x="823" y="121"/>
                  </a:lnTo>
                  <a:lnTo>
                    <a:pt x="820" y="115"/>
                  </a:lnTo>
                  <a:lnTo>
                    <a:pt x="811" y="109"/>
                  </a:lnTo>
                  <a:lnTo>
                    <a:pt x="808" y="103"/>
                  </a:lnTo>
                  <a:lnTo>
                    <a:pt x="800" y="94"/>
                  </a:lnTo>
                  <a:lnTo>
                    <a:pt x="794" y="88"/>
                  </a:lnTo>
                  <a:lnTo>
                    <a:pt x="785" y="80"/>
                  </a:lnTo>
                  <a:lnTo>
                    <a:pt x="776" y="71"/>
                  </a:lnTo>
                  <a:lnTo>
                    <a:pt x="764" y="62"/>
                  </a:lnTo>
                  <a:lnTo>
                    <a:pt x="756" y="53"/>
                  </a:lnTo>
                  <a:lnTo>
                    <a:pt x="753" y="47"/>
                  </a:lnTo>
                  <a:lnTo>
                    <a:pt x="747" y="44"/>
                  </a:lnTo>
                  <a:lnTo>
                    <a:pt x="741" y="41"/>
                  </a:lnTo>
                  <a:lnTo>
                    <a:pt x="735" y="36"/>
                  </a:lnTo>
                  <a:lnTo>
                    <a:pt x="729" y="33"/>
                  </a:lnTo>
                  <a:lnTo>
                    <a:pt x="723" y="30"/>
                  </a:lnTo>
                  <a:lnTo>
                    <a:pt x="718" y="27"/>
                  </a:lnTo>
                  <a:lnTo>
                    <a:pt x="712" y="24"/>
                  </a:lnTo>
                  <a:lnTo>
                    <a:pt x="706" y="21"/>
                  </a:lnTo>
                  <a:lnTo>
                    <a:pt x="700" y="18"/>
                  </a:lnTo>
                  <a:lnTo>
                    <a:pt x="694" y="15"/>
                  </a:lnTo>
                  <a:lnTo>
                    <a:pt x="688" y="12"/>
                  </a:lnTo>
                  <a:lnTo>
                    <a:pt x="682" y="9"/>
                  </a:lnTo>
                  <a:lnTo>
                    <a:pt x="677" y="9"/>
                  </a:lnTo>
                  <a:lnTo>
                    <a:pt x="668" y="6"/>
                  </a:lnTo>
                  <a:lnTo>
                    <a:pt x="665" y="6"/>
                  </a:lnTo>
                  <a:lnTo>
                    <a:pt x="656" y="3"/>
                  </a:lnTo>
                  <a:lnTo>
                    <a:pt x="650" y="3"/>
                  </a:lnTo>
                  <a:lnTo>
                    <a:pt x="644" y="3"/>
                  </a:lnTo>
                  <a:lnTo>
                    <a:pt x="638" y="3"/>
                  </a:lnTo>
                  <a:lnTo>
                    <a:pt x="633" y="0"/>
                  </a:lnTo>
                  <a:lnTo>
                    <a:pt x="627" y="0"/>
                  </a:lnTo>
                  <a:lnTo>
                    <a:pt x="621" y="0"/>
                  </a:lnTo>
                  <a:lnTo>
                    <a:pt x="615" y="0"/>
                  </a:lnTo>
                  <a:lnTo>
                    <a:pt x="609" y="0"/>
                  </a:lnTo>
                  <a:lnTo>
                    <a:pt x="603" y="0"/>
                  </a:lnTo>
                  <a:lnTo>
                    <a:pt x="597" y="0"/>
                  </a:lnTo>
                  <a:lnTo>
                    <a:pt x="592" y="0"/>
                  </a:lnTo>
                  <a:lnTo>
                    <a:pt x="586" y="0"/>
                  </a:lnTo>
                  <a:lnTo>
                    <a:pt x="580" y="3"/>
                  </a:lnTo>
                  <a:lnTo>
                    <a:pt x="577" y="3"/>
                  </a:lnTo>
                  <a:lnTo>
                    <a:pt x="571" y="3"/>
                  </a:lnTo>
                  <a:lnTo>
                    <a:pt x="565" y="3"/>
                  </a:lnTo>
                  <a:lnTo>
                    <a:pt x="562" y="3"/>
                  </a:lnTo>
                  <a:lnTo>
                    <a:pt x="556" y="6"/>
                  </a:lnTo>
                  <a:lnTo>
                    <a:pt x="554" y="6"/>
                  </a:lnTo>
                  <a:lnTo>
                    <a:pt x="545" y="9"/>
                  </a:lnTo>
                  <a:lnTo>
                    <a:pt x="539" y="12"/>
                  </a:lnTo>
                  <a:lnTo>
                    <a:pt x="530" y="12"/>
                  </a:lnTo>
                  <a:lnTo>
                    <a:pt x="524" y="15"/>
                  </a:lnTo>
                  <a:lnTo>
                    <a:pt x="518" y="15"/>
                  </a:lnTo>
                  <a:lnTo>
                    <a:pt x="513" y="18"/>
                  </a:lnTo>
                  <a:lnTo>
                    <a:pt x="504" y="21"/>
                  </a:lnTo>
                  <a:lnTo>
                    <a:pt x="501" y="21"/>
                  </a:lnTo>
                  <a:lnTo>
                    <a:pt x="495" y="24"/>
                  </a:lnTo>
                  <a:lnTo>
                    <a:pt x="492" y="27"/>
                  </a:lnTo>
                  <a:lnTo>
                    <a:pt x="483" y="30"/>
                  </a:lnTo>
                  <a:lnTo>
                    <a:pt x="477" y="33"/>
                  </a:lnTo>
                  <a:lnTo>
                    <a:pt x="474" y="39"/>
                  </a:lnTo>
                  <a:lnTo>
                    <a:pt x="477" y="41"/>
                  </a:lnTo>
                  <a:lnTo>
                    <a:pt x="477" y="47"/>
                  </a:lnTo>
                  <a:lnTo>
                    <a:pt x="483" y="53"/>
                  </a:lnTo>
                  <a:lnTo>
                    <a:pt x="492" y="62"/>
                  </a:lnTo>
                  <a:lnTo>
                    <a:pt x="501" y="68"/>
                  </a:lnTo>
                  <a:lnTo>
                    <a:pt x="507" y="77"/>
                  </a:lnTo>
                  <a:lnTo>
                    <a:pt x="513" y="82"/>
                  </a:lnTo>
                  <a:lnTo>
                    <a:pt x="518" y="85"/>
                  </a:lnTo>
                  <a:lnTo>
                    <a:pt x="518" y="88"/>
                  </a:lnTo>
                  <a:lnTo>
                    <a:pt x="515" y="88"/>
                  </a:lnTo>
                  <a:lnTo>
                    <a:pt x="510" y="88"/>
                  </a:lnTo>
                  <a:lnTo>
                    <a:pt x="504" y="88"/>
                  </a:lnTo>
                  <a:lnTo>
                    <a:pt x="492" y="88"/>
                  </a:lnTo>
                  <a:lnTo>
                    <a:pt x="486" y="88"/>
                  </a:lnTo>
                  <a:lnTo>
                    <a:pt x="480" y="88"/>
                  </a:lnTo>
                  <a:lnTo>
                    <a:pt x="474" y="88"/>
                  </a:lnTo>
                  <a:lnTo>
                    <a:pt x="469" y="88"/>
                  </a:lnTo>
                  <a:lnTo>
                    <a:pt x="466" y="88"/>
                  </a:lnTo>
                  <a:lnTo>
                    <a:pt x="460" y="88"/>
                  </a:lnTo>
                  <a:lnTo>
                    <a:pt x="454" y="88"/>
                  </a:lnTo>
                  <a:lnTo>
                    <a:pt x="448" y="88"/>
                  </a:lnTo>
                  <a:lnTo>
                    <a:pt x="442" y="88"/>
                  </a:lnTo>
                  <a:lnTo>
                    <a:pt x="439" y="88"/>
                  </a:lnTo>
                  <a:lnTo>
                    <a:pt x="433" y="88"/>
                  </a:lnTo>
                  <a:lnTo>
                    <a:pt x="428" y="88"/>
                  </a:lnTo>
                  <a:lnTo>
                    <a:pt x="425" y="91"/>
                  </a:lnTo>
                  <a:lnTo>
                    <a:pt x="416" y="91"/>
                  </a:lnTo>
                  <a:lnTo>
                    <a:pt x="407" y="91"/>
                  </a:lnTo>
                  <a:lnTo>
                    <a:pt x="401" y="91"/>
                  </a:lnTo>
                  <a:lnTo>
                    <a:pt x="398" y="91"/>
                  </a:lnTo>
                  <a:lnTo>
                    <a:pt x="392" y="91"/>
                  </a:lnTo>
                  <a:lnTo>
                    <a:pt x="389" y="91"/>
                  </a:lnTo>
                  <a:lnTo>
                    <a:pt x="384" y="94"/>
                  </a:lnTo>
                  <a:lnTo>
                    <a:pt x="381" y="94"/>
                  </a:lnTo>
                  <a:lnTo>
                    <a:pt x="375" y="97"/>
                  </a:lnTo>
                  <a:lnTo>
                    <a:pt x="369" y="100"/>
                  </a:lnTo>
                  <a:lnTo>
                    <a:pt x="363" y="103"/>
                  </a:lnTo>
                  <a:lnTo>
                    <a:pt x="357" y="106"/>
                  </a:lnTo>
                  <a:lnTo>
                    <a:pt x="348" y="115"/>
                  </a:lnTo>
                  <a:lnTo>
                    <a:pt x="343" y="121"/>
                  </a:lnTo>
                  <a:lnTo>
                    <a:pt x="340" y="126"/>
                  </a:lnTo>
                  <a:lnTo>
                    <a:pt x="343" y="129"/>
                  </a:lnTo>
                  <a:lnTo>
                    <a:pt x="346" y="129"/>
                  </a:lnTo>
                  <a:lnTo>
                    <a:pt x="348" y="132"/>
                  </a:lnTo>
                  <a:lnTo>
                    <a:pt x="354" y="135"/>
                  </a:lnTo>
                  <a:lnTo>
                    <a:pt x="357" y="138"/>
                  </a:lnTo>
                  <a:lnTo>
                    <a:pt x="363" y="141"/>
                  </a:lnTo>
                  <a:lnTo>
                    <a:pt x="369" y="141"/>
                  </a:lnTo>
                  <a:lnTo>
                    <a:pt x="375" y="144"/>
                  </a:lnTo>
                  <a:lnTo>
                    <a:pt x="381" y="147"/>
                  </a:lnTo>
                  <a:lnTo>
                    <a:pt x="387" y="150"/>
                  </a:lnTo>
                  <a:lnTo>
                    <a:pt x="392" y="153"/>
                  </a:lnTo>
                  <a:lnTo>
                    <a:pt x="398" y="156"/>
                  </a:lnTo>
                  <a:lnTo>
                    <a:pt x="404" y="156"/>
                  </a:lnTo>
                  <a:lnTo>
                    <a:pt x="410" y="159"/>
                  </a:lnTo>
                  <a:lnTo>
                    <a:pt x="413" y="162"/>
                  </a:lnTo>
                  <a:lnTo>
                    <a:pt x="410" y="162"/>
                  </a:lnTo>
                  <a:lnTo>
                    <a:pt x="404" y="162"/>
                  </a:lnTo>
                  <a:lnTo>
                    <a:pt x="398" y="162"/>
                  </a:lnTo>
                  <a:lnTo>
                    <a:pt x="395" y="162"/>
                  </a:lnTo>
                  <a:lnTo>
                    <a:pt x="389" y="165"/>
                  </a:lnTo>
                  <a:lnTo>
                    <a:pt x="384" y="165"/>
                  </a:lnTo>
                  <a:lnTo>
                    <a:pt x="375" y="165"/>
                  </a:lnTo>
                  <a:lnTo>
                    <a:pt x="369" y="165"/>
                  </a:lnTo>
                  <a:lnTo>
                    <a:pt x="360" y="167"/>
                  </a:lnTo>
                  <a:lnTo>
                    <a:pt x="354" y="167"/>
                  </a:lnTo>
                  <a:lnTo>
                    <a:pt x="343" y="167"/>
                  </a:lnTo>
                  <a:lnTo>
                    <a:pt x="334" y="167"/>
                  </a:lnTo>
                  <a:lnTo>
                    <a:pt x="325" y="170"/>
                  </a:lnTo>
                  <a:lnTo>
                    <a:pt x="319" y="170"/>
                  </a:lnTo>
                  <a:lnTo>
                    <a:pt x="307" y="170"/>
                  </a:lnTo>
                  <a:lnTo>
                    <a:pt x="299" y="173"/>
                  </a:lnTo>
                  <a:lnTo>
                    <a:pt x="290" y="173"/>
                  </a:lnTo>
                  <a:lnTo>
                    <a:pt x="281" y="176"/>
                  </a:lnTo>
                  <a:lnTo>
                    <a:pt x="269" y="176"/>
                  </a:lnTo>
                  <a:lnTo>
                    <a:pt x="261" y="179"/>
                  </a:lnTo>
                  <a:lnTo>
                    <a:pt x="255" y="179"/>
                  </a:lnTo>
                  <a:lnTo>
                    <a:pt x="246" y="182"/>
                  </a:lnTo>
                  <a:lnTo>
                    <a:pt x="237" y="182"/>
                  </a:lnTo>
                  <a:lnTo>
                    <a:pt x="231" y="182"/>
                  </a:lnTo>
                  <a:lnTo>
                    <a:pt x="223" y="185"/>
                  </a:lnTo>
                  <a:lnTo>
                    <a:pt x="217" y="185"/>
                  </a:lnTo>
                  <a:lnTo>
                    <a:pt x="211" y="188"/>
                  </a:lnTo>
                  <a:lnTo>
                    <a:pt x="205" y="188"/>
                  </a:lnTo>
                  <a:lnTo>
                    <a:pt x="202" y="191"/>
                  </a:lnTo>
                  <a:lnTo>
                    <a:pt x="199" y="191"/>
                  </a:lnTo>
                  <a:lnTo>
                    <a:pt x="193" y="194"/>
                  </a:lnTo>
                  <a:lnTo>
                    <a:pt x="184" y="194"/>
                  </a:lnTo>
                  <a:lnTo>
                    <a:pt x="179" y="197"/>
                  </a:lnTo>
                  <a:lnTo>
                    <a:pt x="173" y="200"/>
                  </a:lnTo>
                  <a:lnTo>
                    <a:pt x="167" y="200"/>
                  </a:lnTo>
                  <a:lnTo>
                    <a:pt x="161" y="203"/>
                  </a:lnTo>
                  <a:lnTo>
                    <a:pt x="158" y="206"/>
                  </a:lnTo>
                  <a:lnTo>
                    <a:pt x="152" y="208"/>
                  </a:lnTo>
                  <a:lnTo>
                    <a:pt x="146" y="214"/>
                  </a:lnTo>
                  <a:lnTo>
                    <a:pt x="140" y="220"/>
                  </a:lnTo>
                  <a:lnTo>
                    <a:pt x="140" y="223"/>
                  </a:lnTo>
                  <a:lnTo>
                    <a:pt x="143" y="229"/>
                  </a:lnTo>
                  <a:lnTo>
                    <a:pt x="149" y="232"/>
                  </a:lnTo>
                  <a:lnTo>
                    <a:pt x="158" y="238"/>
                  </a:lnTo>
                  <a:lnTo>
                    <a:pt x="164" y="241"/>
                  </a:lnTo>
                  <a:lnTo>
                    <a:pt x="173" y="247"/>
                  </a:lnTo>
                  <a:lnTo>
                    <a:pt x="182" y="252"/>
                  </a:lnTo>
                  <a:lnTo>
                    <a:pt x="187" y="255"/>
                  </a:lnTo>
                  <a:lnTo>
                    <a:pt x="190" y="258"/>
                  </a:lnTo>
                  <a:lnTo>
                    <a:pt x="193" y="258"/>
                  </a:lnTo>
                  <a:lnTo>
                    <a:pt x="190" y="258"/>
                  </a:lnTo>
                  <a:lnTo>
                    <a:pt x="187" y="261"/>
                  </a:lnTo>
                  <a:lnTo>
                    <a:pt x="182" y="264"/>
                  </a:lnTo>
                  <a:lnTo>
                    <a:pt x="173" y="267"/>
                  </a:lnTo>
                  <a:lnTo>
                    <a:pt x="167" y="270"/>
                  </a:lnTo>
                  <a:lnTo>
                    <a:pt x="161" y="270"/>
                  </a:lnTo>
                  <a:lnTo>
                    <a:pt x="155" y="273"/>
                  </a:lnTo>
                  <a:lnTo>
                    <a:pt x="152" y="276"/>
                  </a:lnTo>
                  <a:lnTo>
                    <a:pt x="146" y="276"/>
                  </a:lnTo>
                  <a:lnTo>
                    <a:pt x="140" y="279"/>
                  </a:lnTo>
                  <a:lnTo>
                    <a:pt x="132" y="282"/>
                  </a:lnTo>
                  <a:lnTo>
                    <a:pt x="129" y="285"/>
                  </a:lnTo>
                  <a:lnTo>
                    <a:pt x="120" y="288"/>
                  </a:lnTo>
                  <a:lnTo>
                    <a:pt x="114" y="290"/>
                  </a:lnTo>
                  <a:lnTo>
                    <a:pt x="105" y="290"/>
                  </a:lnTo>
                  <a:lnTo>
                    <a:pt x="102" y="293"/>
                  </a:lnTo>
                  <a:lnTo>
                    <a:pt x="94" y="296"/>
                  </a:lnTo>
                  <a:lnTo>
                    <a:pt x="88" y="299"/>
                  </a:lnTo>
                  <a:lnTo>
                    <a:pt x="85" y="299"/>
                  </a:lnTo>
                  <a:lnTo>
                    <a:pt x="79" y="302"/>
                  </a:lnTo>
                  <a:lnTo>
                    <a:pt x="73" y="305"/>
                  </a:lnTo>
                  <a:lnTo>
                    <a:pt x="67" y="305"/>
                  </a:lnTo>
                  <a:lnTo>
                    <a:pt x="61" y="308"/>
                  </a:lnTo>
                  <a:lnTo>
                    <a:pt x="58" y="308"/>
                  </a:lnTo>
                  <a:lnTo>
                    <a:pt x="50" y="311"/>
                  </a:lnTo>
                  <a:lnTo>
                    <a:pt x="47" y="314"/>
                  </a:lnTo>
                  <a:lnTo>
                    <a:pt x="38" y="317"/>
                  </a:lnTo>
                  <a:lnTo>
                    <a:pt x="35" y="317"/>
                  </a:lnTo>
                  <a:lnTo>
                    <a:pt x="32" y="323"/>
                  </a:lnTo>
                  <a:lnTo>
                    <a:pt x="32" y="326"/>
                  </a:lnTo>
                  <a:lnTo>
                    <a:pt x="38" y="332"/>
                  </a:lnTo>
                  <a:lnTo>
                    <a:pt x="44" y="334"/>
                  </a:lnTo>
                  <a:lnTo>
                    <a:pt x="47" y="337"/>
                  </a:lnTo>
                  <a:lnTo>
                    <a:pt x="56" y="343"/>
                  </a:lnTo>
                  <a:lnTo>
                    <a:pt x="61" y="346"/>
                  </a:lnTo>
                  <a:lnTo>
                    <a:pt x="67" y="349"/>
                  </a:lnTo>
                  <a:lnTo>
                    <a:pt x="70" y="352"/>
                  </a:lnTo>
                  <a:lnTo>
                    <a:pt x="76" y="355"/>
                  </a:lnTo>
                  <a:lnTo>
                    <a:pt x="82" y="355"/>
                  </a:lnTo>
                  <a:lnTo>
                    <a:pt x="85" y="358"/>
                  </a:lnTo>
                  <a:lnTo>
                    <a:pt x="91" y="361"/>
                  </a:lnTo>
                  <a:lnTo>
                    <a:pt x="94" y="364"/>
                  </a:lnTo>
                  <a:lnTo>
                    <a:pt x="102" y="364"/>
                  </a:lnTo>
                  <a:lnTo>
                    <a:pt x="105" y="367"/>
                  </a:lnTo>
                  <a:lnTo>
                    <a:pt x="102" y="367"/>
                  </a:lnTo>
                  <a:lnTo>
                    <a:pt x="99" y="367"/>
                  </a:lnTo>
                  <a:lnTo>
                    <a:pt x="97" y="367"/>
                  </a:lnTo>
                  <a:lnTo>
                    <a:pt x="91" y="370"/>
                  </a:lnTo>
                  <a:lnTo>
                    <a:pt x="85" y="373"/>
                  </a:lnTo>
                  <a:lnTo>
                    <a:pt x="79" y="375"/>
                  </a:lnTo>
                  <a:lnTo>
                    <a:pt x="70" y="378"/>
                  </a:lnTo>
                  <a:lnTo>
                    <a:pt x="61" y="381"/>
                  </a:lnTo>
                  <a:lnTo>
                    <a:pt x="53" y="381"/>
                  </a:lnTo>
                  <a:lnTo>
                    <a:pt x="47" y="384"/>
                  </a:lnTo>
                  <a:lnTo>
                    <a:pt x="38" y="387"/>
                  </a:lnTo>
                  <a:lnTo>
                    <a:pt x="32" y="390"/>
                  </a:lnTo>
                  <a:lnTo>
                    <a:pt x="23" y="393"/>
                  </a:lnTo>
                  <a:lnTo>
                    <a:pt x="17" y="393"/>
                  </a:lnTo>
                  <a:lnTo>
                    <a:pt x="12" y="396"/>
                  </a:lnTo>
                  <a:lnTo>
                    <a:pt x="9" y="396"/>
                  </a:lnTo>
                  <a:lnTo>
                    <a:pt x="6" y="396"/>
                  </a:lnTo>
                  <a:lnTo>
                    <a:pt x="3" y="402"/>
                  </a:lnTo>
                  <a:lnTo>
                    <a:pt x="0" y="405"/>
                  </a:lnTo>
                  <a:lnTo>
                    <a:pt x="3" y="414"/>
                  </a:lnTo>
                  <a:lnTo>
                    <a:pt x="6" y="419"/>
                  </a:lnTo>
                  <a:lnTo>
                    <a:pt x="12" y="428"/>
                  </a:lnTo>
                  <a:lnTo>
                    <a:pt x="17" y="434"/>
                  </a:lnTo>
                  <a:lnTo>
                    <a:pt x="26" y="443"/>
                  </a:lnTo>
                  <a:lnTo>
                    <a:pt x="29" y="446"/>
                  </a:lnTo>
                  <a:lnTo>
                    <a:pt x="35" y="449"/>
                  </a:lnTo>
                  <a:lnTo>
                    <a:pt x="41" y="452"/>
                  </a:lnTo>
                  <a:lnTo>
                    <a:pt x="47" y="455"/>
                  </a:lnTo>
                  <a:lnTo>
                    <a:pt x="56" y="457"/>
                  </a:lnTo>
                  <a:lnTo>
                    <a:pt x="61" y="460"/>
                  </a:lnTo>
                  <a:lnTo>
                    <a:pt x="70" y="463"/>
                  </a:lnTo>
                  <a:lnTo>
                    <a:pt x="79" y="466"/>
                  </a:lnTo>
                  <a:lnTo>
                    <a:pt x="85" y="469"/>
                  </a:lnTo>
                  <a:lnTo>
                    <a:pt x="94" y="472"/>
                  </a:lnTo>
                  <a:lnTo>
                    <a:pt x="99" y="472"/>
                  </a:lnTo>
                  <a:lnTo>
                    <a:pt x="105" y="475"/>
                  </a:lnTo>
                  <a:lnTo>
                    <a:pt x="111" y="475"/>
                  </a:lnTo>
                  <a:lnTo>
                    <a:pt x="117" y="478"/>
                  </a:lnTo>
                  <a:lnTo>
                    <a:pt x="120" y="481"/>
                  </a:lnTo>
                  <a:lnTo>
                    <a:pt x="117" y="481"/>
                  </a:lnTo>
                  <a:lnTo>
                    <a:pt x="108" y="487"/>
                  </a:lnTo>
                  <a:lnTo>
                    <a:pt x="102" y="490"/>
                  </a:lnTo>
                  <a:lnTo>
                    <a:pt x="97" y="496"/>
                  </a:lnTo>
                  <a:lnTo>
                    <a:pt x="91" y="501"/>
                  </a:lnTo>
                  <a:lnTo>
                    <a:pt x="85" y="507"/>
                  </a:lnTo>
                  <a:lnTo>
                    <a:pt x="79" y="513"/>
                  </a:lnTo>
                  <a:lnTo>
                    <a:pt x="70" y="519"/>
                  </a:lnTo>
                  <a:lnTo>
                    <a:pt x="67" y="522"/>
                  </a:lnTo>
                  <a:lnTo>
                    <a:pt x="61" y="531"/>
                  </a:lnTo>
                  <a:lnTo>
                    <a:pt x="53" y="540"/>
                  </a:lnTo>
                  <a:lnTo>
                    <a:pt x="50" y="545"/>
                  </a:lnTo>
                  <a:lnTo>
                    <a:pt x="53" y="554"/>
                  </a:lnTo>
                  <a:lnTo>
                    <a:pt x="58" y="560"/>
                  </a:lnTo>
                  <a:lnTo>
                    <a:pt x="64" y="563"/>
                  </a:lnTo>
                  <a:lnTo>
                    <a:pt x="70" y="569"/>
                  </a:lnTo>
                  <a:lnTo>
                    <a:pt x="76" y="572"/>
                  </a:lnTo>
                  <a:lnTo>
                    <a:pt x="85" y="575"/>
                  </a:lnTo>
                  <a:lnTo>
                    <a:pt x="91" y="578"/>
                  </a:lnTo>
                  <a:lnTo>
                    <a:pt x="97" y="581"/>
                  </a:lnTo>
                  <a:lnTo>
                    <a:pt x="105" y="583"/>
                  </a:lnTo>
                  <a:lnTo>
                    <a:pt x="111" y="586"/>
                  </a:lnTo>
                  <a:lnTo>
                    <a:pt x="114" y="589"/>
                  </a:lnTo>
                  <a:lnTo>
                    <a:pt x="120" y="589"/>
                  </a:lnTo>
                  <a:lnTo>
                    <a:pt x="120" y="592"/>
                  </a:lnTo>
                  <a:lnTo>
                    <a:pt x="123" y="592"/>
                  </a:lnTo>
                  <a:lnTo>
                    <a:pt x="120" y="592"/>
                  </a:lnTo>
                  <a:lnTo>
                    <a:pt x="117" y="595"/>
                  </a:lnTo>
                  <a:lnTo>
                    <a:pt x="108" y="598"/>
                  </a:lnTo>
                  <a:lnTo>
                    <a:pt x="102" y="604"/>
                  </a:lnTo>
                  <a:lnTo>
                    <a:pt x="94" y="610"/>
                  </a:lnTo>
                  <a:lnTo>
                    <a:pt x="88" y="616"/>
                  </a:lnTo>
                  <a:lnTo>
                    <a:pt x="85" y="622"/>
                  </a:lnTo>
                  <a:lnTo>
                    <a:pt x="85" y="630"/>
                  </a:lnTo>
                  <a:lnTo>
                    <a:pt x="85" y="633"/>
                  </a:lnTo>
                  <a:lnTo>
                    <a:pt x="88" y="636"/>
                  </a:lnTo>
                  <a:lnTo>
                    <a:pt x="94" y="642"/>
                  </a:lnTo>
                  <a:lnTo>
                    <a:pt x="102" y="648"/>
                  </a:lnTo>
                  <a:lnTo>
                    <a:pt x="105" y="648"/>
                  </a:lnTo>
                  <a:lnTo>
                    <a:pt x="108" y="651"/>
                  </a:lnTo>
                  <a:lnTo>
                    <a:pt x="114" y="654"/>
                  </a:lnTo>
                  <a:lnTo>
                    <a:pt x="120" y="657"/>
                  </a:lnTo>
                  <a:lnTo>
                    <a:pt x="123" y="660"/>
                  </a:lnTo>
                  <a:lnTo>
                    <a:pt x="129" y="663"/>
                  </a:lnTo>
                  <a:lnTo>
                    <a:pt x="135" y="665"/>
                  </a:lnTo>
                  <a:lnTo>
                    <a:pt x="140" y="668"/>
                  </a:lnTo>
                  <a:lnTo>
                    <a:pt x="146" y="668"/>
                  </a:lnTo>
                  <a:lnTo>
                    <a:pt x="149" y="671"/>
                  </a:lnTo>
                  <a:lnTo>
                    <a:pt x="155" y="674"/>
                  </a:lnTo>
                  <a:lnTo>
                    <a:pt x="161" y="674"/>
                  </a:lnTo>
                  <a:lnTo>
                    <a:pt x="170" y="680"/>
                  </a:lnTo>
                  <a:lnTo>
                    <a:pt x="179" y="683"/>
                  </a:lnTo>
                  <a:lnTo>
                    <a:pt x="184" y="683"/>
                  </a:lnTo>
                  <a:lnTo>
                    <a:pt x="190" y="686"/>
                  </a:lnTo>
                  <a:lnTo>
                    <a:pt x="193" y="689"/>
                  </a:lnTo>
                  <a:lnTo>
                    <a:pt x="196" y="689"/>
                  </a:lnTo>
                  <a:lnTo>
                    <a:pt x="193" y="689"/>
                  </a:lnTo>
                  <a:lnTo>
                    <a:pt x="193" y="695"/>
                  </a:lnTo>
                  <a:lnTo>
                    <a:pt x="190" y="698"/>
                  </a:lnTo>
                  <a:lnTo>
                    <a:pt x="187" y="707"/>
                  </a:lnTo>
                  <a:lnTo>
                    <a:pt x="182" y="712"/>
                  </a:lnTo>
                  <a:lnTo>
                    <a:pt x="182" y="721"/>
                  </a:lnTo>
                  <a:lnTo>
                    <a:pt x="182" y="727"/>
                  </a:lnTo>
                  <a:lnTo>
                    <a:pt x="184" y="733"/>
                  </a:lnTo>
                  <a:lnTo>
                    <a:pt x="187" y="736"/>
                  </a:lnTo>
                  <a:lnTo>
                    <a:pt x="190" y="742"/>
                  </a:lnTo>
                  <a:lnTo>
                    <a:pt x="196" y="750"/>
                  </a:lnTo>
                  <a:lnTo>
                    <a:pt x="202" y="759"/>
                  </a:lnTo>
                  <a:lnTo>
                    <a:pt x="208" y="765"/>
                  </a:lnTo>
                  <a:lnTo>
                    <a:pt x="217" y="771"/>
                  </a:lnTo>
                  <a:lnTo>
                    <a:pt x="223" y="774"/>
                  </a:lnTo>
                  <a:lnTo>
                    <a:pt x="231" y="777"/>
                  </a:lnTo>
                  <a:lnTo>
                    <a:pt x="237" y="780"/>
                  </a:lnTo>
                  <a:lnTo>
                    <a:pt x="246" y="780"/>
                  </a:lnTo>
                  <a:lnTo>
                    <a:pt x="249" y="777"/>
                  </a:lnTo>
                  <a:lnTo>
                    <a:pt x="255" y="777"/>
                  </a:lnTo>
                  <a:lnTo>
                    <a:pt x="264" y="777"/>
                  </a:lnTo>
                  <a:lnTo>
                    <a:pt x="269" y="777"/>
                  </a:lnTo>
                  <a:lnTo>
                    <a:pt x="278" y="774"/>
                  </a:lnTo>
                  <a:lnTo>
                    <a:pt x="290" y="774"/>
                  </a:lnTo>
                  <a:lnTo>
                    <a:pt x="293" y="774"/>
                  </a:lnTo>
                  <a:lnTo>
                    <a:pt x="299" y="771"/>
                  </a:lnTo>
                  <a:lnTo>
                    <a:pt x="305" y="771"/>
                  </a:lnTo>
                  <a:lnTo>
                    <a:pt x="310" y="771"/>
                  </a:lnTo>
                  <a:lnTo>
                    <a:pt x="319" y="768"/>
                  </a:lnTo>
                  <a:lnTo>
                    <a:pt x="328" y="768"/>
                  </a:lnTo>
                  <a:lnTo>
                    <a:pt x="334" y="765"/>
                  </a:lnTo>
                  <a:lnTo>
                    <a:pt x="343" y="765"/>
                  </a:lnTo>
                  <a:lnTo>
                    <a:pt x="348" y="765"/>
                  </a:lnTo>
                  <a:lnTo>
                    <a:pt x="354" y="762"/>
                  </a:lnTo>
                  <a:lnTo>
                    <a:pt x="357" y="762"/>
                  </a:lnTo>
                  <a:lnTo>
                    <a:pt x="354" y="727"/>
                  </a:lnTo>
                  <a:lnTo>
                    <a:pt x="351" y="727"/>
                  </a:lnTo>
                  <a:lnTo>
                    <a:pt x="346" y="730"/>
                  </a:lnTo>
                  <a:lnTo>
                    <a:pt x="340" y="733"/>
                  </a:lnTo>
                  <a:lnTo>
                    <a:pt x="334" y="733"/>
                  </a:lnTo>
                  <a:lnTo>
                    <a:pt x="328" y="736"/>
                  </a:lnTo>
                  <a:lnTo>
                    <a:pt x="319" y="739"/>
                  </a:lnTo>
                  <a:lnTo>
                    <a:pt x="313" y="739"/>
                  </a:lnTo>
                  <a:lnTo>
                    <a:pt x="305" y="742"/>
                  </a:lnTo>
                  <a:lnTo>
                    <a:pt x="296" y="742"/>
                  </a:lnTo>
                  <a:lnTo>
                    <a:pt x="290" y="742"/>
                  </a:lnTo>
                  <a:lnTo>
                    <a:pt x="281" y="742"/>
                  </a:lnTo>
                  <a:lnTo>
                    <a:pt x="272" y="742"/>
                  </a:lnTo>
                  <a:lnTo>
                    <a:pt x="264" y="742"/>
                  </a:lnTo>
                  <a:lnTo>
                    <a:pt x="258" y="739"/>
                  </a:lnTo>
                  <a:lnTo>
                    <a:pt x="249" y="736"/>
                  </a:lnTo>
                  <a:lnTo>
                    <a:pt x="243" y="733"/>
                  </a:lnTo>
                  <a:lnTo>
                    <a:pt x="237" y="730"/>
                  </a:lnTo>
                  <a:lnTo>
                    <a:pt x="234" y="727"/>
                  </a:lnTo>
                  <a:lnTo>
                    <a:pt x="228" y="721"/>
                  </a:lnTo>
                  <a:lnTo>
                    <a:pt x="225" y="715"/>
                  </a:lnTo>
                  <a:lnTo>
                    <a:pt x="223" y="709"/>
                  </a:lnTo>
                  <a:lnTo>
                    <a:pt x="225" y="704"/>
                  </a:lnTo>
                  <a:lnTo>
                    <a:pt x="225" y="701"/>
                  </a:lnTo>
                  <a:lnTo>
                    <a:pt x="231" y="701"/>
                  </a:lnTo>
                  <a:lnTo>
                    <a:pt x="237" y="698"/>
                  </a:lnTo>
                  <a:lnTo>
                    <a:pt x="240" y="698"/>
                  </a:lnTo>
                  <a:lnTo>
                    <a:pt x="246" y="698"/>
                  </a:lnTo>
                  <a:lnTo>
                    <a:pt x="252" y="698"/>
                  </a:lnTo>
                  <a:lnTo>
                    <a:pt x="261" y="695"/>
                  </a:lnTo>
                  <a:lnTo>
                    <a:pt x="266" y="695"/>
                  </a:lnTo>
                  <a:lnTo>
                    <a:pt x="275" y="695"/>
                  </a:lnTo>
                  <a:lnTo>
                    <a:pt x="281" y="692"/>
                  </a:lnTo>
                  <a:lnTo>
                    <a:pt x="287" y="692"/>
                  </a:lnTo>
                  <a:lnTo>
                    <a:pt x="293" y="689"/>
                  </a:lnTo>
                  <a:lnTo>
                    <a:pt x="296" y="689"/>
                  </a:lnTo>
                  <a:lnTo>
                    <a:pt x="302" y="686"/>
                  </a:lnTo>
                  <a:lnTo>
                    <a:pt x="305" y="680"/>
                  </a:lnTo>
                  <a:lnTo>
                    <a:pt x="299" y="677"/>
                  </a:lnTo>
                  <a:lnTo>
                    <a:pt x="296" y="674"/>
                  </a:lnTo>
                  <a:lnTo>
                    <a:pt x="293" y="671"/>
                  </a:lnTo>
                  <a:lnTo>
                    <a:pt x="290" y="671"/>
                  </a:lnTo>
                  <a:lnTo>
                    <a:pt x="281" y="668"/>
                  </a:lnTo>
                  <a:lnTo>
                    <a:pt x="278" y="668"/>
                  </a:lnTo>
                  <a:lnTo>
                    <a:pt x="269" y="665"/>
                  </a:lnTo>
                  <a:lnTo>
                    <a:pt x="264" y="665"/>
                  </a:lnTo>
                  <a:lnTo>
                    <a:pt x="255" y="663"/>
                  </a:lnTo>
                  <a:lnTo>
                    <a:pt x="246" y="663"/>
                  </a:lnTo>
                  <a:lnTo>
                    <a:pt x="240" y="663"/>
                  </a:lnTo>
                  <a:lnTo>
                    <a:pt x="231" y="660"/>
                  </a:lnTo>
                  <a:lnTo>
                    <a:pt x="223" y="660"/>
                  </a:lnTo>
                  <a:lnTo>
                    <a:pt x="214" y="657"/>
                  </a:lnTo>
                  <a:lnTo>
                    <a:pt x="205" y="657"/>
                  </a:lnTo>
                  <a:lnTo>
                    <a:pt x="199" y="654"/>
                  </a:lnTo>
                  <a:lnTo>
                    <a:pt x="190" y="651"/>
                  </a:lnTo>
                  <a:lnTo>
                    <a:pt x="184" y="648"/>
                  </a:lnTo>
                  <a:lnTo>
                    <a:pt x="176" y="645"/>
                  </a:lnTo>
                  <a:lnTo>
                    <a:pt x="170" y="645"/>
                  </a:lnTo>
                  <a:lnTo>
                    <a:pt x="164" y="642"/>
                  </a:lnTo>
                  <a:lnTo>
                    <a:pt x="158" y="639"/>
                  </a:lnTo>
                  <a:lnTo>
                    <a:pt x="155" y="636"/>
                  </a:lnTo>
                  <a:lnTo>
                    <a:pt x="149" y="636"/>
                  </a:lnTo>
                  <a:lnTo>
                    <a:pt x="143" y="630"/>
                  </a:lnTo>
                  <a:lnTo>
                    <a:pt x="140" y="624"/>
                  </a:lnTo>
                  <a:lnTo>
                    <a:pt x="140" y="622"/>
                  </a:lnTo>
                  <a:lnTo>
                    <a:pt x="143" y="616"/>
                  </a:lnTo>
                  <a:lnTo>
                    <a:pt x="146" y="613"/>
                  </a:lnTo>
                  <a:lnTo>
                    <a:pt x="152" y="613"/>
                  </a:lnTo>
                  <a:lnTo>
                    <a:pt x="158" y="610"/>
                  </a:lnTo>
                  <a:lnTo>
                    <a:pt x="167" y="610"/>
                  </a:lnTo>
                  <a:lnTo>
                    <a:pt x="176" y="610"/>
                  </a:lnTo>
                  <a:lnTo>
                    <a:pt x="184" y="610"/>
                  </a:lnTo>
                  <a:lnTo>
                    <a:pt x="190" y="610"/>
                  </a:lnTo>
                  <a:lnTo>
                    <a:pt x="193" y="610"/>
                  </a:lnTo>
                  <a:lnTo>
                    <a:pt x="199" y="610"/>
                  </a:lnTo>
                  <a:lnTo>
                    <a:pt x="205" y="610"/>
                  </a:lnTo>
                  <a:lnTo>
                    <a:pt x="214" y="610"/>
                  </a:lnTo>
                  <a:lnTo>
                    <a:pt x="223" y="607"/>
                  </a:lnTo>
                  <a:lnTo>
                    <a:pt x="231" y="607"/>
                  </a:lnTo>
                  <a:lnTo>
                    <a:pt x="240" y="607"/>
                  </a:lnTo>
                  <a:lnTo>
                    <a:pt x="246" y="604"/>
                  </a:lnTo>
                  <a:lnTo>
                    <a:pt x="252" y="604"/>
                  </a:lnTo>
                  <a:lnTo>
                    <a:pt x="255" y="604"/>
                  </a:lnTo>
                  <a:lnTo>
                    <a:pt x="258" y="601"/>
                  </a:lnTo>
                  <a:lnTo>
                    <a:pt x="258" y="598"/>
                  </a:lnTo>
                  <a:lnTo>
                    <a:pt x="258" y="592"/>
                  </a:lnTo>
                  <a:lnTo>
                    <a:pt x="261" y="583"/>
                  </a:lnTo>
                  <a:lnTo>
                    <a:pt x="261" y="581"/>
                  </a:lnTo>
                  <a:lnTo>
                    <a:pt x="261" y="572"/>
                  </a:lnTo>
                  <a:lnTo>
                    <a:pt x="258" y="569"/>
                  </a:lnTo>
                  <a:lnTo>
                    <a:pt x="258" y="566"/>
                  </a:lnTo>
                  <a:lnTo>
                    <a:pt x="255" y="566"/>
                  </a:lnTo>
                  <a:lnTo>
                    <a:pt x="249" y="566"/>
                  </a:lnTo>
                  <a:lnTo>
                    <a:pt x="246" y="566"/>
                  </a:lnTo>
                  <a:lnTo>
                    <a:pt x="237" y="563"/>
                  </a:lnTo>
                  <a:lnTo>
                    <a:pt x="231" y="563"/>
                  </a:lnTo>
                  <a:lnTo>
                    <a:pt x="220" y="563"/>
                  </a:lnTo>
                  <a:lnTo>
                    <a:pt x="211" y="563"/>
                  </a:lnTo>
                  <a:lnTo>
                    <a:pt x="205" y="563"/>
                  </a:lnTo>
                  <a:lnTo>
                    <a:pt x="199" y="560"/>
                  </a:lnTo>
                  <a:lnTo>
                    <a:pt x="193" y="560"/>
                  </a:lnTo>
                  <a:lnTo>
                    <a:pt x="190" y="560"/>
                  </a:lnTo>
                  <a:lnTo>
                    <a:pt x="184" y="560"/>
                  </a:lnTo>
                  <a:lnTo>
                    <a:pt x="179" y="560"/>
                  </a:lnTo>
                  <a:lnTo>
                    <a:pt x="173" y="560"/>
                  </a:lnTo>
                  <a:lnTo>
                    <a:pt x="167" y="560"/>
                  </a:lnTo>
                  <a:lnTo>
                    <a:pt x="161" y="560"/>
                  </a:lnTo>
                  <a:lnTo>
                    <a:pt x="155" y="557"/>
                  </a:lnTo>
                  <a:lnTo>
                    <a:pt x="149" y="557"/>
                  </a:lnTo>
                  <a:lnTo>
                    <a:pt x="146" y="557"/>
                  </a:lnTo>
                  <a:lnTo>
                    <a:pt x="140" y="557"/>
                  </a:lnTo>
                  <a:lnTo>
                    <a:pt x="135" y="557"/>
                  </a:lnTo>
                  <a:lnTo>
                    <a:pt x="129" y="554"/>
                  </a:lnTo>
                  <a:lnTo>
                    <a:pt x="126" y="554"/>
                  </a:lnTo>
                  <a:lnTo>
                    <a:pt x="117" y="554"/>
                  </a:lnTo>
                  <a:lnTo>
                    <a:pt x="108" y="554"/>
                  </a:lnTo>
                  <a:lnTo>
                    <a:pt x="105" y="554"/>
                  </a:lnTo>
                  <a:lnTo>
                    <a:pt x="102" y="554"/>
                  </a:lnTo>
                  <a:lnTo>
                    <a:pt x="97" y="551"/>
                  </a:lnTo>
                  <a:lnTo>
                    <a:pt x="97" y="548"/>
                  </a:lnTo>
                  <a:lnTo>
                    <a:pt x="99" y="542"/>
                  </a:lnTo>
                  <a:lnTo>
                    <a:pt x="105" y="540"/>
                  </a:lnTo>
                  <a:lnTo>
                    <a:pt x="108" y="534"/>
                  </a:lnTo>
                  <a:lnTo>
                    <a:pt x="114" y="528"/>
                  </a:lnTo>
                  <a:lnTo>
                    <a:pt x="117" y="522"/>
                  </a:lnTo>
                  <a:lnTo>
                    <a:pt x="123" y="519"/>
                  </a:lnTo>
                  <a:lnTo>
                    <a:pt x="126" y="516"/>
                  </a:lnTo>
                  <a:lnTo>
                    <a:pt x="129" y="516"/>
                  </a:lnTo>
                  <a:lnTo>
                    <a:pt x="132" y="513"/>
                  </a:lnTo>
                  <a:lnTo>
                    <a:pt x="140" y="510"/>
                  </a:lnTo>
                  <a:lnTo>
                    <a:pt x="146" y="507"/>
                  </a:lnTo>
                  <a:lnTo>
                    <a:pt x="155" y="507"/>
                  </a:lnTo>
                  <a:lnTo>
                    <a:pt x="164" y="504"/>
                  </a:lnTo>
                  <a:lnTo>
                    <a:pt x="173" y="504"/>
                  </a:lnTo>
                  <a:lnTo>
                    <a:pt x="182" y="501"/>
                  </a:lnTo>
                  <a:lnTo>
                    <a:pt x="190" y="498"/>
                  </a:lnTo>
                  <a:lnTo>
                    <a:pt x="196" y="498"/>
                  </a:lnTo>
                  <a:lnTo>
                    <a:pt x="205" y="496"/>
                  </a:lnTo>
                  <a:lnTo>
                    <a:pt x="211" y="496"/>
                  </a:lnTo>
                  <a:lnTo>
                    <a:pt x="217" y="493"/>
                  </a:lnTo>
                  <a:lnTo>
                    <a:pt x="223" y="490"/>
                  </a:lnTo>
                  <a:lnTo>
                    <a:pt x="225" y="490"/>
                  </a:lnTo>
                  <a:lnTo>
                    <a:pt x="231" y="484"/>
                  </a:lnTo>
                  <a:lnTo>
                    <a:pt x="234" y="478"/>
                  </a:lnTo>
                  <a:lnTo>
                    <a:pt x="237" y="472"/>
                  </a:lnTo>
                  <a:lnTo>
                    <a:pt x="237" y="466"/>
                  </a:lnTo>
                  <a:lnTo>
                    <a:pt x="237" y="460"/>
                  </a:lnTo>
                  <a:lnTo>
                    <a:pt x="234" y="455"/>
                  </a:lnTo>
                  <a:lnTo>
                    <a:pt x="231" y="449"/>
                  </a:lnTo>
                  <a:lnTo>
                    <a:pt x="225" y="449"/>
                  </a:lnTo>
                  <a:lnTo>
                    <a:pt x="220" y="446"/>
                  </a:lnTo>
                  <a:lnTo>
                    <a:pt x="214" y="446"/>
                  </a:lnTo>
                  <a:lnTo>
                    <a:pt x="205" y="446"/>
                  </a:lnTo>
                  <a:lnTo>
                    <a:pt x="199" y="446"/>
                  </a:lnTo>
                  <a:lnTo>
                    <a:pt x="193" y="443"/>
                  </a:lnTo>
                  <a:lnTo>
                    <a:pt x="190" y="443"/>
                  </a:lnTo>
                  <a:lnTo>
                    <a:pt x="184" y="443"/>
                  </a:lnTo>
                  <a:lnTo>
                    <a:pt x="179" y="443"/>
                  </a:lnTo>
                  <a:lnTo>
                    <a:pt x="173" y="443"/>
                  </a:lnTo>
                  <a:lnTo>
                    <a:pt x="167" y="443"/>
                  </a:lnTo>
                  <a:lnTo>
                    <a:pt x="164" y="443"/>
                  </a:lnTo>
                  <a:lnTo>
                    <a:pt x="158" y="443"/>
                  </a:lnTo>
                  <a:lnTo>
                    <a:pt x="152" y="443"/>
                  </a:lnTo>
                  <a:lnTo>
                    <a:pt x="146" y="443"/>
                  </a:lnTo>
                  <a:lnTo>
                    <a:pt x="140" y="443"/>
                  </a:lnTo>
                  <a:lnTo>
                    <a:pt x="135" y="443"/>
                  </a:lnTo>
                  <a:lnTo>
                    <a:pt x="132" y="443"/>
                  </a:lnTo>
                  <a:lnTo>
                    <a:pt x="126" y="443"/>
                  </a:lnTo>
                  <a:lnTo>
                    <a:pt x="120" y="443"/>
                  </a:lnTo>
                  <a:lnTo>
                    <a:pt x="117" y="443"/>
                  </a:lnTo>
                  <a:lnTo>
                    <a:pt x="105" y="440"/>
                  </a:lnTo>
                  <a:lnTo>
                    <a:pt x="97" y="440"/>
                  </a:lnTo>
                  <a:lnTo>
                    <a:pt x="91" y="440"/>
                  </a:lnTo>
                  <a:lnTo>
                    <a:pt x="85" y="440"/>
                  </a:lnTo>
                  <a:lnTo>
                    <a:pt x="76" y="437"/>
                  </a:lnTo>
                  <a:lnTo>
                    <a:pt x="67" y="434"/>
                  </a:lnTo>
                  <a:lnTo>
                    <a:pt x="61" y="428"/>
                  </a:lnTo>
                  <a:lnTo>
                    <a:pt x="58" y="422"/>
                  </a:lnTo>
                  <a:lnTo>
                    <a:pt x="56" y="419"/>
                  </a:lnTo>
                  <a:lnTo>
                    <a:pt x="56" y="414"/>
                  </a:lnTo>
                  <a:lnTo>
                    <a:pt x="56" y="408"/>
                  </a:lnTo>
                  <a:lnTo>
                    <a:pt x="61" y="408"/>
                  </a:lnTo>
                  <a:lnTo>
                    <a:pt x="64" y="405"/>
                  </a:lnTo>
                  <a:lnTo>
                    <a:pt x="73" y="402"/>
                  </a:lnTo>
                  <a:lnTo>
                    <a:pt x="76" y="399"/>
                  </a:lnTo>
                  <a:lnTo>
                    <a:pt x="82" y="399"/>
                  </a:lnTo>
                  <a:lnTo>
                    <a:pt x="88" y="399"/>
                  </a:lnTo>
                  <a:lnTo>
                    <a:pt x="94" y="399"/>
                  </a:lnTo>
                  <a:lnTo>
                    <a:pt x="102" y="396"/>
                  </a:lnTo>
                  <a:lnTo>
                    <a:pt x="108" y="396"/>
                  </a:lnTo>
                  <a:lnTo>
                    <a:pt x="117" y="396"/>
                  </a:lnTo>
                  <a:lnTo>
                    <a:pt x="126" y="396"/>
                  </a:lnTo>
                  <a:lnTo>
                    <a:pt x="132" y="393"/>
                  </a:lnTo>
                  <a:lnTo>
                    <a:pt x="140" y="393"/>
                  </a:lnTo>
                  <a:lnTo>
                    <a:pt x="149" y="393"/>
                  </a:lnTo>
                  <a:lnTo>
                    <a:pt x="158" y="393"/>
                  </a:lnTo>
                  <a:lnTo>
                    <a:pt x="167" y="390"/>
                  </a:lnTo>
                  <a:lnTo>
                    <a:pt x="176" y="390"/>
                  </a:lnTo>
                  <a:lnTo>
                    <a:pt x="182" y="390"/>
                  </a:lnTo>
                  <a:lnTo>
                    <a:pt x="190" y="390"/>
                  </a:lnTo>
                  <a:lnTo>
                    <a:pt x="199" y="387"/>
                  </a:lnTo>
                  <a:lnTo>
                    <a:pt x="205" y="387"/>
                  </a:lnTo>
                  <a:lnTo>
                    <a:pt x="214" y="387"/>
                  </a:lnTo>
                  <a:lnTo>
                    <a:pt x="220" y="387"/>
                  </a:lnTo>
                  <a:lnTo>
                    <a:pt x="225" y="384"/>
                  </a:lnTo>
                  <a:lnTo>
                    <a:pt x="231" y="384"/>
                  </a:lnTo>
                  <a:lnTo>
                    <a:pt x="234" y="384"/>
                  </a:lnTo>
                  <a:lnTo>
                    <a:pt x="240" y="384"/>
                  </a:lnTo>
                  <a:lnTo>
                    <a:pt x="246" y="381"/>
                  </a:lnTo>
                  <a:lnTo>
                    <a:pt x="252" y="381"/>
                  </a:lnTo>
                  <a:lnTo>
                    <a:pt x="255" y="375"/>
                  </a:lnTo>
                  <a:lnTo>
                    <a:pt x="258" y="370"/>
                  </a:lnTo>
                  <a:lnTo>
                    <a:pt x="266" y="364"/>
                  </a:lnTo>
                  <a:lnTo>
                    <a:pt x="272" y="358"/>
                  </a:lnTo>
                  <a:lnTo>
                    <a:pt x="275" y="352"/>
                  </a:lnTo>
                  <a:lnTo>
                    <a:pt x="278" y="346"/>
                  </a:lnTo>
                  <a:lnTo>
                    <a:pt x="278" y="343"/>
                  </a:lnTo>
                  <a:lnTo>
                    <a:pt x="272" y="343"/>
                  </a:lnTo>
                  <a:lnTo>
                    <a:pt x="266" y="340"/>
                  </a:lnTo>
                  <a:lnTo>
                    <a:pt x="261" y="340"/>
                  </a:lnTo>
                  <a:lnTo>
                    <a:pt x="255" y="340"/>
                  </a:lnTo>
                  <a:lnTo>
                    <a:pt x="252" y="340"/>
                  </a:lnTo>
                  <a:lnTo>
                    <a:pt x="246" y="340"/>
                  </a:lnTo>
                  <a:lnTo>
                    <a:pt x="240" y="340"/>
                  </a:lnTo>
                  <a:lnTo>
                    <a:pt x="234" y="340"/>
                  </a:lnTo>
                  <a:lnTo>
                    <a:pt x="228" y="340"/>
                  </a:lnTo>
                  <a:lnTo>
                    <a:pt x="223" y="340"/>
                  </a:lnTo>
                  <a:lnTo>
                    <a:pt x="217" y="340"/>
                  </a:lnTo>
                  <a:lnTo>
                    <a:pt x="208" y="337"/>
                  </a:lnTo>
                  <a:lnTo>
                    <a:pt x="202" y="337"/>
                  </a:lnTo>
                  <a:lnTo>
                    <a:pt x="196" y="337"/>
                  </a:lnTo>
                  <a:lnTo>
                    <a:pt x="190" y="337"/>
                  </a:lnTo>
                  <a:lnTo>
                    <a:pt x="182" y="337"/>
                  </a:lnTo>
                  <a:lnTo>
                    <a:pt x="176" y="337"/>
                  </a:lnTo>
                  <a:lnTo>
                    <a:pt x="170" y="337"/>
                  </a:lnTo>
                  <a:lnTo>
                    <a:pt x="164" y="337"/>
                  </a:lnTo>
                  <a:lnTo>
                    <a:pt x="158" y="334"/>
                  </a:lnTo>
                  <a:lnTo>
                    <a:pt x="149" y="334"/>
                  </a:lnTo>
                  <a:lnTo>
                    <a:pt x="146" y="334"/>
                  </a:lnTo>
                  <a:lnTo>
                    <a:pt x="140" y="334"/>
                  </a:lnTo>
                  <a:lnTo>
                    <a:pt x="135" y="334"/>
                  </a:lnTo>
                  <a:lnTo>
                    <a:pt x="132" y="334"/>
                  </a:lnTo>
                  <a:lnTo>
                    <a:pt x="126" y="332"/>
                  </a:lnTo>
                  <a:lnTo>
                    <a:pt x="123" y="332"/>
                  </a:lnTo>
                  <a:lnTo>
                    <a:pt x="120" y="332"/>
                  </a:lnTo>
                  <a:lnTo>
                    <a:pt x="117" y="329"/>
                  </a:lnTo>
                  <a:lnTo>
                    <a:pt x="117" y="326"/>
                  </a:lnTo>
                  <a:lnTo>
                    <a:pt x="120" y="323"/>
                  </a:lnTo>
                  <a:lnTo>
                    <a:pt x="123" y="317"/>
                  </a:lnTo>
                  <a:lnTo>
                    <a:pt x="129" y="314"/>
                  </a:lnTo>
                  <a:lnTo>
                    <a:pt x="138" y="311"/>
                  </a:lnTo>
                  <a:lnTo>
                    <a:pt x="146" y="305"/>
                  </a:lnTo>
                  <a:lnTo>
                    <a:pt x="149" y="302"/>
                  </a:lnTo>
                  <a:lnTo>
                    <a:pt x="155" y="302"/>
                  </a:lnTo>
                  <a:lnTo>
                    <a:pt x="161" y="299"/>
                  </a:lnTo>
                  <a:lnTo>
                    <a:pt x="167" y="296"/>
                  </a:lnTo>
                  <a:lnTo>
                    <a:pt x="170" y="293"/>
                  </a:lnTo>
                  <a:lnTo>
                    <a:pt x="176" y="290"/>
                  </a:lnTo>
                  <a:lnTo>
                    <a:pt x="182" y="290"/>
                  </a:lnTo>
                  <a:lnTo>
                    <a:pt x="187" y="288"/>
                  </a:lnTo>
                  <a:lnTo>
                    <a:pt x="193" y="285"/>
                  </a:lnTo>
                  <a:lnTo>
                    <a:pt x="196" y="282"/>
                  </a:lnTo>
                  <a:lnTo>
                    <a:pt x="202" y="282"/>
                  </a:lnTo>
                  <a:lnTo>
                    <a:pt x="208" y="282"/>
                  </a:lnTo>
                  <a:lnTo>
                    <a:pt x="217" y="279"/>
                  </a:lnTo>
                  <a:lnTo>
                    <a:pt x="225" y="276"/>
                  </a:lnTo>
                  <a:lnTo>
                    <a:pt x="231" y="273"/>
                  </a:lnTo>
                  <a:lnTo>
                    <a:pt x="237" y="273"/>
                  </a:lnTo>
                  <a:lnTo>
                    <a:pt x="240" y="273"/>
                  </a:lnTo>
                  <a:lnTo>
                    <a:pt x="243" y="276"/>
                  </a:lnTo>
                  <a:lnTo>
                    <a:pt x="249" y="276"/>
                  </a:lnTo>
                  <a:lnTo>
                    <a:pt x="255" y="276"/>
                  </a:lnTo>
                  <a:lnTo>
                    <a:pt x="258" y="276"/>
                  </a:lnTo>
                  <a:lnTo>
                    <a:pt x="266" y="279"/>
                  </a:lnTo>
                  <a:lnTo>
                    <a:pt x="269" y="279"/>
                  </a:lnTo>
                  <a:lnTo>
                    <a:pt x="278" y="282"/>
                  </a:lnTo>
                  <a:lnTo>
                    <a:pt x="284" y="282"/>
                  </a:lnTo>
                  <a:lnTo>
                    <a:pt x="290" y="282"/>
                  </a:lnTo>
                  <a:lnTo>
                    <a:pt x="293" y="282"/>
                  </a:lnTo>
                  <a:lnTo>
                    <a:pt x="299" y="282"/>
                  </a:lnTo>
                  <a:lnTo>
                    <a:pt x="305" y="282"/>
                  </a:lnTo>
                  <a:lnTo>
                    <a:pt x="310" y="285"/>
                  </a:lnTo>
                  <a:lnTo>
                    <a:pt x="310" y="282"/>
                  </a:lnTo>
                  <a:lnTo>
                    <a:pt x="319" y="279"/>
                  </a:lnTo>
                  <a:lnTo>
                    <a:pt x="325" y="276"/>
                  </a:lnTo>
                  <a:lnTo>
                    <a:pt x="337" y="270"/>
                  </a:lnTo>
                  <a:lnTo>
                    <a:pt x="343" y="264"/>
                  </a:lnTo>
                  <a:lnTo>
                    <a:pt x="346" y="261"/>
                  </a:lnTo>
                  <a:lnTo>
                    <a:pt x="346" y="258"/>
                  </a:lnTo>
                  <a:lnTo>
                    <a:pt x="346" y="255"/>
                  </a:lnTo>
                  <a:lnTo>
                    <a:pt x="343" y="252"/>
                  </a:lnTo>
                  <a:lnTo>
                    <a:pt x="340" y="252"/>
                  </a:lnTo>
                  <a:lnTo>
                    <a:pt x="331" y="252"/>
                  </a:lnTo>
                  <a:lnTo>
                    <a:pt x="325" y="249"/>
                  </a:lnTo>
                  <a:lnTo>
                    <a:pt x="316" y="247"/>
                  </a:lnTo>
                  <a:lnTo>
                    <a:pt x="307" y="247"/>
                  </a:lnTo>
                  <a:lnTo>
                    <a:pt x="302" y="247"/>
                  </a:lnTo>
                  <a:lnTo>
                    <a:pt x="299" y="244"/>
                  </a:lnTo>
                  <a:lnTo>
                    <a:pt x="293" y="244"/>
                  </a:lnTo>
                  <a:lnTo>
                    <a:pt x="287" y="244"/>
                  </a:lnTo>
                  <a:lnTo>
                    <a:pt x="278" y="244"/>
                  </a:lnTo>
                  <a:lnTo>
                    <a:pt x="269" y="241"/>
                  </a:lnTo>
                  <a:lnTo>
                    <a:pt x="258" y="241"/>
                  </a:lnTo>
                  <a:lnTo>
                    <a:pt x="249" y="238"/>
                  </a:lnTo>
                  <a:lnTo>
                    <a:pt x="243" y="235"/>
                  </a:lnTo>
                  <a:lnTo>
                    <a:pt x="234" y="235"/>
                  </a:lnTo>
                  <a:lnTo>
                    <a:pt x="228" y="232"/>
                  </a:lnTo>
                  <a:lnTo>
                    <a:pt x="223" y="232"/>
                  </a:lnTo>
                  <a:lnTo>
                    <a:pt x="220" y="229"/>
                  </a:lnTo>
                  <a:lnTo>
                    <a:pt x="217" y="229"/>
                  </a:lnTo>
                  <a:lnTo>
                    <a:pt x="217" y="226"/>
                  </a:lnTo>
                  <a:lnTo>
                    <a:pt x="223" y="223"/>
                  </a:lnTo>
                  <a:lnTo>
                    <a:pt x="225" y="220"/>
                  </a:lnTo>
                  <a:lnTo>
                    <a:pt x="228" y="220"/>
                  </a:lnTo>
                  <a:lnTo>
                    <a:pt x="231" y="220"/>
                  </a:lnTo>
                  <a:lnTo>
                    <a:pt x="237" y="217"/>
                  </a:lnTo>
                  <a:lnTo>
                    <a:pt x="243" y="214"/>
                  </a:lnTo>
                  <a:lnTo>
                    <a:pt x="249" y="214"/>
                  </a:lnTo>
                  <a:lnTo>
                    <a:pt x="255" y="211"/>
                  </a:lnTo>
                  <a:lnTo>
                    <a:pt x="264" y="211"/>
                  </a:lnTo>
                  <a:lnTo>
                    <a:pt x="269" y="208"/>
                  </a:lnTo>
                  <a:lnTo>
                    <a:pt x="275" y="208"/>
                  </a:lnTo>
                  <a:lnTo>
                    <a:pt x="284" y="206"/>
                  </a:lnTo>
                  <a:lnTo>
                    <a:pt x="293" y="206"/>
                  </a:lnTo>
                  <a:lnTo>
                    <a:pt x="299" y="206"/>
                  </a:lnTo>
                  <a:lnTo>
                    <a:pt x="307" y="206"/>
                  </a:lnTo>
                  <a:lnTo>
                    <a:pt x="313" y="203"/>
                  </a:lnTo>
                  <a:lnTo>
                    <a:pt x="322" y="203"/>
                  </a:lnTo>
                  <a:lnTo>
                    <a:pt x="328" y="200"/>
                  </a:lnTo>
                  <a:lnTo>
                    <a:pt x="337" y="200"/>
                  </a:lnTo>
                  <a:lnTo>
                    <a:pt x="343" y="197"/>
                  </a:lnTo>
                  <a:lnTo>
                    <a:pt x="351" y="197"/>
                  </a:lnTo>
                  <a:lnTo>
                    <a:pt x="354" y="197"/>
                  </a:lnTo>
                  <a:lnTo>
                    <a:pt x="363" y="197"/>
                  </a:lnTo>
                  <a:lnTo>
                    <a:pt x="366" y="194"/>
                  </a:lnTo>
                  <a:lnTo>
                    <a:pt x="372" y="194"/>
                  </a:lnTo>
                  <a:lnTo>
                    <a:pt x="381" y="194"/>
                  </a:lnTo>
                  <a:lnTo>
                    <a:pt x="387" y="194"/>
                  </a:lnTo>
                  <a:lnTo>
                    <a:pt x="389" y="194"/>
                  </a:lnTo>
                  <a:lnTo>
                    <a:pt x="392" y="194"/>
                  </a:lnTo>
                  <a:lnTo>
                    <a:pt x="398" y="194"/>
                  </a:lnTo>
                  <a:lnTo>
                    <a:pt x="407" y="194"/>
                  </a:lnTo>
                  <a:lnTo>
                    <a:pt x="413" y="194"/>
                  </a:lnTo>
                  <a:lnTo>
                    <a:pt x="422" y="194"/>
                  </a:lnTo>
                  <a:lnTo>
                    <a:pt x="431" y="194"/>
                  </a:lnTo>
                  <a:lnTo>
                    <a:pt x="439" y="197"/>
                  </a:lnTo>
                  <a:lnTo>
                    <a:pt x="448" y="197"/>
                  </a:lnTo>
                  <a:lnTo>
                    <a:pt x="454" y="197"/>
                  </a:lnTo>
                  <a:lnTo>
                    <a:pt x="463" y="197"/>
                  </a:lnTo>
                  <a:lnTo>
                    <a:pt x="469" y="197"/>
                  </a:lnTo>
                  <a:lnTo>
                    <a:pt x="474" y="197"/>
                  </a:lnTo>
                  <a:lnTo>
                    <a:pt x="477" y="197"/>
                  </a:lnTo>
                  <a:lnTo>
                    <a:pt x="480" y="197"/>
                  </a:lnTo>
                  <a:lnTo>
                    <a:pt x="483" y="197"/>
                  </a:lnTo>
                  <a:lnTo>
                    <a:pt x="486" y="194"/>
                  </a:lnTo>
                  <a:lnTo>
                    <a:pt x="492" y="188"/>
                  </a:lnTo>
                  <a:lnTo>
                    <a:pt x="498" y="185"/>
                  </a:lnTo>
                  <a:lnTo>
                    <a:pt x="501" y="179"/>
                  </a:lnTo>
                  <a:lnTo>
                    <a:pt x="504" y="173"/>
                  </a:lnTo>
                  <a:lnTo>
                    <a:pt x="507" y="167"/>
                  </a:lnTo>
                  <a:lnTo>
                    <a:pt x="504" y="165"/>
                  </a:lnTo>
                  <a:lnTo>
                    <a:pt x="501" y="162"/>
                  </a:lnTo>
                  <a:lnTo>
                    <a:pt x="498" y="162"/>
                  </a:lnTo>
                  <a:lnTo>
                    <a:pt x="492" y="159"/>
                  </a:lnTo>
                  <a:lnTo>
                    <a:pt x="483" y="156"/>
                  </a:lnTo>
                  <a:lnTo>
                    <a:pt x="474" y="153"/>
                  </a:lnTo>
                  <a:lnTo>
                    <a:pt x="466" y="150"/>
                  </a:lnTo>
                  <a:lnTo>
                    <a:pt x="457" y="147"/>
                  </a:lnTo>
                  <a:lnTo>
                    <a:pt x="451" y="144"/>
                  </a:lnTo>
                  <a:lnTo>
                    <a:pt x="439" y="141"/>
                  </a:lnTo>
                  <a:lnTo>
                    <a:pt x="431" y="138"/>
                  </a:lnTo>
                  <a:lnTo>
                    <a:pt x="425" y="135"/>
                  </a:lnTo>
                  <a:lnTo>
                    <a:pt x="419" y="132"/>
                  </a:lnTo>
                  <a:lnTo>
                    <a:pt x="413" y="129"/>
                  </a:lnTo>
                  <a:lnTo>
                    <a:pt x="407" y="129"/>
                  </a:lnTo>
                  <a:lnTo>
                    <a:pt x="407" y="126"/>
                  </a:lnTo>
                  <a:lnTo>
                    <a:pt x="407" y="123"/>
                  </a:lnTo>
                  <a:lnTo>
                    <a:pt x="410" y="121"/>
                  </a:lnTo>
                  <a:lnTo>
                    <a:pt x="413" y="121"/>
                  </a:lnTo>
                  <a:lnTo>
                    <a:pt x="419" y="121"/>
                  </a:lnTo>
                  <a:lnTo>
                    <a:pt x="428" y="121"/>
                  </a:lnTo>
                  <a:lnTo>
                    <a:pt x="433" y="118"/>
                  </a:lnTo>
                  <a:lnTo>
                    <a:pt x="442" y="118"/>
                  </a:lnTo>
                  <a:lnTo>
                    <a:pt x="451" y="118"/>
                  </a:lnTo>
                  <a:lnTo>
                    <a:pt x="463" y="118"/>
                  </a:lnTo>
                  <a:lnTo>
                    <a:pt x="472" y="118"/>
                  </a:lnTo>
                  <a:lnTo>
                    <a:pt x="480" y="118"/>
                  </a:lnTo>
                  <a:lnTo>
                    <a:pt x="489" y="118"/>
                  </a:lnTo>
                  <a:lnTo>
                    <a:pt x="498" y="118"/>
                  </a:lnTo>
                  <a:lnTo>
                    <a:pt x="504" y="118"/>
                  </a:lnTo>
                  <a:lnTo>
                    <a:pt x="513" y="118"/>
                  </a:lnTo>
                  <a:lnTo>
                    <a:pt x="518" y="118"/>
                  </a:lnTo>
                  <a:lnTo>
                    <a:pt x="524" y="118"/>
                  </a:lnTo>
                  <a:lnTo>
                    <a:pt x="527" y="118"/>
                  </a:lnTo>
                  <a:lnTo>
                    <a:pt x="530" y="118"/>
                  </a:lnTo>
                  <a:lnTo>
                    <a:pt x="536" y="121"/>
                  </a:lnTo>
                  <a:lnTo>
                    <a:pt x="542" y="121"/>
                  </a:lnTo>
                  <a:lnTo>
                    <a:pt x="548" y="123"/>
                  </a:lnTo>
                  <a:lnTo>
                    <a:pt x="556" y="126"/>
                  </a:lnTo>
                  <a:lnTo>
                    <a:pt x="562" y="129"/>
                  </a:lnTo>
                  <a:lnTo>
                    <a:pt x="568" y="129"/>
                  </a:lnTo>
                  <a:lnTo>
                    <a:pt x="574" y="132"/>
                  </a:lnTo>
                  <a:lnTo>
                    <a:pt x="580" y="135"/>
                  </a:lnTo>
                  <a:lnTo>
                    <a:pt x="589" y="135"/>
                  </a:lnTo>
                  <a:lnTo>
                    <a:pt x="595" y="138"/>
                  </a:lnTo>
                  <a:lnTo>
                    <a:pt x="597" y="138"/>
                  </a:lnTo>
                  <a:lnTo>
                    <a:pt x="603" y="141"/>
                  </a:lnTo>
                  <a:lnTo>
                    <a:pt x="606" y="141"/>
                  </a:lnTo>
                  <a:lnTo>
                    <a:pt x="612" y="141"/>
                  </a:lnTo>
                  <a:lnTo>
                    <a:pt x="618" y="138"/>
                  </a:lnTo>
                  <a:lnTo>
                    <a:pt x="621" y="138"/>
                  </a:lnTo>
                  <a:lnTo>
                    <a:pt x="627" y="138"/>
                  </a:lnTo>
                  <a:lnTo>
                    <a:pt x="633" y="138"/>
                  </a:lnTo>
                  <a:lnTo>
                    <a:pt x="633" y="135"/>
                  </a:lnTo>
                  <a:lnTo>
                    <a:pt x="636" y="132"/>
                  </a:lnTo>
                  <a:lnTo>
                    <a:pt x="636" y="129"/>
                  </a:lnTo>
                  <a:lnTo>
                    <a:pt x="636" y="123"/>
                  </a:lnTo>
                  <a:lnTo>
                    <a:pt x="633" y="121"/>
                  </a:lnTo>
                  <a:lnTo>
                    <a:pt x="630" y="118"/>
                  </a:lnTo>
                  <a:lnTo>
                    <a:pt x="624" y="112"/>
                  </a:lnTo>
                  <a:lnTo>
                    <a:pt x="618" y="106"/>
                  </a:lnTo>
                  <a:lnTo>
                    <a:pt x="612" y="100"/>
                  </a:lnTo>
                  <a:lnTo>
                    <a:pt x="603" y="94"/>
                  </a:lnTo>
                  <a:lnTo>
                    <a:pt x="595" y="88"/>
                  </a:lnTo>
                  <a:lnTo>
                    <a:pt x="589" y="82"/>
                  </a:lnTo>
                  <a:lnTo>
                    <a:pt x="580" y="74"/>
                  </a:lnTo>
                  <a:lnTo>
                    <a:pt x="571" y="68"/>
                  </a:lnTo>
                  <a:lnTo>
                    <a:pt x="565" y="62"/>
                  </a:lnTo>
                  <a:lnTo>
                    <a:pt x="559" y="56"/>
                  </a:lnTo>
                  <a:lnTo>
                    <a:pt x="554" y="53"/>
                  </a:lnTo>
                  <a:lnTo>
                    <a:pt x="551" y="47"/>
                  </a:lnTo>
                  <a:lnTo>
                    <a:pt x="548" y="44"/>
                  </a:lnTo>
                  <a:lnTo>
                    <a:pt x="548" y="41"/>
                  </a:lnTo>
                  <a:lnTo>
                    <a:pt x="548" y="39"/>
                  </a:lnTo>
                  <a:lnTo>
                    <a:pt x="551" y="36"/>
                  </a:lnTo>
                  <a:lnTo>
                    <a:pt x="556" y="33"/>
                  </a:lnTo>
                  <a:lnTo>
                    <a:pt x="562" y="30"/>
                  </a:lnTo>
                  <a:lnTo>
                    <a:pt x="568" y="30"/>
                  </a:lnTo>
                  <a:lnTo>
                    <a:pt x="577" y="27"/>
                  </a:lnTo>
                  <a:lnTo>
                    <a:pt x="586" y="27"/>
                  </a:lnTo>
                  <a:lnTo>
                    <a:pt x="595" y="27"/>
                  </a:lnTo>
                  <a:lnTo>
                    <a:pt x="600" y="24"/>
                  </a:lnTo>
                  <a:lnTo>
                    <a:pt x="603" y="24"/>
                  </a:lnTo>
                  <a:lnTo>
                    <a:pt x="609" y="24"/>
                  </a:lnTo>
                  <a:lnTo>
                    <a:pt x="615" y="24"/>
                  </a:lnTo>
                  <a:lnTo>
                    <a:pt x="621" y="24"/>
                  </a:lnTo>
                  <a:lnTo>
                    <a:pt x="627" y="24"/>
                  </a:lnTo>
                  <a:lnTo>
                    <a:pt x="630" y="24"/>
                  </a:lnTo>
                  <a:lnTo>
                    <a:pt x="636" y="24"/>
                  </a:lnTo>
                  <a:lnTo>
                    <a:pt x="644" y="24"/>
                  </a:lnTo>
                  <a:lnTo>
                    <a:pt x="656" y="27"/>
                  </a:lnTo>
                  <a:lnTo>
                    <a:pt x="665" y="30"/>
                  </a:lnTo>
                  <a:lnTo>
                    <a:pt x="674" y="33"/>
                  </a:lnTo>
                  <a:lnTo>
                    <a:pt x="680" y="36"/>
                  </a:lnTo>
                  <a:lnTo>
                    <a:pt x="685" y="41"/>
                  </a:lnTo>
                  <a:lnTo>
                    <a:pt x="694" y="47"/>
                  </a:lnTo>
                  <a:lnTo>
                    <a:pt x="703" y="56"/>
                  </a:lnTo>
                  <a:lnTo>
                    <a:pt x="712" y="65"/>
                  </a:lnTo>
                  <a:lnTo>
                    <a:pt x="718" y="74"/>
                  </a:lnTo>
                  <a:lnTo>
                    <a:pt x="726" y="82"/>
                  </a:lnTo>
                  <a:lnTo>
                    <a:pt x="735" y="94"/>
                  </a:lnTo>
                  <a:lnTo>
                    <a:pt x="744" y="100"/>
                  </a:lnTo>
                  <a:lnTo>
                    <a:pt x="753" y="109"/>
                  </a:lnTo>
                  <a:lnTo>
                    <a:pt x="759" y="118"/>
                  </a:lnTo>
                  <a:lnTo>
                    <a:pt x="764" y="126"/>
                  </a:lnTo>
                  <a:lnTo>
                    <a:pt x="773" y="132"/>
                  </a:lnTo>
                  <a:lnTo>
                    <a:pt x="779" y="138"/>
                  </a:lnTo>
                  <a:lnTo>
                    <a:pt x="782" y="141"/>
                  </a:lnTo>
                  <a:lnTo>
                    <a:pt x="788" y="147"/>
                  </a:lnTo>
                  <a:lnTo>
                    <a:pt x="797" y="147"/>
                  </a:lnTo>
                  <a:lnTo>
                    <a:pt x="803" y="144"/>
                  </a:lnTo>
                  <a:lnTo>
                    <a:pt x="811" y="141"/>
                  </a:lnTo>
                  <a:lnTo>
                    <a:pt x="817" y="141"/>
                  </a:lnTo>
                  <a:lnTo>
                    <a:pt x="823" y="135"/>
                  </a:lnTo>
                  <a:lnTo>
                    <a:pt x="826" y="132"/>
                  </a:lnTo>
                  <a:lnTo>
                    <a:pt x="829" y="129"/>
                  </a:lnTo>
                  <a:lnTo>
                    <a:pt x="83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2" name="Freeform 36"/>
            <p:cNvSpPr>
              <a:spLocks/>
            </p:cNvSpPr>
            <p:nvPr/>
          </p:nvSpPr>
          <p:spPr bwMode="auto">
            <a:xfrm>
              <a:off x="846" y="3249"/>
              <a:ext cx="24" cy="30"/>
            </a:xfrm>
            <a:custGeom>
              <a:avLst/>
              <a:gdLst>
                <a:gd name="T0" fmla="*/ 0 w 62"/>
                <a:gd name="T1" fmla="*/ 0 h 77"/>
                <a:gd name="T2" fmla="*/ 0 w 62"/>
                <a:gd name="T3" fmla="*/ 0 h 77"/>
                <a:gd name="T4" fmla="*/ 0 w 62"/>
                <a:gd name="T5" fmla="*/ 0 h 77"/>
                <a:gd name="T6" fmla="*/ 0 w 62"/>
                <a:gd name="T7" fmla="*/ 0 h 77"/>
                <a:gd name="T8" fmla="*/ 0 w 62"/>
                <a:gd name="T9" fmla="*/ 0 h 77"/>
                <a:gd name="T10" fmla="*/ 0 w 62"/>
                <a:gd name="T11" fmla="*/ 0 h 77"/>
                <a:gd name="T12" fmla="*/ 0 w 62"/>
                <a:gd name="T13" fmla="*/ 0 h 77"/>
                <a:gd name="T14" fmla="*/ 0 w 62"/>
                <a:gd name="T15" fmla="*/ 0 h 77"/>
                <a:gd name="T16" fmla="*/ 0 w 62"/>
                <a:gd name="T17" fmla="*/ 0 h 77"/>
                <a:gd name="T18" fmla="*/ 0 w 62"/>
                <a:gd name="T19" fmla="*/ 0 h 77"/>
                <a:gd name="T20" fmla="*/ 0 w 62"/>
                <a:gd name="T21" fmla="*/ 0 h 77"/>
                <a:gd name="T22" fmla="*/ 0 w 62"/>
                <a:gd name="T23" fmla="*/ 0 h 77"/>
                <a:gd name="T24" fmla="*/ 0 w 62"/>
                <a:gd name="T25" fmla="*/ 0 h 77"/>
                <a:gd name="T26" fmla="*/ 0 w 62"/>
                <a:gd name="T27" fmla="*/ 0 h 77"/>
                <a:gd name="T28" fmla="*/ 0 w 62"/>
                <a:gd name="T29" fmla="*/ 0 h 77"/>
                <a:gd name="T30" fmla="*/ 0 w 62"/>
                <a:gd name="T31" fmla="*/ 0 h 77"/>
                <a:gd name="T32" fmla="*/ 0 w 62"/>
                <a:gd name="T33" fmla="*/ 0 h 77"/>
                <a:gd name="T34" fmla="*/ 0 w 62"/>
                <a:gd name="T35" fmla="*/ 0 h 77"/>
                <a:gd name="T36" fmla="*/ 0 w 62"/>
                <a:gd name="T37" fmla="*/ 0 h 77"/>
                <a:gd name="T38" fmla="*/ 0 w 62"/>
                <a:gd name="T39" fmla="*/ 0 h 77"/>
                <a:gd name="T40" fmla="*/ 0 w 62"/>
                <a:gd name="T41" fmla="*/ 0 h 77"/>
                <a:gd name="T42" fmla="*/ 0 w 62"/>
                <a:gd name="T43" fmla="*/ 0 h 77"/>
                <a:gd name="T44" fmla="*/ 0 w 62"/>
                <a:gd name="T45" fmla="*/ 0 h 77"/>
                <a:gd name="T46" fmla="*/ 0 w 62"/>
                <a:gd name="T47" fmla="*/ 0 h 77"/>
                <a:gd name="T48" fmla="*/ 0 w 62"/>
                <a:gd name="T49" fmla="*/ 0 h 77"/>
                <a:gd name="T50" fmla="*/ 0 w 62"/>
                <a:gd name="T51" fmla="*/ 0 h 77"/>
                <a:gd name="T52" fmla="*/ 0 w 62"/>
                <a:gd name="T53" fmla="*/ 0 h 77"/>
                <a:gd name="T54" fmla="*/ 0 w 62"/>
                <a:gd name="T55" fmla="*/ 0 h 77"/>
                <a:gd name="T56" fmla="*/ 0 w 62"/>
                <a:gd name="T57" fmla="*/ 0 h 77"/>
                <a:gd name="T58" fmla="*/ 0 w 62"/>
                <a:gd name="T59" fmla="*/ 0 h 77"/>
                <a:gd name="T60" fmla="*/ 0 w 62"/>
                <a:gd name="T61" fmla="*/ 0 h 77"/>
                <a:gd name="T62" fmla="*/ 0 w 62"/>
                <a:gd name="T63" fmla="*/ 0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77"/>
                <a:gd name="T98" fmla="*/ 62 w 62"/>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77">
                  <a:moveTo>
                    <a:pt x="62" y="59"/>
                  </a:moveTo>
                  <a:lnTo>
                    <a:pt x="59" y="50"/>
                  </a:lnTo>
                  <a:lnTo>
                    <a:pt x="59" y="44"/>
                  </a:lnTo>
                  <a:lnTo>
                    <a:pt x="56" y="38"/>
                  </a:lnTo>
                  <a:lnTo>
                    <a:pt x="53" y="36"/>
                  </a:lnTo>
                  <a:lnTo>
                    <a:pt x="50" y="30"/>
                  </a:lnTo>
                  <a:lnTo>
                    <a:pt x="50" y="24"/>
                  </a:lnTo>
                  <a:lnTo>
                    <a:pt x="44" y="15"/>
                  </a:lnTo>
                  <a:lnTo>
                    <a:pt x="41" y="6"/>
                  </a:lnTo>
                  <a:lnTo>
                    <a:pt x="35" y="3"/>
                  </a:lnTo>
                  <a:lnTo>
                    <a:pt x="32" y="0"/>
                  </a:lnTo>
                  <a:lnTo>
                    <a:pt x="24" y="0"/>
                  </a:lnTo>
                  <a:lnTo>
                    <a:pt x="18" y="3"/>
                  </a:lnTo>
                  <a:lnTo>
                    <a:pt x="12" y="3"/>
                  </a:lnTo>
                  <a:lnTo>
                    <a:pt x="6" y="6"/>
                  </a:lnTo>
                  <a:lnTo>
                    <a:pt x="0" y="9"/>
                  </a:lnTo>
                  <a:lnTo>
                    <a:pt x="0" y="12"/>
                  </a:lnTo>
                  <a:lnTo>
                    <a:pt x="0" y="15"/>
                  </a:lnTo>
                  <a:lnTo>
                    <a:pt x="3" y="21"/>
                  </a:lnTo>
                  <a:lnTo>
                    <a:pt x="9" y="27"/>
                  </a:lnTo>
                  <a:lnTo>
                    <a:pt x="15" y="36"/>
                  </a:lnTo>
                  <a:lnTo>
                    <a:pt x="21" y="44"/>
                  </a:lnTo>
                  <a:lnTo>
                    <a:pt x="27" y="53"/>
                  </a:lnTo>
                  <a:lnTo>
                    <a:pt x="32" y="62"/>
                  </a:lnTo>
                  <a:lnTo>
                    <a:pt x="38" y="71"/>
                  </a:lnTo>
                  <a:lnTo>
                    <a:pt x="41" y="74"/>
                  </a:lnTo>
                  <a:lnTo>
                    <a:pt x="47" y="77"/>
                  </a:lnTo>
                  <a:lnTo>
                    <a:pt x="53" y="74"/>
                  </a:lnTo>
                  <a:lnTo>
                    <a:pt x="59" y="65"/>
                  </a:lnTo>
                  <a:lnTo>
                    <a:pt x="62" y="62"/>
                  </a:lnTo>
                  <a:lnTo>
                    <a:pt x="6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3" name="Freeform 37"/>
            <p:cNvSpPr>
              <a:spLocks/>
            </p:cNvSpPr>
            <p:nvPr/>
          </p:nvSpPr>
          <p:spPr bwMode="auto">
            <a:xfrm>
              <a:off x="817" y="3272"/>
              <a:ext cx="35" cy="32"/>
            </a:xfrm>
            <a:custGeom>
              <a:avLst/>
              <a:gdLst>
                <a:gd name="T0" fmla="*/ 0 w 91"/>
                <a:gd name="T1" fmla="*/ 0 h 82"/>
                <a:gd name="T2" fmla="*/ 0 w 91"/>
                <a:gd name="T3" fmla="*/ 0 h 82"/>
                <a:gd name="T4" fmla="*/ 0 w 91"/>
                <a:gd name="T5" fmla="*/ 0 h 82"/>
                <a:gd name="T6" fmla="*/ 0 w 91"/>
                <a:gd name="T7" fmla="*/ 0 h 82"/>
                <a:gd name="T8" fmla="*/ 0 w 91"/>
                <a:gd name="T9" fmla="*/ 0 h 82"/>
                <a:gd name="T10" fmla="*/ 0 w 91"/>
                <a:gd name="T11" fmla="*/ 0 h 82"/>
                <a:gd name="T12" fmla="*/ 0 w 91"/>
                <a:gd name="T13" fmla="*/ 0 h 82"/>
                <a:gd name="T14" fmla="*/ 0 w 91"/>
                <a:gd name="T15" fmla="*/ 0 h 82"/>
                <a:gd name="T16" fmla="*/ 0 w 91"/>
                <a:gd name="T17" fmla="*/ 0 h 82"/>
                <a:gd name="T18" fmla="*/ 0 w 91"/>
                <a:gd name="T19" fmla="*/ 0 h 82"/>
                <a:gd name="T20" fmla="*/ 0 w 91"/>
                <a:gd name="T21" fmla="*/ 0 h 82"/>
                <a:gd name="T22" fmla="*/ 0 w 91"/>
                <a:gd name="T23" fmla="*/ 0 h 82"/>
                <a:gd name="T24" fmla="*/ 0 w 91"/>
                <a:gd name="T25" fmla="*/ 0 h 82"/>
                <a:gd name="T26" fmla="*/ 0 w 91"/>
                <a:gd name="T27" fmla="*/ 0 h 82"/>
                <a:gd name="T28" fmla="*/ 0 w 91"/>
                <a:gd name="T29" fmla="*/ 0 h 82"/>
                <a:gd name="T30" fmla="*/ 0 w 91"/>
                <a:gd name="T31" fmla="*/ 0 h 82"/>
                <a:gd name="T32" fmla="*/ 0 w 91"/>
                <a:gd name="T33" fmla="*/ 0 h 82"/>
                <a:gd name="T34" fmla="*/ 0 w 91"/>
                <a:gd name="T35" fmla="*/ 0 h 82"/>
                <a:gd name="T36" fmla="*/ 0 w 91"/>
                <a:gd name="T37" fmla="*/ 0 h 82"/>
                <a:gd name="T38" fmla="*/ 0 w 91"/>
                <a:gd name="T39" fmla="*/ 0 h 82"/>
                <a:gd name="T40" fmla="*/ 0 w 91"/>
                <a:gd name="T41" fmla="*/ 0 h 82"/>
                <a:gd name="T42" fmla="*/ 0 w 91"/>
                <a:gd name="T43" fmla="*/ 0 h 82"/>
                <a:gd name="T44" fmla="*/ 0 w 91"/>
                <a:gd name="T45" fmla="*/ 0 h 82"/>
                <a:gd name="T46" fmla="*/ 0 w 91"/>
                <a:gd name="T47" fmla="*/ 0 h 82"/>
                <a:gd name="T48" fmla="*/ 0 w 91"/>
                <a:gd name="T49" fmla="*/ 0 h 82"/>
                <a:gd name="T50" fmla="*/ 0 w 91"/>
                <a:gd name="T51" fmla="*/ 0 h 82"/>
                <a:gd name="T52" fmla="*/ 0 w 91"/>
                <a:gd name="T53" fmla="*/ 0 h 82"/>
                <a:gd name="T54" fmla="*/ 0 w 91"/>
                <a:gd name="T55" fmla="*/ 0 h 82"/>
                <a:gd name="T56" fmla="*/ 0 w 91"/>
                <a:gd name="T57" fmla="*/ 0 h 82"/>
                <a:gd name="T58" fmla="*/ 0 w 91"/>
                <a:gd name="T59" fmla="*/ 0 h 82"/>
                <a:gd name="T60" fmla="*/ 0 w 91"/>
                <a:gd name="T61" fmla="*/ 0 h 82"/>
                <a:gd name="T62" fmla="*/ 0 w 91"/>
                <a:gd name="T63" fmla="*/ 0 h 82"/>
                <a:gd name="T64" fmla="*/ 0 w 91"/>
                <a:gd name="T65" fmla="*/ 0 h 82"/>
                <a:gd name="T66" fmla="*/ 0 w 91"/>
                <a:gd name="T67" fmla="*/ 0 h 82"/>
                <a:gd name="T68" fmla="*/ 0 w 91"/>
                <a:gd name="T69" fmla="*/ 0 h 82"/>
                <a:gd name="T70" fmla="*/ 0 w 91"/>
                <a:gd name="T71" fmla="*/ 0 h 82"/>
                <a:gd name="T72" fmla="*/ 0 w 91"/>
                <a:gd name="T73" fmla="*/ 0 h 82"/>
                <a:gd name="T74" fmla="*/ 0 w 91"/>
                <a:gd name="T75" fmla="*/ 0 h 82"/>
                <a:gd name="T76" fmla="*/ 0 w 91"/>
                <a:gd name="T77" fmla="*/ 0 h 82"/>
                <a:gd name="T78" fmla="*/ 0 w 91"/>
                <a:gd name="T79" fmla="*/ 0 h 82"/>
                <a:gd name="T80" fmla="*/ 0 w 91"/>
                <a:gd name="T81" fmla="*/ 0 h 82"/>
                <a:gd name="T82" fmla="*/ 0 w 91"/>
                <a:gd name="T83" fmla="*/ 0 h 82"/>
                <a:gd name="T84" fmla="*/ 0 w 91"/>
                <a:gd name="T85" fmla="*/ 0 h 82"/>
                <a:gd name="T86" fmla="*/ 0 w 91"/>
                <a:gd name="T87" fmla="*/ 0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
                <a:gd name="T133" fmla="*/ 0 h 82"/>
                <a:gd name="T134" fmla="*/ 91 w 91"/>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 h="82">
                  <a:moveTo>
                    <a:pt x="91" y="56"/>
                  </a:moveTo>
                  <a:lnTo>
                    <a:pt x="85" y="50"/>
                  </a:lnTo>
                  <a:lnTo>
                    <a:pt x="82" y="44"/>
                  </a:lnTo>
                  <a:lnTo>
                    <a:pt x="79" y="41"/>
                  </a:lnTo>
                  <a:lnTo>
                    <a:pt x="76" y="35"/>
                  </a:lnTo>
                  <a:lnTo>
                    <a:pt x="70" y="29"/>
                  </a:lnTo>
                  <a:lnTo>
                    <a:pt x="64" y="26"/>
                  </a:lnTo>
                  <a:lnTo>
                    <a:pt x="62" y="20"/>
                  </a:lnTo>
                  <a:lnTo>
                    <a:pt x="56" y="15"/>
                  </a:lnTo>
                  <a:lnTo>
                    <a:pt x="50" y="12"/>
                  </a:lnTo>
                  <a:lnTo>
                    <a:pt x="44" y="6"/>
                  </a:lnTo>
                  <a:lnTo>
                    <a:pt x="41" y="3"/>
                  </a:lnTo>
                  <a:lnTo>
                    <a:pt x="38" y="3"/>
                  </a:lnTo>
                  <a:lnTo>
                    <a:pt x="29" y="0"/>
                  </a:lnTo>
                  <a:lnTo>
                    <a:pt x="26" y="0"/>
                  </a:lnTo>
                  <a:lnTo>
                    <a:pt x="21" y="0"/>
                  </a:lnTo>
                  <a:lnTo>
                    <a:pt x="18" y="6"/>
                  </a:lnTo>
                  <a:lnTo>
                    <a:pt x="12" y="9"/>
                  </a:lnTo>
                  <a:lnTo>
                    <a:pt x="6" y="15"/>
                  </a:lnTo>
                  <a:lnTo>
                    <a:pt x="3" y="20"/>
                  </a:lnTo>
                  <a:lnTo>
                    <a:pt x="0" y="26"/>
                  </a:lnTo>
                  <a:lnTo>
                    <a:pt x="0" y="29"/>
                  </a:lnTo>
                  <a:lnTo>
                    <a:pt x="3" y="32"/>
                  </a:lnTo>
                  <a:lnTo>
                    <a:pt x="9" y="35"/>
                  </a:lnTo>
                  <a:lnTo>
                    <a:pt x="18" y="38"/>
                  </a:lnTo>
                  <a:lnTo>
                    <a:pt x="26" y="41"/>
                  </a:lnTo>
                  <a:lnTo>
                    <a:pt x="35" y="47"/>
                  </a:lnTo>
                  <a:lnTo>
                    <a:pt x="44" y="53"/>
                  </a:lnTo>
                  <a:lnTo>
                    <a:pt x="53" y="56"/>
                  </a:lnTo>
                  <a:lnTo>
                    <a:pt x="59" y="59"/>
                  </a:lnTo>
                  <a:lnTo>
                    <a:pt x="62" y="64"/>
                  </a:lnTo>
                  <a:lnTo>
                    <a:pt x="67" y="70"/>
                  </a:lnTo>
                  <a:lnTo>
                    <a:pt x="73" y="79"/>
                  </a:lnTo>
                  <a:lnTo>
                    <a:pt x="76" y="82"/>
                  </a:lnTo>
                  <a:lnTo>
                    <a:pt x="79" y="82"/>
                  </a:lnTo>
                  <a:lnTo>
                    <a:pt x="82" y="79"/>
                  </a:lnTo>
                  <a:lnTo>
                    <a:pt x="85" y="76"/>
                  </a:lnTo>
                  <a:lnTo>
                    <a:pt x="85" y="73"/>
                  </a:lnTo>
                  <a:lnTo>
                    <a:pt x="88" y="67"/>
                  </a:lnTo>
                  <a:lnTo>
                    <a:pt x="88" y="64"/>
                  </a:lnTo>
                  <a:lnTo>
                    <a:pt x="88" y="59"/>
                  </a:lnTo>
                  <a:lnTo>
                    <a:pt x="88" y="56"/>
                  </a:lnTo>
                  <a:lnTo>
                    <a:pt x="9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4" name="Freeform 38"/>
            <p:cNvSpPr>
              <a:spLocks/>
            </p:cNvSpPr>
            <p:nvPr/>
          </p:nvSpPr>
          <p:spPr bwMode="auto">
            <a:xfrm>
              <a:off x="918" y="3390"/>
              <a:ext cx="442" cy="401"/>
            </a:xfrm>
            <a:custGeom>
              <a:avLst/>
              <a:gdLst>
                <a:gd name="T0" fmla="*/ 0 w 1168"/>
                <a:gd name="T1" fmla="*/ 0 h 1022"/>
                <a:gd name="T2" fmla="*/ 0 w 1168"/>
                <a:gd name="T3" fmla="*/ 0 h 1022"/>
                <a:gd name="T4" fmla="*/ 0 w 1168"/>
                <a:gd name="T5" fmla="*/ 0 h 1022"/>
                <a:gd name="T6" fmla="*/ 0 w 1168"/>
                <a:gd name="T7" fmla="*/ 0 h 1022"/>
                <a:gd name="T8" fmla="*/ 0 w 1168"/>
                <a:gd name="T9" fmla="*/ 0 h 1022"/>
                <a:gd name="T10" fmla="*/ 0 w 1168"/>
                <a:gd name="T11" fmla="*/ 0 h 1022"/>
                <a:gd name="T12" fmla="*/ 0 w 1168"/>
                <a:gd name="T13" fmla="*/ 0 h 1022"/>
                <a:gd name="T14" fmla="*/ 0 w 1168"/>
                <a:gd name="T15" fmla="*/ 0 h 1022"/>
                <a:gd name="T16" fmla="*/ 0 w 1168"/>
                <a:gd name="T17" fmla="*/ 0 h 1022"/>
                <a:gd name="T18" fmla="*/ 0 w 1168"/>
                <a:gd name="T19" fmla="*/ 0 h 1022"/>
                <a:gd name="T20" fmla="*/ 0 w 1168"/>
                <a:gd name="T21" fmla="*/ 0 h 1022"/>
                <a:gd name="T22" fmla="*/ 0 w 1168"/>
                <a:gd name="T23" fmla="*/ 0 h 1022"/>
                <a:gd name="T24" fmla="*/ 0 w 1168"/>
                <a:gd name="T25" fmla="*/ 0 h 1022"/>
                <a:gd name="T26" fmla="*/ 0 w 1168"/>
                <a:gd name="T27" fmla="*/ 0 h 1022"/>
                <a:gd name="T28" fmla="*/ 0 w 1168"/>
                <a:gd name="T29" fmla="*/ 0 h 1022"/>
                <a:gd name="T30" fmla="*/ 0 w 1168"/>
                <a:gd name="T31" fmla="*/ 0 h 1022"/>
                <a:gd name="T32" fmla="*/ 0 w 1168"/>
                <a:gd name="T33" fmla="*/ 0 h 1022"/>
                <a:gd name="T34" fmla="*/ 0 w 1168"/>
                <a:gd name="T35" fmla="*/ 0 h 1022"/>
                <a:gd name="T36" fmla="*/ 0 w 1168"/>
                <a:gd name="T37" fmla="*/ 0 h 1022"/>
                <a:gd name="T38" fmla="*/ 0 w 1168"/>
                <a:gd name="T39" fmla="*/ 0 h 1022"/>
                <a:gd name="T40" fmla="*/ 0 w 1168"/>
                <a:gd name="T41" fmla="*/ 0 h 1022"/>
                <a:gd name="T42" fmla="*/ 0 w 1168"/>
                <a:gd name="T43" fmla="*/ 0 h 1022"/>
                <a:gd name="T44" fmla="*/ 0 w 1168"/>
                <a:gd name="T45" fmla="*/ 0 h 1022"/>
                <a:gd name="T46" fmla="*/ 0 w 1168"/>
                <a:gd name="T47" fmla="*/ 0 h 1022"/>
                <a:gd name="T48" fmla="*/ 0 w 1168"/>
                <a:gd name="T49" fmla="*/ 0 h 1022"/>
                <a:gd name="T50" fmla="*/ 0 w 1168"/>
                <a:gd name="T51" fmla="*/ 0 h 1022"/>
                <a:gd name="T52" fmla="*/ 0 w 1168"/>
                <a:gd name="T53" fmla="*/ 0 h 1022"/>
                <a:gd name="T54" fmla="*/ 0 w 1168"/>
                <a:gd name="T55" fmla="*/ 0 h 1022"/>
                <a:gd name="T56" fmla="*/ 0 w 1168"/>
                <a:gd name="T57" fmla="*/ 0 h 1022"/>
                <a:gd name="T58" fmla="*/ 0 w 1168"/>
                <a:gd name="T59" fmla="*/ 0 h 1022"/>
                <a:gd name="T60" fmla="*/ 0 w 1168"/>
                <a:gd name="T61" fmla="*/ 0 h 1022"/>
                <a:gd name="T62" fmla="*/ 0 w 1168"/>
                <a:gd name="T63" fmla="*/ 0 h 1022"/>
                <a:gd name="T64" fmla="*/ 0 w 1168"/>
                <a:gd name="T65" fmla="*/ 0 h 1022"/>
                <a:gd name="T66" fmla="*/ 0 w 1168"/>
                <a:gd name="T67" fmla="*/ 0 h 1022"/>
                <a:gd name="T68" fmla="*/ 0 w 1168"/>
                <a:gd name="T69" fmla="*/ 0 h 1022"/>
                <a:gd name="T70" fmla="*/ 0 w 1168"/>
                <a:gd name="T71" fmla="*/ 0 h 1022"/>
                <a:gd name="T72" fmla="*/ 0 w 1168"/>
                <a:gd name="T73" fmla="*/ 0 h 1022"/>
                <a:gd name="T74" fmla="*/ 0 w 1168"/>
                <a:gd name="T75" fmla="*/ 0 h 1022"/>
                <a:gd name="T76" fmla="*/ 0 w 1168"/>
                <a:gd name="T77" fmla="*/ 0 h 1022"/>
                <a:gd name="T78" fmla="*/ 0 w 1168"/>
                <a:gd name="T79" fmla="*/ 0 h 1022"/>
                <a:gd name="T80" fmla="*/ 0 w 1168"/>
                <a:gd name="T81" fmla="*/ 0 h 1022"/>
                <a:gd name="T82" fmla="*/ 0 w 1168"/>
                <a:gd name="T83" fmla="*/ 0 h 1022"/>
                <a:gd name="T84" fmla="*/ 0 w 1168"/>
                <a:gd name="T85" fmla="*/ 0 h 1022"/>
                <a:gd name="T86" fmla="*/ 0 w 1168"/>
                <a:gd name="T87" fmla="*/ 0 h 1022"/>
                <a:gd name="T88" fmla="*/ 0 w 1168"/>
                <a:gd name="T89" fmla="*/ 0 h 1022"/>
                <a:gd name="T90" fmla="*/ 0 w 1168"/>
                <a:gd name="T91" fmla="*/ 0 h 1022"/>
                <a:gd name="T92" fmla="*/ 0 w 1168"/>
                <a:gd name="T93" fmla="*/ 0 h 1022"/>
                <a:gd name="T94" fmla="*/ 0 w 1168"/>
                <a:gd name="T95" fmla="*/ 0 h 1022"/>
                <a:gd name="T96" fmla="*/ 0 w 1168"/>
                <a:gd name="T97" fmla="*/ 0 h 1022"/>
                <a:gd name="T98" fmla="*/ 0 w 1168"/>
                <a:gd name="T99" fmla="*/ 0 h 1022"/>
                <a:gd name="T100" fmla="*/ 0 w 1168"/>
                <a:gd name="T101" fmla="*/ 0 h 1022"/>
                <a:gd name="T102" fmla="*/ 0 w 1168"/>
                <a:gd name="T103" fmla="*/ 0 h 1022"/>
                <a:gd name="T104" fmla="*/ 0 w 1168"/>
                <a:gd name="T105" fmla="*/ 0 h 1022"/>
                <a:gd name="T106" fmla="*/ 0 w 1168"/>
                <a:gd name="T107" fmla="*/ 0 h 1022"/>
                <a:gd name="T108" fmla="*/ 0 w 1168"/>
                <a:gd name="T109" fmla="*/ 0 h 1022"/>
                <a:gd name="T110" fmla="*/ 0 w 1168"/>
                <a:gd name="T111" fmla="*/ 0 h 1022"/>
                <a:gd name="T112" fmla="*/ 0 w 1168"/>
                <a:gd name="T113" fmla="*/ 0 h 1022"/>
                <a:gd name="T114" fmla="*/ 0 w 1168"/>
                <a:gd name="T115" fmla="*/ 0 h 1022"/>
                <a:gd name="T116" fmla="*/ 0 w 1168"/>
                <a:gd name="T117" fmla="*/ 0 h 1022"/>
                <a:gd name="T118" fmla="*/ 0 w 1168"/>
                <a:gd name="T119" fmla="*/ 0 h 10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8"/>
                <a:gd name="T181" fmla="*/ 0 h 1022"/>
                <a:gd name="T182" fmla="*/ 1168 w 1168"/>
                <a:gd name="T183" fmla="*/ 1022 h 10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8" h="1022">
                  <a:moveTo>
                    <a:pt x="5" y="682"/>
                  </a:moveTo>
                  <a:lnTo>
                    <a:pt x="8" y="682"/>
                  </a:lnTo>
                  <a:lnTo>
                    <a:pt x="14" y="679"/>
                  </a:lnTo>
                  <a:lnTo>
                    <a:pt x="20" y="677"/>
                  </a:lnTo>
                  <a:lnTo>
                    <a:pt x="26" y="677"/>
                  </a:lnTo>
                  <a:lnTo>
                    <a:pt x="32" y="674"/>
                  </a:lnTo>
                  <a:lnTo>
                    <a:pt x="44" y="674"/>
                  </a:lnTo>
                  <a:lnTo>
                    <a:pt x="46" y="674"/>
                  </a:lnTo>
                  <a:lnTo>
                    <a:pt x="49" y="671"/>
                  </a:lnTo>
                  <a:lnTo>
                    <a:pt x="55" y="671"/>
                  </a:lnTo>
                  <a:lnTo>
                    <a:pt x="61" y="671"/>
                  </a:lnTo>
                  <a:lnTo>
                    <a:pt x="67" y="668"/>
                  </a:lnTo>
                  <a:lnTo>
                    <a:pt x="70" y="668"/>
                  </a:lnTo>
                  <a:lnTo>
                    <a:pt x="79" y="665"/>
                  </a:lnTo>
                  <a:lnTo>
                    <a:pt x="85" y="665"/>
                  </a:lnTo>
                  <a:lnTo>
                    <a:pt x="90" y="662"/>
                  </a:lnTo>
                  <a:lnTo>
                    <a:pt x="96" y="662"/>
                  </a:lnTo>
                  <a:lnTo>
                    <a:pt x="102" y="659"/>
                  </a:lnTo>
                  <a:lnTo>
                    <a:pt x="111" y="656"/>
                  </a:lnTo>
                  <a:lnTo>
                    <a:pt x="117" y="656"/>
                  </a:lnTo>
                  <a:lnTo>
                    <a:pt x="123" y="653"/>
                  </a:lnTo>
                  <a:lnTo>
                    <a:pt x="131" y="650"/>
                  </a:lnTo>
                  <a:lnTo>
                    <a:pt x="140" y="650"/>
                  </a:lnTo>
                  <a:lnTo>
                    <a:pt x="146" y="647"/>
                  </a:lnTo>
                  <a:lnTo>
                    <a:pt x="155" y="644"/>
                  </a:lnTo>
                  <a:lnTo>
                    <a:pt x="164" y="641"/>
                  </a:lnTo>
                  <a:lnTo>
                    <a:pt x="170" y="638"/>
                  </a:lnTo>
                  <a:lnTo>
                    <a:pt x="178" y="636"/>
                  </a:lnTo>
                  <a:lnTo>
                    <a:pt x="187" y="636"/>
                  </a:lnTo>
                  <a:lnTo>
                    <a:pt x="196" y="633"/>
                  </a:lnTo>
                  <a:lnTo>
                    <a:pt x="205" y="630"/>
                  </a:lnTo>
                  <a:lnTo>
                    <a:pt x="213" y="624"/>
                  </a:lnTo>
                  <a:lnTo>
                    <a:pt x="222" y="624"/>
                  </a:lnTo>
                  <a:lnTo>
                    <a:pt x="231" y="618"/>
                  </a:lnTo>
                  <a:lnTo>
                    <a:pt x="240" y="615"/>
                  </a:lnTo>
                  <a:lnTo>
                    <a:pt x="249" y="612"/>
                  </a:lnTo>
                  <a:lnTo>
                    <a:pt x="257" y="609"/>
                  </a:lnTo>
                  <a:lnTo>
                    <a:pt x="266" y="606"/>
                  </a:lnTo>
                  <a:lnTo>
                    <a:pt x="278" y="603"/>
                  </a:lnTo>
                  <a:lnTo>
                    <a:pt x="284" y="597"/>
                  </a:lnTo>
                  <a:lnTo>
                    <a:pt x="295" y="595"/>
                  </a:lnTo>
                  <a:lnTo>
                    <a:pt x="304" y="592"/>
                  </a:lnTo>
                  <a:lnTo>
                    <a:pt x="313" y="586"/>
                  </a:lnTo>
                  <a:lnTo>
                    <a:pt x="322" y="583"/>
                  </a:lnTo>
                  <a:lnTo>
                    <a:pt x="334" y="580"/>
                  </a:lnTo>
                  <a:lnTo>
                    <a:pt x="342" y="574"/>
                  </a:lnTo>
                  <a:lnTo>
                    <a:pt x="354" y="571"/>
                  </a:lnTo>
                  <a:lnTo>
                    <a:pt x="363" y="565"/>
                  </a:lnTo>
                  <a:lnTo>
                    <a:pt x="372" y="559"/>
                  </a:lnTo>
                  <a:lnTo>
                    <a:pt x="383" y="556"/>
                  </a:lnTo>
                  <a:lnTo>
                    <a:pt x="392" y="551"/>
                  </a:lnTo>
                  <a:lnTo>
                    <a:pt x="404" y="548"/>
                  </a:lnTo>
                  <a:lnTo>
                    <a:pt x="413" y="542"/>
                  </a:lnTo>
                  <a:lnTo>
                    <a:pt x="421" y="536"/>
                  </a:lnTo>
                  <a:lnTo>
                    <a:pt x="433" y="533"/>
                  </a:lnTo>
                  <a:lnTo>
                    <a:pt x="442" y="527"/>
                  </a:lnTo>
                  <a:lnTo>
                    <a:pt x="454" y="521"/>
                  </a:lnTo>
                  <a:lnTo>
                    <a:pt x="462" y="515"/>
                  </a:lnTo>
                  <a:lnTo>
                    <a:pt x="471" y="510"/>
                  </a:lnTo>
                  <a:lnTo>
                    <a:pt x="480" y="504"/>
                  </a:lnTo>
                  <a:lnTo>
                    <a:pt x="489" y="498"/>
                  </a:lnTo>
                  <a:lnTo>
                    <a:pt x="498" y="492"/>
                  </a:lnTo>
                  <a:lnTo>
                    <a:pt x="506" y="486"/>
                  </a:lnTo>
                  <a:lnTo>
                    <a:pt x="515" y="480"/>
                  </a:lnTo>
                  <a:lnTo>
                    <a:pt x="524" y="474"/>
                  </a:lnTo>
                  <a:lnTo>
                    <a:pt x="533" y="469"/>
                  </a:lnTo>
                  <a:lnTo>
                    <a:pt x="542" y="463"/>
                  </a:lnTo>
                  <a:lnTo>
                    <a:pt x="550" y="457"/>
                  </a:lnTo>
                  <a:lnTo>
                    <a:pt x="556" y="451"/>
                  </a:lnTo>
                  <a:lnTo>
                    <a:pt x="565" y="448"/>
                  </a:lnTo>
                  <a:lnTo>
                    <a:pt x="574" y="442"/>
                  </a:lnTo>
                  <a:lnTo>
                    <a:pt x="583" y="433"/>
                  </a:lnTo>
                  <a:lnTo>
                    <a:pt x="588" y="430"/>
                  </a:lnTo>
                  <a:lnTo>
                    <a:pt x="594" y="422"/>
                  </a:lnTo>
                  <a:lnTo>
                    <a:pt x="603" y="419"/>
                  </a:lnTo>
                  <a:lnTo>
                    <a:pt x="609" y="413"/>
                  </a:lnTo>
                  <a:lnTo>
                    <a:pt x="618" y="407"/>
                  </a:lnTo>
                  <a:lnTo>
                    <a:pt x="624" y="401"/>
                  </a:lnTo>
                  <a:lnTo>
                    <a:pt x="629" y="395"/>
                  </a:lnTo>
                  <a:lnTo>
                    <a:pt x="638" y="389"/>
                  </a:lnTo>
                  <a:lnTo>
                    <a:pt x="644" y="384"/>
                  </a:lnTo>
                  <a:lnTo>
                    <a:pt x="650" y="378"/>
                  </a:lnTo>
                  <a:lnTo>
                    <a:pt x="656" y="372"/>
                  </a:lnTo>
                  <a:lnTo>
                    <a:pt x="662" y="369"/>
                  </a:lnTo>
                  <a:lnTo>
                    <a:pt x="668" y="363"/>
                  </a:lnTo>
                  <a:lnTo>
                    <a:pt x="673" y="357"/>
                  </a:lnTo>
                  <a:lnTo>
                    <a:pt x="679" y="354"/>
                  </a:lnTo>
                  <a:lnTo>
                    <a:pt x="685" y="348"/>
                  </a:lnTo>
                  <a:lnTo>
                    <a:pt x="691" y="343"/>
                  </a:lnTo>
                  <a:lnTo>
                    <a:pt x="694" y="337"/>
                  </a:lnTo>
                  <a:lnTo>
                    <a:pt x="700" y="334"/>
                  </a:lnTo>
                  <a:lnTo>
                    <a:pt x="709" y="322"/>
                  </a:lnTo>
                  <a:lnTo>
                    <a:pt x="717" y="316"/>
                  </a:lnTo>
                  <a:lnTo>
                    <a:pt x="726" y="307"/>
                  </a:lnTo>
                  <a:lnTo>
                    <a:pt x="732" y="299"/>
                  </a:lnTo>
                  <a:lnTo>
                    <a:pt x="738" y="293"/>
                  </a:lnTo>
                  <a:lnTo>
                    <a:pt x="747" y="287"/>
                  </a:lnTo>
                  <a:lnTo>
                    <a:pt x="750" y="281"/>
                  </a:lnTo>
                  <a:lnTo>
                    <a:pt x="755" y="275"/>
                  </a:lnTo>
                  <a:lnTo>
                    <a:pt x="758" y="269"/>
                  </a:lnTo>
                  <a:lnTo>
                    <a:pt x="764" y="266"/>
                  </a:lnTo>
                  <a:lnTo>
                    <a:pt x="767" y="261"/>
                  </a:lnTo>
                  <a:lnTo>
                    <a:pt x="770" y="261"/>
                  </a:lnTo>
                  <a:lnTo>
                    <a:pt x="770" y="258"/>
                  </a:lnTo>
                  <a:lnTo>
                    <a:pt x="770" y="252"/>
                  </a:lnTo>
                  <a:lnTo>
                    <a:pt x="770" y="246"/>
                  </a:lnTo>
                  <a:lnTo>
                    <a:pt x="773" y="240"/>
                  </a:lnTo>
                  <a:lnTo>
                    <a:pt x="773" y="234"/>
                  </a:lnTo>
                  <a:lnTo>
                    <a:pt x="776" y="228"/>
                  </a:lnTo>
                  <a:lnTo>
                    <a:pt x="779" y="220"/>
                  </a:lnTo>
                  <a:lnTo>
                    <a:pt x="779" y="214"/>
                  </a:lnTo>
                  <a:lnTo>
                    <a:pt x="782" y="205"/>
                  </a:lnTo>
                  <a:lnTo>
                    <a:pt x="785" y="196"/>
                  </a:lnTo>
                  <a:lnTo>
                    <a:pt x="788" y="187"/>
                  </a:lnTo>
                  <a:lnTo>
                    <a:pt x="791" y="179"/>
                  </a:lnTo>
                  <a:lnTo>
                    <a:pt x="794" y="170"/>
                  </a:lnTo>
                  <a:lnTo>
                    <a:pt x="796" y="161"/>
                  </a:lnTo>
                  <a:lnTo>
                    <a:pt x="796" y="155"/>
                  </a:lnTo>
                  <a:lnTo>
                    <a:pt x="796" y="152"/>
                  </a:lnTo>
                  <a:lnTo>
                    <a:pt x="799" y="146"/>
                  </a:lnTo>
                  <a:lnTo>
                    <a:pt x="799" y="140"/>
                  </a:lnTo>
                  <a:lnTo>
                    <a:pt x="802" y="132"/>
                  </a:lnTo>
                  <a:lnTo>
                    <a:pt x="805" y="123"/>
                  </a:lnTo>
                  <a:lnTo>
                    <a:pt x="805" y="114"/>
                  </a:lnTo>
                  <a:lnTo>
                    <a:pt x="808" y="105"/>
                  </a:lnTo>
                  <a:lnTo>
                    <a:pt x="811" y="96"/>
                  </a:lnTo>
                  <a:lnTo>
                    <a:pt x="814" y="88"/>
                  </a:lnTo>
                  <a:lnTo>
                    <a:pt x="814" y="82"/>
                  </a:lnTo>
                  <a:lnTo>
                    <a:pt x="817" y="73"/>
                  </a:lnTo>
                  <a:lnTo>
                    <a:pt x="817" y="67"/>
                  </a:lnTo>
                  <a:lnTo>
                    <a:pt x="820" y="61"/>
                  </a:lnTo>
                  <a:lnTo>
                    <a:pt x="820" y="55"/>
                  </a:lnTo>
                  <a:lnTo>
                    <a:pt x="823" y="53"/>
                  </a:lnTo>
                  <a:lnTo>
                    <a:pt x="823" y="47"/>
                  </a:lnTo>
                  <a:lnTo>
                    <a:pt x="826" y="47"/>
                  </a:lnTo>
                  <a:lnTo>
                    <a:pt x="826" y="38"/>
                  </a:lnTo>
                  <a:lnTo>
                    <a:pt x="829" y="35"/>
                  </a:lnTo>
                  <a:lnTo>
                    <a:pt x="835" y="32"/>
                  </a:lnTo>
                  <a:lnTo>
                    <a:pt x="843" y="35"/>
                  </a:lnTo>
                  <a:lnTo>
                    <a:pt x="852" y="41"/>
                  </a:lnTo>
                  <a:lnTo>
                    <a:pt x="858" y="47"/>
                  </a:lnTo>
                  <a:lnTo>
                    <a:pt x="867" y="53"/>
                  </a:lnTo>
                  <a:lnTo>
                    <a:pt x="873" y="61"/>
                  </a:lnTo>
                  <a:lnTo>
                    <a:pt x="876" y="67"/>
                  </a:lnTo>
                  <a:lnTo>
                    <a:pt x="876" y="70"/>
                  </a:lnTo>
                  <a:lnTo>
                    <a:pt x="876" y="79"/>
                  </a:lnTo>
                  <a:lnTo>
                    <a:pt x="876" y="88"/>
                  </a:lnTo>
                  <a:lnTo>
                    <a:pt x="876" y="94"/>
                  </a:lnTo>
                  <a:lnTo>
                    <a:pt x="876" y="105"/>
                  </a:lnTo>
                  <a:lnTo>
                    <a:pt x="873" y="108"/>
                  </a:lnTo>
                  <a:lnTo>
                    <a:pt x="873" y="114"/>
                  </a:lnTo>
                  <a:lnTo>
                    <a:pt x="870" y="120"/>
                  </a:lnTo>
                  <a:lnTo>
                    <a:pt x="870" y="123"/>
                  </a:lnTo>
                  <a:lnTo>
                    <a:pt x="867" y="132"/>
                  </a:lnTo>
                  <a:lnTo>
                    <a:pt x="864" y="143"/>
                  </a:lnTo>
                  <a:lnTo>
                    <a:pt x="861" y="149"/>
                  </a:lnTo>
                  <a:lnTo>
                    <a:pt x="861" y="158"/>
                  </a:lnTo>
                  <a:lnTo>
                    <a:pt x="858" y="167"/>
                  </a:lnTo>
                  <a:lnTo>
                    <a:pt x="858" y="173"/>
                  </a:lnTo>
                  <a:lnTo>
                    <a:pt x="855" y="179"/>
                  </a:lnTo>
                  <a:lnTo>
                    <a:pt x="858" y="181"/>
                  </a:lnTo>
                  <a:lnTo>
                    <a:pt x="861" y="184"/>
                  </a:lnTo>
                  <a:lnTo>
                    <a:pt x="864" y="184"/>
                  </a:lnTo>
                  <a:lnTo>
                    <a:pt x="870" y="184"/>
                  </a:lnTo>
                  <a:lnTo>
                    <a:pt x="878" y="184"/>
                  </a:lnTo>
                  <a:lnTo>
                    <a:pt x="887" y="181"/>
                  </a:lnTo>
                  <a:lnTo>
                    <a:pt x="893" y="181"/>
                  </a:lnTo>
                  <a:lnTo>
                    <a:pt x="902" y="176"/>
                  </a:lnTo>
                  <a:lnTo>
                    <a:pt x="914" y="173"/>
                  </a:lnTo>
                  <a:lnTo>
                    <a:pt x="917" y="167"/>
                  </a:lnTo>
                  <a:lnTo>
                    <a:pt x="925" y="161"/>
                  </a:lnTo>
                  <a:lnTo>
                    <a:pt x="928" y="158"/>
                  </a:lnTo>
                  <a:lnTo>
                    <a:pt x="934" y="155"/>
                  </a:lnTo>
                  <a:lnTo>
                    <a:pt x="940" y="152"/>
                  </a:lnTo>
                  <a:lnTo>
                    <a:pt x="946" y="149"/>
                  </a:lnTo>
                  <a:lnTo>
                    <a:pt x="952" y="146"/>
                  </a:lnTo>
                  <a:lnTo>
                    <a:pt x="958" y="140"/>
                  </a:lnTo>
                  <a:lnTo>
                    <a:pt x="963" y="137"/>
                  </a:lnTo>
                  <a:lnTo>
                    <a:pt x="969" y="132"/>
                  </a:lnTo>
                  <a:lnTo>
                    <a:pt x="975" y="129"/>
                  </a:lnTo>
                  <a:lnTo>
                    <a:pt x="981" y="126"/>
                  </a:lnTo>
                  <a:lnTo>
                    <a:pt x="987" y="120"/>
                  </a:lnTo>
                  <a:lnTo>
                    <a:pt x="996" y="117"/>
                  </a:lnTo>
                  <a:lnTo>
                    <a:pt x="1001" y="114"/>
                  </a:lnTo>
                  <a:lnTo>
                    <a:pt x="1007" y="108"/>
                  </a:lnTo>
                  <a:lnTo>
                    <a:pt x="1013" y="105"/>
                  </a:lnTo>
                  <a:lnTo>
                    <a:pt x="1019" y="102"/>
                  </a:lnTo>
                  <a:lnTo>
                    <a:pt x="1025" y="96"/>
                  </a:lnTo>
                  <a:lnTo>
                    <a:pt x="1028" y="94"/>
                  </a:lnTo>
                  <a:lnTo>
                    <a:pt x="1034" y="91"/>
                  </a:lnTo>
                  <a:lnTo>
                    <a:pt x="1040" y="88"/>
                  </a:lnTo>
                  <a:lnTo>
                    <a:pt x="1045" y="85"/>
                  </a:lnTo>
                  <a:lnTo>
                    <a:pt x="1051" y="82"/>
                  </a:lnTo>
                  <a:lnTo>
                    <a:pt x="1054" y="82"/>
                  </a:lnTo>
                  <a:lnTo>
                    <a:pt x="1060" y="82"/>
                  </a:lnTo>
                  <a:lnTo>
                    <a:pt x="1066" y="79"/>
                  </a:lnTo>
                  <a:lnTo>
                    <a:pt x="1072" y="79"/>
                  </a:lnTo>
                  <a:lnTo>
                    <a:pt x="1078" y="82"/>
                  </a:lnTo>
                  <a:lnTo>
                    <a:pt x="1084" y="85"/>
                  </a:lnTo>
                  <a:lnTo>
                    <a:pt x="1089" y="88"/>
                  </a:lnTo>
                  <a:lnTo>
                    <a:pt x="1095" y="94"/>
                  </a:lnTo>
                  <a:lnTo>
                    <a:pt x="1098" y="99"/>
                  </a:lnTo>
                  <a:lnTo>
                    <a:pt x="1098" y="108"/>
                  </a:lnTo>
                  <a:lnTo>
                    <a:pt x="1098" y="111"/>
                  </a:lnTo>
                  <a:lnTo>
                    <a:pt x="1098" y="117"/>
                  </a:lnTo>
                  <a:lnTo>
                    <a:pt x="1098" y="123"/>
                  </a:lnTo>
                  <a:lnTo>
                    <a:pt x="1095" y="129"/>
                  </a:lnTo>
                  <a:lnTo>
                    <a:pt x="1092" y="132"/>
                  </a:lnTo>
                  <a:lnTo>
                    <a:pt x="1086" y="140"/>
                  </a:lnTo>
                  <a:lnTo>
                    <a:pt x="1081" y="146"/>
                  </a:lnTo>
                  <a:lnTo>
                    <a:pt x="1075" y="152"/>
                  </a:lnTo>
                  <a:lnTo>
                    <a:pt x="1066" y="158"/>
                  </a:lnTo>
                  <a:lnTo>
                    <a:pt x="1057" y="167"/>
                  </a:lnTo>
                  <a:lnTo>
                    <a:pt x="1048" y="173"/>
                  </a:lnTo>
                  <a:lnTo>
                    <a:pt x="1040" y="181"/>
                  </a:lnTo>
                  <a:lnTo>
                    <a:pt x="1031" y="187"/>
                  </a:lnTo>
                  <a:lnTo>
                    <a:pt x="1022" y="193"/>
                  </a:lnTo>
                  <a:lnTo>
                    <a:pt x="1013" y="199"/>
                  </a:lnTo>
                  <a:lnTo>
                    <a:pt x="1007" y="205"/>
                  </a:lnTo>
                  <a:lnTo>
                    <a:pt x="1001" y="211"/>
                  </a:lnTo>
                  <a:lnTo>
                    <a:pt x="999" y="214"/>
                  </a:lnTo>
                  <a:lnTo>
                    <a:pt x="996" y="217"/>
                  </a:lnTo>
                  <a:lnTo>
                    <a:pt x="996" y="220"/>
                  </a:lnTo>
                  <a:lnTo>
                    <a:pt x="1001" y="220"/>
                  </a:lnTo>
                  <a:lnTo>
                    <a:pt x="1004" y="220"/>
                  </a:lnTo>
                  <a:lnTo>
                    <a:pt x="1013" y="220"/>
                  </a:lnTo>
                  <a:lnTo>
                    <a:pt x="1022" y="220"/>
                  </a:lnTo>
                  <a:lnTo>
                    <a:pt x="1031" y="220"/>
                  </a:lnTo>
                  <a:lnTo>
                    <a:pt x="1034" y="220"/>
                  </a:lnTo>
                  <a:lnTo>
                    <a:pt x="1040" y="220"/>
                  </a:lnTo>
                  <a:lnTo>
                    <a:pt x="1045" y="217"/>
                  </a:lnTo>
                  <a:lnTo>
                    <a:pt x="1051" y="217"/>
                  </a:lnTo>
                  <a:lnTo>
                    <a:pt x="1054" y="217"/>
                  </a:lnTo>
                  <a:lnTo>
                    <a:pt x="1060" y="217"/>
                  </a:lnTo>
                  <a:lnTo>
                    <a:pt x="1063" y="214"/>
                  </a:lnTo>
                  <a:lnTo>
                    <a:pt x="1069" y="214"/>
                  </a:lnTo>
                  <a:lnTo>
                    <a:pt x="1078" y="214"/>
                  </a:lnTo>
                  <a:lnTo>
                    <a:pt x="1089" y="214"/>
                  </a:lnTo>
                  <a:lnTo>
                    <a:pt x="1095" y="211"/>
                  </a:lnTo>
                  <a:lnTo>
                    <a:pt x="1104" y="211"/>
                  </a:lnTo>
                  <a:lnTo>
                    <a:pt x="1110" y="211"/>
                  </a:lnTo>
                  <a:lnTo>
                    <a:pt x="1116" y="211"/>
                  </a:lnTo>
                  <a:lnTo>
                    <a:pt x="1119" y="214"/>
                  </a:lnTo>
                  <a:lnTo>
                    <a:pt x="1125" y="220"/>
                  </a:lnTo>
                  <a:lnTo>
                    <a:pt x="1130" y="225"/>
                  </a:lnTo>
                  <a:lnTo>
                    <a:pt x="1133" y="234"/>
                  </a:lnTo>
                  <a:lnTo>
                    <a:pt x="1136" y="243"/>
                  </a:lnTo>
                  <a:lnTo>
                    <a:pt x="1136" y="252"/>
                  </a:lnTo>
                  <a:lnTo>
                    <a:pt x="1136" y="261"/>
                  </a:lnTo>
                  <a:lnTo>
                    <a:pt x="1136" y="269"/>
                  </a:lnTo>
                  <a:lnTo>
                    <a:pt x="1133" y="272"/>
                  </a:lnTo>
                  <a:lnTo>
                    <a:pt x="1127" y="275"/>
                  </a:lnTo>
                  <a:lnTo>
                    <a:pt x="1119" y="278"/>
                  </a:lnTo>
                  <a:lnTo>
                    <a:pt x="1110" y="281"/>
                  </a:lnTo>
                  <a:lnTo>
                    <a:pt x="1104" y="284"/>
                  </a:lnTo>
                  <a:lnTo>
                    <a:pt x="1098" y="284"/>
                  </a:lnTo>
                  <a:lnTo>
                    <a:pt x="1092" y="284"/>
                  </a:lnTo>
                  <a:lnTo>
                    <a:pt x="1086" y="287"/>
                  </a:lnTo>
                  <a:lnTo>
                    <a:pt x="1081" y="287"/>
                  </a:lnTo>
                  <a:lnTo>
                    <a:pt x="1075" y="287"/>
                  </a:lnTo>
                  <a:lnTo>
                    <a:pt x="1066" y="287"/>
                  </a:lnTo>
                  <a:lnTo>
                    <a:pt x="1063" y="290"/>
                  </a:lnTo>
                  <a:lnTo>
                    <a:pt x="1054" y="290"/>
                  </a:lnTo>
                  <a:lnTo>
                    <a:pt x="1048" y="290"/>
                  </a:lnTo>
                  <a:lnTo>
                    <a:pt x="1043" y="290"/>
                  </a:lnTo>
                  <a:lnTo>
                    <a:pt x="1037" y="293"/>
                  </a:lnTo>
                  <a:lnTo>
                    <a:pt x="1031" y="293"/>
                  </a:lnTo>
                  <a:lnTo>
                    <a:pt x="1025" y="293"/>
                  </a:lnTo>
                  <a:lnTo>
                    <a:pt x="1019" y="293"/>
                  </a:lnTo>
                  <a:lnTo>
                    <a:pt x="1013" y="293"/>
                  </a:lnTo>
                  <a:lnTo>
                    <a:pt x="1004" y="293"/>
                  </a:lnTo>
                  <a:lnTo>
                    <a:pt x="999" y="293"/>
                  </a:lnTo>
                  <a:lnTo>
                    <a:pt x="993" y="293"/>
                  </a:lnTo>
                  <a:lnTo>
                    <a:pt x="993" y="296"/>
                  </a:lnTo>
                  <a:lnTo>
                    <a:pt x="996" y="296"/>
                  </a:lnTo>
                  <a:lnTo>
                    <a:pt x="1001" y="299"/>
                  </a:lnTo>
                  <a:lnTo>
                    <a:pt x="1007" y="302"/>
                  </a:lnTo>
                  <a:lnTo>
                    <a:pt x="1013" y="304"/>
                  </a:lnTo>
                  <a:lnTo>
                    <a:pt x="1022" y="310"/>
                  </a:lnTo>
                  <a:lnTo>
                    <a:pt x="1031" y="313"/>
                  </a:lnTo>
                  <a:lnTo>
                    <a:pt x="1043" y="319"/>
                  </a:lnTo>
                  <a:lnTo>
                    <a:pt x="1051" y="325"/>
                  </a:lnTo>
                  <a:lnTo>
                    <a:pt x="1060" y="331"/>
                  </a:lnTo>
                  <a:lnTo>
                    <a:pt x="1069" y="337"/>
                  </a:lnTo>
                  <a:lnTo>
                    <a:pt x="1078" y="343"/>
                  </a:lnTo>
                  <a:lnTo>
                    <a:pt x="1084" y="348"/>
                  </a:lnTo>
                  <a:lnTo>
                    <a:pt x="1089" y="354"/>
                  </a:lnTo>
                  <a:lnTo>
                    <a:pt x="1092" y="357"/>
                  </a:lnTo>
                  <a:lnTo>
                    <a:pt x="1095" y="363"/>
                  </a:lnTo>
                  <a:lnTo>
                    <a:pt x="1095" y="369"/>
                  </a:lnTo>
                  <a:lnTo>
                    <a:pt x="1095" y="372"/>
                  </a:lnTo>
                  <a:lnTo>
                    <a:pt x="1095" y="378"/>
                  </a:lnTo>
                  <a:lnTo>
                    <a:pt x="1092" y="384"/>
                  </a:lnTo>
                  <a:lnTo>
                    <a:pt x="1089" y="392"/>
                  </a:lnTo>
                  <a:lnTo>
                    <a:pt x="1084" y="398"/>
                  </a:lnTo>
                  <a:lnTo>
                    <a:pt x="1075" y="404"/>
                  </a:lnTo>
                  <a:lnTo>
                    <a:pt x="1066" y="410"/>
                  </a:lnTo>
                  <a:lnTo>
                    <a:pt x="1057" y="410"/>
                  </a:lnTo>
                  <a:lnTo>
                    <a:pt x="1051" y="410"/>
                  </a:lnTo>
                  <a:lnTo>
                    <a:pt x="1045" y="410"/>
                  </a:lnTo>
                  <a:lnTo>
                    <a:pt x="1043" y="407"/>
                  </a:lnTo>
                  <a:lnTo>
                    <a:pt x="1037" y="404"/>
                  </a:lnTo>
                  <a:lnTo>
                    <a:pt x="1034" y="404"/>
                  </a:lnTo>
                  <a:lnTo>
                    <a:pt x="1028" y="401"/>
                  </a:lnTo>
                  <a:lnTo>
                    <a:pt x="1022" y="398"/>
                  </a:lnTo>
                  <a:lnTo>
                    <a:pt x="1016" y="395"/>
                  </a:lnTo>
                  <a:lnTo>
                    <a:pt x="1013" y="392"/>
                  </a:lnTo>
                  <a:lnTo>
                    <a:pt x="1001" y="387"/>
                  </a:lnTo>
                  <a:lnTo>
                    <a:pt x="996" y="384"/>
                  </a:lnTo>
                  <a:lnTo>
                    <a:pt x="990" y="381"/>
                  </a:lnTo>
                  <a:lnTo>
                    <a:pt x="993" y="387"/>
                  </a:lnTo>
                  <a:lnTo>
                    <a:pt x="993" y="389"/>
                  </a:lnTo>
                  <a:lnTo>
                    <a:pt x="996" y="392"/>
                  </a:lnTo>
                  <a:lnTo>
                    <a:pt x="999" y="398"/>
                  </a:lnTo>
                  <a:lnTo>
                    <a:pt x="1001" y="404"/>
                  </a:lnTo>
                  <a:lnTo>
                    <a:pt x="1001" y="410"/>
                  </a:lnTo>
                  <a:lnTo>
                    <a:pt x="1004" y="413"/>
                  </a:lnTo>
                  <a:lnTo>
                    <a:pt x="1004" y="419"/>
                  </a:lnTo>
                  <a:lnTo>
                    <a:pt x="1007" y="425"/>
                  </a:lnTo>
                  <a:lnTo>
                    <a:pt x="1007" y="428"/>
                  </a:lnTo>
                  <a:lnTo>
                    <a:pt x="1007" y="433"/>
                  </a:lnTo>
                  <a:lnTo>
                    <a:pt x="1007" y="436"/>
                  </a:lnTo>
                  <a:lnTo>
                    <a:pt x="1007" y="442"/>
                  </a:lnTo>
                  <a:lnTo>
                    <a:pt x="1004" y="442"/>
                  </a:lnTo>
                  <a:lnTo>
                    <a:pt x="1004" y="445"/>
                  </a:lnTo>
                  <a:lnTo>
                    <a:pt x="999" y="448"/>
                  </a:lnTo>
                  <a:lnTo>
                    <a:pt x="996" y="448"/>
                  </a:lnTo>
                  <a:lnTo>
                    <a:pt x="990" y="448"/>
                  </a:lnTo>
                  <a:lnTo>
                    <a:pt x="984" y="448"/>
                  </a:lnTo>
                  <a:lnTo>
                    <a:pt x="975" y="448"/>
                  </a:lnTo>
                  <a:lnTo>
                    <a:pt x="972" y="448"/>
                  </a:lnTo>
                  <a:lnTo>
                    <a:pt x="963" y="448"/>
                  </a:lnTo>
                  <a:lnTo>
                    <a:pt x="958" y="448"/>
                  </a:lnTo>
                  <a:lnTo>
                    <a:pt x="952" y="445"/>
                  </a:lnTo>
                  <a:lnTo>
                    <a:pt x="949" y="445"/>
                  </a:lnTo>
                  <a:lnTo>
                    <a:pt x="940" y="445"/>
                  </a:lnTo>
                  <a:lnTo>
                    <a:pt x="937" y="445"/>
                  </a:lnTo>
                  <a:lnTo>
                    <a:pt x="934" y="448"/>
                  </a:lnTo>
                  <a:lnTo>
                    <a:pt x="928" y="451"/>
                  </a:lnTo>
                  <a:lnTo>
                    <a:pt x="922" y="460"/>
                  </a:lnTo>
                  <a:lnTo>
                    <a:pt x="917" y="460"/>
                  </a:lnTo>
                  <a:lnTo>
                    <a:pt x="914" y="466"/>
                  </a:lnTo>
                  <a:lnTo>
                    <a:pt x="908" y="469"/>
                  </a:lnTo>
                  <a:lnTo>
                    <a:pt x="902" y="474"/>
                  </a:lnTo>
                  <a:lnTo>
                    <a:pt x="896" y="480"/>
                  </a:lnTo>
                  <a:lnTo>
                    <a:pt x="890" y="486"/>
                  </a:lnTo>
                  <a:lnTo>
                    <a:pt x="884" y="492"/>
                  </a:lnTo>
                  <a:lnTo>
                    <a:pt x="878" y="498"/>
                  </a:lnTo>
                  <a:lnTo>
                    <a:pt x="870" y="504"/>
                  </a:lnTo>
                  <a:lnTo>
                    <a:pt x="864" y="512"/>
                  </a:lnTo>
                  <a:lnTo>
                    <a:pt x="855" y="518"/>
                  </a:lnTo>
                  <a:lnTo>
                    <a:pt x="846" y="524"/>
                  </a:lnTo>
                  <a:lnTo>
                    <a:pt x="837" y="533"/>
                  </a:lnTo>
                  <a:lnTo>
                    <a:pt x="829" y="539"/>
                  </a:lnTo>
                  <a:lnTo>
                    <a:pt x="823" y="548"/>
                  </a:lnTo>
                  <a:lnTo>
                    <a:pt x="814" y="556"/>
                  </a:lnTo>
                  <a:lnTo>
                    <a:pt x="802" y="562"/>
                  </a:lnTo>
                  <a:lnTo>
                    <a:pt x="794" y="571"/>
                  </a:lnTo>
                  <a:lnTo>
                    <a:pt x="785" y="580"/>
                  </a:lnTo>
                  <a:lnTo>
                    <a:pt x="776" y="589"/>
                  </a:lnTo>
                  <a:lnTo>
                    <a:pt x="764" y="597"/>
                  </a:lnTo>
                  <a:lnTo>
                    <a:pt x="755" y="606"/>
                  </a:lnTo>
                  <a:lnTo>
                    <a:pt x="747" y="615"/>
                  </a:lnTo>
                  <a:lnTo>
                    <a:pt x="738" y="624"/>
                  </a:lnTo>
                  <a:lnTo>
                    <a:pt x="726" y="633"/>
                  </a:lnTo>
                  <a:lnTo>
                    <a:pt x="714" y="641"/>
                  </a:lnTo>
                  <a:lnTo>
                    <a:pt x="703" y="650"/>
                  </a:lnTo>
                  <a:lnTo>
                    <a:pt x="694" y="662"/>
                  </a:lnTo>
                  <a:lnTo>
                    <a:pt x="682" y="668"/>
                  </a:lnTo>
                  <a:lnTo>
                    <a:pt x="673" y="677"/>
                  </a:lnTo>
                  <a:lnTo>
                    <a:pt x="662" y="688"/>
                  </a:lnTo>
                  <a:lnTo>
                    <a:pt x="653" y="697"/>
                  </a:lnTo>
                  <a:lnTo>
                    <a:pt x="641" y="703"/>
                  </a:lnTo>
                  <a:lnTo>
                    <a:pt x="629" y="712"/>
                  </a:lnTo>
                  <a:lnTo>
                    <a:pt x="621" y="723"/>
                  </a:lnTo>
                  <a:lnTo>
                    <a:pt x="612" y="732"/>
                  </a:lnTo>
                  <a:lnTo>
                    <a:pt x="600" y="738"/>
                  </a:lnTo>
                  <a:lnTo>
                    <a:pt x="591" y="747"/>
                  </a:lnTo>
                  <a:lnTo>
                    <a:pt x="580" y="756"/>
                  </a:lnTo>
                  <a:lnTo>
                    <a:pt x="571" y="764"/>
                  </a:lnTo>
                  <a:lnTo>
                    <a:pt x="559" y="773"/>
                  </a:lnTo>
                  <a:lnTo>
                    <a:pt x="550" y="779"/>
                  </a:lnTo>
                  <a:lnTo>
                    <a:pt x="542" y="788"/>
                  </a:lnTo>
                  <a:lnTo>
                    <a:pt x="533" y="794"/>
                  </a:lnTo>
                  <a:lnTo>
                    <a:pt x="521" y="800"/>
                  </a:lnTo>
                  <a:lnTo>
                    <a:pt x="512" y="808"/>
                  </a:lnTo>
                  <a:lnTo>
                    <a:pt x="503" y="814"/>
                  </a:lnTo>
                  <a:lnTo>
                    <a:pt x="498" y="820"/>
                  </a:lnTo>
                  <a:lnTo>
                    <a:pt x="489" y="826"/>
                  </a:lnTo>
                  <a:lnTo>
                    <a:pt x="480" y="832"/>
                  </a:lnTo>
                  <a:lnTo>
                    <a:pt x="471" y="838"/>
                  </a:lnTo>
                  <a:lnTo>
                    <a:pt x="465" y="844"/>
                  </a:lnTo>
                  <a:lnTo>
                    <a:pt x="457" y="846"/>
                  </a:lnTo>
                  <a:lnTo>
                    <a:pt x="451" y="852"/>
                  </a:lnTo>
                  <a:lnTo>
                    <a:pt x="445" y="855"/>
                  </a:lnTo>
                  <a:lnTo>
                    <a:pt x="439" y="861"/>
                  </a:lnTo>
                  <a:lnTo>
                    <a:pt x="433" y="864"/>
                  </a:lnTo>
                  <a:lnTo>
                    <a:pt x="427" y="864"/>
                  </a:lnTo>
                  <a:lnTo>
                    <a:pt x="419" y="867"/>
                  </a:lnTo>
                  <a:lnTo>
                    <a:pt x="416" y="873"/>
                  </a:lnTo>
                  <a:lnTo>
                    <a:pt x="407" y="876"/>
                  </a:lnTo>
                  <a:lnTo>
                    <a:pt x="401" y="879"/>
                  </a:lnTo>
                  <a:lnTo>
                    <a:pt x="395" y="882"/>
                  </a:lnTo>
                  <a:lnTo>
                    <a:pt x="389" y="885"/>
                  </a:lnTo>
                  <a:lnTo>
                    <a:pt x="383" y="887"/>
                  </a:lnTo>
                  <a:lnTo>
                    <a:pt x="375" y="890"/>
                  </a:lnTo>
                  <a:lnTo>
                    <a:pt x="369" y="893"/>
                  </a:lnTo>
                  <a:lnTo>
                    <a:pt x="363" y="896"/>
                  </a:lnTo>
                  <a:lnTo>
                    <a:pt x="357" y="899"/>
                  </a:lnTo>
                  <a:lnTo>
                    <a:pt x="348" y="899"/>
                  </a:lnTo>
                  <a:lnTo>
                    <a:pt x="342" y="902"/>
                  </a:lnTo>
                  <a:lnTo>
                    <a:pt x="337" y="908"/>
                  </a:lnTo>
                  <a:lnTo>
                    <a:pt x="331" y="908"/>
                  </a:lnTo>
                  <a:lnTo>
                    <a:pt x="322" y="911"/>
                  </a:lnTo>
                  <a:lnTo>
                    <a:pt x="316" y="914"/>
                  </a:lnTo>
                  <a:lnTo>
                    <a:pt x="310" y="917"/>
                  </a:lnTo>
                  <a:lnTo>
                    <a:pt x="301" y="920"/>
                  </a:lnTo>
                  <a:lnTo>
                    <a:pt x="295" y="923"/>
                  </a:lnTo>
                  <a:lnTo>
                    <a:pt x="290" y="926"/>
                  </a:lnTo>
                  <a:lnTo>
                    <a:pt x="284" y="926"/>
                  </a:lnTo>
                  <a:lnTo>
                    <a:pt x="278" y="929"/>
                  </a:lnTo>
                  <a:lnTo>
                    <a:pt x="269" y="931"/>
                  </a:lnTo>
                  <a:lnTo>
                    <a:pt x="263" y="931"/>
                  </a:lnTo>
                  <a:lnTo>
                    <a:pt x="257" y="934"/>
                  </a:lnTo>
                  <a:lnTo>
                    <a:pt x="252" y="937"/>
                  </a:lnTo>
                  <a:lnTo>
                    <a:pt x="246" y="940"/>
                  </a:lnTo>
                  <a:lnTo>
                    <a:pt x="240" y="940"/>
                  </a:lnTo>
                  <a:lnTo>
                    <a:pt x="234" y="943"/>
                  </a:lnTo>
                  <a:lnTo>
                    <a:pt x="228" y="946"/>
                  </a:lnTo>
                  <a:lnTo>
                    <a:pt x="222" y="949"/>
                  </a:lnTo>
                  <a:lnTo>
                    <a:pt x="219" y="949"/>
                  </a:lnTo>
                  <a:lnTo>
                    <a:pt x="213" y="952"/>
                  </a:lnTo>
                  <a:lnTo>
                    <a:pt x="208" y="952"/>
                  </a:lnTo>
                  <a:lnTo>
                    <a:pt x="202" y="955"/>
                  </a:lnTo>
                  <a:lnTo>
                    <a:pt x="196" y="955"/>
                  </a:lnTo>
                  <a:lnTo>
                    <a:pt x="193" y="958"/>
                  </a:lnTo>
                  <a:lnTo>
                    <a:pt x="181" y="961"/>
                  </a:lnTo>
                  <a:lnTo>
                    <a:pt x="172" y="964"/>
                  </a:lnTo>
                  <a:lnTo>
                    <a:pt x="164" y="967"/>
                  </a:lnTo>
                  <a:lnTo>
                    <a:pt x="158" y="972"/>
                  </a:lnTo>
                  <a:lnTo>
                    <a:pt x="149" y="972"/>
                  </a:lnTo>
                  <a:lnTo>
                    <a:pt x="146" y="975"/>
                  </a:lnTo>
                  <a:lnTo>
                    <a:pt x="140" y="978"/>
                  </a:lnTo>
                  <a:lnTo>
                    <a:pt x="134" y="981"/>
                  </a:lnTo>
                  <a:lnTo>
                    <a:pt x="131" y="984"/>
                  </a:lnTo>
                  <a:lnTo>
                    <a:pt x="129" y="990"/>
                  </a:lnTo>
                  <a:lnTo>
                    <a:pt x="129" y="993"/>
                  </a:lnTo>
                  <a:lnTo>
                    <a:pt x="129" y="999"/>
                  </a:lnTo>
                  <a:lnTo>
                    <a:pt x="129" y="1002"/>
                  </a:lnTo>
                  <a:lnTo>
                    <a:pt x="131" y="1008"/>
                  </a:lnTo>
                  <a:lnTo>
                    <a:pt x="134" y="1013"/>
                  </a:lnTo>
                  <a:lnTo>
                    <a:pt x="140" y="1016"/>
                  </a:lnTo>
                  <a:lnTo>
                    <a:pt x="143" y="1016"/>
                  </a:lnTo>
                  <a:lnTo>
                    <a:pt x="146" y="1019"/>
                  </a:lnTo>
                  <a:lnTo>
                    <a:pt x="149" y="1019"/>
                  </a:lnTo>
                  <a:lnTo>
                    <a:pt x="155" y="1022"/>
                  </a:lnTo>
                  <a:lnTo>
                    <a:pt x="158" y="1022"/>
                  </a:lnTo>
                  <a:lnTo>
                    <a:pt x="161" y="1022"/>
                  </a:lnTo>
                  <a:lnTo>
                    <a:pt x="167" y="1019"/>
                  </a:lnTo>
                  <a:lnTo>
                    <a:pt x="170" y="1019"/>
                  </a:lnTo>
                  <a:lnTo>
                    <a:pt x="175" y="1016"/>
                  </a:lnTo>
                  <a:lnTo>
                    <a:pt x="184" y="1016"/>
                  </a:lnTo>
                  <a:lnTo>
                    <a:pt x="190" y="1013"/>
                  </a:lnTo>
                  <a:lnTo>
                    <a:pt x="199" y="1013"/>
                  </a:lnTo>
                  <a:lnTo>
                    <a:pt x="208" y="1008"/>
                  </a:lnTo>
                  <a:lnTo>
                    <a:pt x="213" y="1005"/>
                  </a:lnTo>
                  <a:lnTo>
                    <a:pt x="219" y="1005"/>
                  </a:lnTo>
                  <a:lnTo>
                    <a:pt x="222" y="1002"/>
                  </a:lnTo>
                  <a:lnTo>
                    <a:pt x="228" y="1002"/>
                  </a:lnTo>
                  <a:lnTo>
                    <a:pt x="234" y="999"/>
                  </a:lnTo>
                  <a:lnTo>
                    <a:pt x="240" y="996"/>
                  </a:lnTo>
                  <a:lnTo>
                    <a:pt x="246" y="996"/>
                  </a:lnTo>
                  <a:lnTo>
                    <a:pt x="249" y="993"/>
                  </a:lnTo>
                  <a:lnTo>
                    <a:pt x="254" y="990"/>
                  </a:lnTo>
                  <a:lnTo>
                    <a:pt x="260" y="990"/>
                  </a:lnTo>
                  <a:lnTo>
                    <a:pt x="266" y="987"/>
                  </a:lnTo>
                  <a:lnTo>
                    <a:pt x="272" y="984"/>
                  </a:lnTo>
                  <a:lnTo>
                    <a:pt x="281" y="984"/>
                  </a:lnTo>
                  <a:lnTo>
                    <a:pt x="284" y="978"/>
                  </a:lnTo>
                  <a:lnTo>
                    <a:pt x="290" y="975"/>
                  </a:lnTo>
                  <a:lnTo>
                    <a:pt x="295" y="975"/>
                  </a:lnTo>
                  <a:lnTo>
                    <a:pt x="304" y="972"/>
                  </a:lnTo>
                  <a:lnTo>
                    <a:pt x="310" y="970"/>
                  </a:lnTo>
                  <a:lnTo>
                    <a:pt x="316" y="967"/>
                  </a:lnTo>
                  <a:lnTo>
                    <a:pt x="322" y="964"/>
                  </a:lnTo>
                  <a:lnTo>
                    <a:pt x="331" y="961"/>
                  </a:lnTo>
                  <a:lnTo>
                    <a:pt x="337" y="958"/>
                  </a:lnTo>
                  <a:lnTo>
                    <a:pt x="342" y="955"/>
                  </a:lnTo>
                  <a:lnTo>
                    <a:pt x="348" y="949"/>
                  </a:lnTo>
                  <a:lnTo>
                    <a:pt x="357" y="949"/>
                  </a:lnTo>
                  <a:lnTo>
                    <a:pt x="363" y="943"/>
                  </a:lnTo>
                  <a:lnTo>
                    <a:pt x="372" y="940"/>
                  </a:lnTo>
                  <a:lnTo>
                    <a:pt x="378" y="937"/>
                  </a:lnTo>
                  <a:lnTo>
                    <a:pt x="386" y="934"/>
                  </a:lnTo>
                  <a:lnTo>
                    <a:pt x="392" y="931"/>
                  </a:lnTo>
                  <a:lnTo>
                    <a:pt x="398" y="926"/>
                  </a:lnTo>
                  <a:lnTo>
                    <a:pt x="407" y="923"/>
                  </a:lnTo>
                  <a:lnTo>
                    <a:pt x="416" y="920"/>
                  </a:lnTo>
                  <a:lnTo>
                    <a:pt x="421" y="914"/>
                  </a:lnTo>
                  <a:lnTo>
                    <a:pt x="430" y="911"/>
                  </a:lnTo>
                  <a:lnTo>
                    <a:pt x="436" y="908"/>
                  </a:lnTo>
                  <a:lnTo>
                    <a:pt x="445" y="905"/>
                  </a:lnTo>
                  <a:lnTo>
                    <a:pt x="451" y="899"/>
                  </a:lnTo>
                  <a:lnTo>
                    <a:pt x="460" y="896"/>
                  </a:lnTo>
                  <a:lnTo>
                    <a:pt x="468" y="890"/>
                  </a:lnTo>
                  <a:lnTo>
                    <a:pt x="474" y="887"/>
                  </a:lnTo>
                  <a:lnTo>
                    <a:pt x="483" y="885"/>
                  </a:lnTo>
                  <a:lnTo>
                    <a:pt x="492" y="879"/>
                  </a:lnTo>
                  <a:lnTo>
                    <a:pt x="498" y="876"/>
                  </a:lnTo>
                  <a:lnTo>
                    <a:pt x="506" y="873"/>
                  </a:lnTo>
                  <a:lnTo>
                    <a:pt x="515" y="867"/>
                  </a:lnTo>
                  <a:lnTo>
                    <a:pt x="521" y="861"/>
                  </a:lnTo>
                  <a:lnTo>
                    <a:pt x="530" y="855"/>
                  </a:lnTo>
                  <a:lnTo>
                    <a:pt x="539" y="849"/>
                  </a:lnTo>
                  <a:lnTo>
                    <a:pt x="545" y="844"/>
                  </a:lnTo>
                  <a:lnTo>
                    <a:pt x="556" y="838"/>
                  </a:lnTo>
                  <a:lnTo>
                    <a:pt x="562" y="832"/>
                  </a:lnTo>
                  <a:lnTo>
                    <a:pt x="571" y="826"/>
                  </a:lnTo>
                  <a:lnTo>
                    <a:pt x="580" y="820"/>
                  </a:lnTo>
                  <a:lnTo>
                    <a:pt x="588" y="811"/>
                  </a:lnTo>
                  <a:lnTo>
                    <a:pt x="597" y="805"/>
                  </a:lnTo>
                  <a:lnTo>
                    <a:pt x="606" y="800"/>
                  </a:lnTo>
                  <a:lnTo>
                    <a:pt x="615" y="791"/>
                  </a:lnTo>
                  <a:lnTo>
                    <a:pt x="624" y="785"/>
                  </a:lnTo>
                  <a:lnTo>
                    <a:pt x="632" y="776"/>
                  </a:lnTo>
                  <a:lnTo>
                    <a:pt x="644" y="770"/>
                  </a:lnTo>
                  <a:lnTo>
                    <a:pt x="653" y="762"/>
                  </a:lnTo>
                  <a:lnTo>
                    <a:pt x="662" y="753"/>
                  </a:lnTo>
                  <a:lnTo>
                    <a:pt x="670" y="744"/>
                  </a:lnTo>
                  <a:lnTo>
                    <a:pt x="679" y="735"/>
                  </a:lnTo>
                  <a:lnTo>
                    <a:pt x="688" y="729"/>
                  </a:lnTo>
                  <a:lnTo>
                    <a:pt x="697" y="720"/>
                  </a:lnTo>
                  <a:lnTo>
                    <a:pt x="706" y="712"/>
                  </a:lnTo>
                  <a:lnTo>
                    <a:pt x="717" y="706"/>
                  </a:lnTo>
                  <a:lnTo>
                    <a:pt x="723" y="697"/>
                  </a:lnTo>
                  <a:lnTo>
                    <a:pt x="732" y="688"/>
                  </a:lnTo>
                  <a:lnTo>
                    <a:pt x="741" y="679"/>
                  </a:lnTo>
                  <a:lnTo>
                    <a:pt x="752" y="674"/>
                  </a:lnTo>
                  <a:lnTo>
                    <a:pt x="758" y="665"/>
                  </a:lnTo>
                  <a:lnTo>
                    <a:pt x="767" y="656"/>
                  </a:lnTo>
                  <a:lnTo>
                    <a:pt x="776" y="647"/>
                  </a:lnTo>
                  <a:lnTo>
                    <a:pt x="788" y="641"/>
                  </a:lnTo>
                  <a:lnTo>
                    <a:pt x="794" y="633"/>
                  </a:lnTo>
                  <a:lnTo>
                    <a:pt x="802" y="624"/>
                  </a:lnTo>
                  <a:lnTo>
                    <a:pt x="811" y="615"/>
                  </a:lnTo>
                  <a:lnTo>
                    <a:pt x="817" y="609"/>
                  </a:lnTo>
                  <a:lnTo>
                    <a:pt x="826" y="600"/>
                  </a:lnTo>
                  <a:lnTo>
                    <a:pt x="832" y="595"/>
                  </a:lnTo>
                  <a:lnTo>
                    <a:pt x="840" y="586"/>
                  </a:lnTo>
                  <a:lnTo>
                    <a:pt x="849" y="580"/>
                  </a:lnTo>
                  <a:lnTo>
                    <a:pt x="855" y="571"/>
                  </a:lnTo>
                  <a:lnTo>
                    <a:pt x="861" y="565"/>
                  </a:lnTo>
                  <a:lnTo>
                    <a:pt x="867" y="559"/>
                  </a:lnTo>
                  <a:lnTo>
                    <a:pt x="876" y="554"/>
                  </a:lnTo>
                  <a:lnTo>
                    <a:pt x="878" y="548"/>
                  </a:lnTo>
                  <a:lnTo>
                    <a:pt x="887" y="542"/>
                  </a:lnTo>
                  <a:lnTo>
                    <a:pt x="890" y="536"/>
                  </a:lnTo>
                  <a:lnTo>
                    <a:pt x="899" y="530"/>
                  </a:lnTo>
                  <a:lnTo>
                    <a:pt x="902" y="524"/>
                  </a:lnTo>
                  <a:lnTo>
                    <a:pt x="908" y="518"/>
                  </a:lnTo>
                  <a:lnTo>
                    <a:pt x="914" y="512"/>
                  </a:lnTo>
                  <a:lnTo>
                    <a:pt x="917" y="510"/>
                  </a:lnTo>
                  <a:lnTo>
                    <a:pt x="925" y="501"/>
                  </a:lnTo>
                  <a:lnTo>
                    <a:pt x="931" y="495"/>
                  </a:lnTo>
                  <a:lnTo>
                    <a:pt x="937" y="489"/>
                  </a:lnTo>
                  <a:lnTo>
                    <a:pt x="940" y="486"/>
                  </a:lnTo>
                  <a:lnTo>
                    <a:pt x="943" y="483"/>
                  </a:lnTo>
                  <a:lnTo>
                    <a:pt x="946" y="483"/>
                  </a:lnTo>
                  <a:lnTo>
                    <a:pt x="955" y="483"/>
                  </a:lnTo>
                  <a:lnTo>
                    <a:pt x="958" y="483"/>
                  </a:lnTo>
                  <a:lnTo>
                    <a:pt x="963" y="483"/>
                  </a:lnTo>
                  <a:lnTo>
                    <a:pt x="969" y="483"/>
                  </a:lnTo>
                  <a:lnTo>
                    <a:pt x="978" y="486"/>
                  </a:lnTo>
                  <a:lnTo>
                    <a:pt x="984" y="483"/>
                  </a:lnTo>
                  <a:lnTo>
                    <a:pt x="990" y="483"/>
                  </a:lnTo>
                  <a:lnTo>
                    <a:pt x="996" y="483"/>
                  </a:lnTo>
                  <a:lnTo>
                    <a:pt x="1004" y="483"/>
                  </a:lnTo>
                  <a:lnTo>
                    <a:pt x="1010" y="480"/>
                  </a:lnTo>
                  <a:lnTo>
                    <a:pt x="1013" y="480"/>
                  </a:lnTo>
                  <a:lnTo>
                    <a:pt x="1019" y="477"/>
                  </a:lnTo>
                  <a:lnTo>
                    <a:pt x="1022" y="477"/>
                  </a:lnTo>
                  <a:lnTo>
                    <a:pt x="1028" y="471"/>
                  </a:lnTo>
                  <a:lnTo>
                    <a:pt x="1031" y="466"/>
                  </a:lnTo>
                  <a:lnTo>
                    <a:pt x="1034" y="457"/>
                  </a:lnTo>
                  <a:lnTo>
                    <a:pt x="1037" y="451"/>
                  </a:lnTo>
                  <a:lnTo>
                    <a:pt x="1037" y="445"/>
                  </a:lnTo>
                  <a:lnTo>
                    <a:pt x="1037" y="439"/>
                  </a:lnTo>
                  <a:lnTo>
                    <a:pt x="1037" y="436"/>
                  </a:lnTo>
                  <a:lnTo>
                    <a:pt x="1037" y="433"/>
                  </a:lnTo>
                  <a:lnTo>
                    <a:pt x="1040" y="433"/>
                  </a:lnTo>
                  <a:lnTo>
                    <a:pt x="1045" y="433"/>
                  </a:lnTo>
                  <a:lnTo>
                    <a:pt x="1051" y="430"/>
                  </a:lnTo>
                  <a:lnTo>
                    <a:pt x="1054" y="430"/>
                  </a:lnTo>
                  <a:lnTo>
                    <a:pt x="1063" y="430"/>
                  </a:lnTo>
                  <a:lnTo>
                    <a:pt x="1069" y="428"/>
                  </a:lnTo>
                  <a:lnTo>
                    <a:pt x="1075" y="428"/>
                  </a:lnTo>
                  <a:lnTo>
                    <a:pt x="1081" y="425"/>
                  </a:lnTo>
                  <a:lnTo>
                    <a:pt x="1086" y="422"/>
                  </a:lnTo>
                  <a:lnTo>
                    <a:pt x="1092" y="422"/>
                  </a:lnTo>
                  <a:lnTo>
                    <a:pt x="1098" y="419"/>
                  </a:lnTo>
                  <a:lnTo>
                    <a:pt x="1104" y="416"/>
                  </a:lnTo>
                  <a:lnTo>
                    <a:pt x="1110" y="416"/>
                  </a:lnTo>
                  <a:lnTo>
                    <a:pt x="1116" y="413"/>
                  </a:lnTo>
                  <a:lnTo>
                    <a:pt x="1119" y="410"/>
                  </a:lnTo>
                  <a:lnTo>
                    <a:pt x="1122" y="404"/>
                  </a:lnTo>
                  <a:lnTo>
                    <a:pt x="1122" y="398"/>
                  </a:lnTo>
                  <a:lnTo>
                    <a:pt x="1125" y="395"/>
                  </a:lnTo>
                  <a:lnTo>
                    <a:pt x="1125" y="389"/>
                  </a:lnTo>
                  <a:lnTo>
                    <a:pt x="1125" y="384"/>
                  </a:lnTo>
                  <a:lnTo>
                    <a:pt x="1125" y="375"/>
                  </a:lnTo>
                  <a:lnTo>
                    <a:pt x="1125" y="369"/>
                  </a:lnTo>
                  <a:lnTo>
                    <a:pt x="1125" y="360"/>
                  </a:lnTo>
                  <a:lnTo>
                    <a:pt x="1122" y="354"/>
                  </a:lnTo>
                  <a:lnTo>
                    <a:pt x="1122" y="348"/>
                  </a:lnTo>
                  <a:lnTo>
                    <a:pt x="1122" y="343"/>
                  </a:lnTo>
                  <a:lnTo>
                    <a:pt x="1119" y="334"/>
                  </a:lnTo>
                  <a:lnTo>
                    <a:pt x="1116" y="331"/>
                  </a:lnTo>
                  <a:lnTo>
                    <a:pt x="1113" y="325"/>
                  </a:lnTo>
                  <a:lnTo>
                    <a:pt x="1110" y="325"/>
                  </a:lnTo>
                  <a:lnTo>
                    <a:pt x="1113" y="322"/>
                  </a:lnTo>
                  <a:lnTo>
                    <a:pt x="1119" y="319"/>
                  </a:lnTo>
                  <a:lnTo>
                    <a:pt x="1125" y="316"/>
                  </a:lnTo>
                  <a:lnTo>
                    <a:pt x="1127" y="313"/>
                  </a:lnTo>
                  <a:lnTo>
                    <a:pt x="1133" y="310"/>
                  </a:lnTo>
                  <a:lnTo>
                    <a:pt x="1139" y="307"/>
                  </a:lnTo>
                  <a:lnTo>
                    <a:pt x="1142" y="302"/>
                  </a:lnTo>
                  <a:lnTo>
                    <a:pt x="1148" y="296"/>
                  </a:lnTo>
                  <a:lnTo>
                    <a:pt x="1154" y="290"/>
                  </a:lnTo>
                  <a:lnTo>
                    <a:pt x="1160" y="284"/>
                  </a:lnTo>
                  <a:lnTo>
                    <a:pt x="1163" y="272"/>
                  </a:lnTo>
                  <a:lnTo>
                    <a:pt x="1166" y="266"/>
                  </a:lnTo>
                  <a:lnTo>
                    <a:pt x="1166" y="261"/>
                  </a:lnTo>
                  <a:lnTo>
                    <a:pt x="1168" y="255"/>
                  </a:lnTo>
                  <a:lnTo>
                    <a:pt x="1168" y="249"/>
                  </a:lnTo>
                  <a:lnTo>
                    <a:pt x="1168" y="246"/>
                  </a:lnTo>
                  <a:lnTo>
                    <a:pt x="1168" y="240"/>
                  </a:lnTo>
                  <a:lnTo>
                    <a:pt x="1168" y="234"/>
                  </a:lnTo>
                  <a:lnTo>
                    <a:pt x="1168" y="228"/>
                  </a:lnTo>
                  <a:lnTo>
                    <a:pt x="1166" y="222"/>
                  </a:lnTo>
                  <a:lnTo>
                    <a:pt x="1163" y="217"/>
                  </a:lnTo>
                  <a:lnTo>
                    <a:pt x="1160" y="208"/>
                  </a:lnTo>
                  <a:lnTo>
                    <a:pt x="1151" y="202"/>
                  </a:lnTo>
                  <a:lnTo>
                    <a:pt x="1145" y="196"/>
                  </a:lnTo>
                  <a:lnTo>
                    <a:pt x="1139" y="190"/>
                  </a:lnTo>
                  <a:lnTo>
                    <a:pt x="1133" y="187"/>
                  </a:lnTo>
                  <a:lnTo>
                    <a:pt x="1125" y="184"/>
                  </a:lnTo>
                  <a:lnTo>
                    <a:pt x="1116" y="181"/>
                  </a:lnTo>
                  <a:lnTo>
                    <a:pt x="1110" y="179"/>
                  </a:lnTo>
                  <a:lnTo>
                    <a:pt x="1104" y="179"/>
                  </a:lnTo>
                  <a:lnTo>
                    <a:pt x="1101" y="179"/>
                  </a:lnTo>
                  <a:lnTo>
                    <a:pt x="1095" y="179"/>
                  </a:lnTo>
                  <a:lnTo>
                    <a:pt x="1092" y="179"/>
                  </a:lnTo>
                  <a:lnTo>
                    <a:pt x="1095" y="176"/>
                  </a:lnTo>
                  <a:lnTo>
                    <a:pt x="1101" y="170"/>
                  </a:lnTo>
                  <a:lnTo>
                    <a:pt x="1104" y="164"/>
                  </a:lnTo>
                  <a:lnTo>
                    <a:pt x="1107" y="161"/>
                  </a:lnTo>
                  <a:lnTo>
                    <a:pt x="1113" y="155"/>
                  </a:lnTo>
                  <a:lnTo>
                    <a:pt x="1116" y="152"/>
                  </a:lnTo>
                  <a:lnTo>
                    <a:pt x="1122" y="146"/>
                  </a:lnTo>
                  <a:lnTo>
                    <a:pt x="1125" y="137"/>
                  </a:lnTo>
                  <a:lnTo>
                    <a:pt x="1127" y="132"/>
                  </a:lnTo>
                  <a:lnTo>
                    <a:pt x="1130" y="126"/>
                  </a:lnTo>
                  <a:lnTo>
                    <a:pt x="1133" y="120"/>
                  </a:lnTo>
                  <a:lnTo>
                    <a:pt x="1133" y="111"/>
                  </a:lnTo>
                  <a:lnTo>
                    <a:pt x="1133" y="105"/>
                  </a:lnTo>
                  <a:lnTo>
                    <a:pt x="1133" y="99"/>
                  </a:lnTo>
                  <a:lnTo>
                    <a:pt x="1130" y="91"/>
                  </a:lnTo>
                  <a:lnTo>
                    <a:pt x="1127" y="85"/>
                  </a:lnTo>
                  <a:lnTo>
                    <a:pt x="1125" y="82"/>
                  </a:lnTo>
                  <a:lnTo>
                    <a:pt x="1122" y="76"/>
                  </a:lnTo>
                  <a:lnTo>
                    <a:pt x="1116" y="67"/>
                  </a:lnTo>
                  <a:lnTo>
                    <a:pt x="1107" y="58"/>
                  </a:lnTo>
                  <a:lnTo>
                    <a:pt x="1101" y="53"/>
                  </a:lnTo>
                  <a:lnTo>
                    <a:pt x="1092" y="50"/>
                  </a:lnTo>
                  <a:lnTo>
                    <a:pt x="1084" y="47"/>
                  </a:lnTo>
                  <a:lnTo>
                    <a:pt x="1075" y="47"/>
                  </a:lnTo>
                  <a:lnTo>
                    <a:pt x="1069" y="47"/>
                  </a:lnTo>
                  <a:lnTo>
                    <a:pt x="1060" y="50"/>
                  </a:lnTo>
                  <a:lnTo>
                    <a:pt x="1054" y="53"/>
                  </a:lnTo>
                  <a:lnTo>
                    <a:pt x="1048" y="55"/>
                  </a:lnTo>
                  <a:lnTo>
                    <a:pt x="1043" y="55"/>
                  </a:lnTo>
                  <a:lnTo>
                    <a:pt x="1037" y="61"/>
                  </a:lnTo>
                  <a:lnTo>
                    <a:pt x="1028" y="64"/>
                  </a:lnTo>
                  <a:lnTo>
                    <a:pt x="1022" y="67"/>
                  </a:lnTo>
                  <a:lnTo>
                    <a:pt x="1013" y="70"/>
                  </a:lnTo>
                  <a:lnTo>
                    <a:pt x="1007" y="76"/>
                  </a:lnTo>
                  <a:lnTo>
                    <a:pt x="999" y="82"/>
                  </a:lnTo>
                  <a:lnTo>
                    <a:pt x="993" y="85"/>
                  </a:lnTo>
                  <a:lnTo>
                    <a:pt x="984" y="91"/>
                  </a:lnTo>
                  <a:lnTo>
                    <a:pt x="975" y="94"/>
                  </a:lnTo>
                  <a:lnTo>
                    <a:pt x="969" y="99"/>
                  </a:lnTo>
                  <a:lnTo>
                    <a:pt x="960" y="102"/>
                  </a:lnTo>
                  <a:lnTo>
                    <a:pt x="952" y="108"/>
                  </a:lnTo>
                  <a:lnTo>
                    <a:pt x="946" y="111"/>
                  </a:lnTo>
                  <a:lnTo>
                    <a:pt x="937" y="117"/>
                  </a:lnTo>
                  <a:lnTo>
                    <a:pt x="931" y="120"/>
                  </a:lnTo>
                  <a:lnTo>
                    <a:pt x="928" y="123"/>
                  </a:lnTo>
                  <a:lnTo>
                    <a:pt x="922" y="129"/>
                  </a:lnTo>
                  <a:lnTo>
                    <a:pt x="917" y="132"/>
                  </a:lnTo>
                  <a:lnTo>
                    <a:pt x="911" y="135"/>
                  </a:lnTo>
                  <a:lnTo>
                    <a:pt x="908" y="137"/>
                  </a:lnTo>
                  <a:lnTo>
                    <a:pt x="905" y="140"/>
                  </a:lnTo>
                  <a:lnTo>
                    <a:pt x="899" y="143"/>
                  </a:lnTo>
                  <a:lnTo>
                    <a:pt x="899" y="140"/>
                  </a:lnTo>
                  <a:lnTo>
                    <a:pt x="899" y="135"/>
                  </a:lnTo>
                  <a:lnTo>
                    <a:pt x="902" y="129"/>
                  </a:lnTo>
                  <a:lnTo>
                    <a:pt x="902" y="120"/>
                  </a:lnTo>
                  <a:lnTo>
                    <a:pt x="902" y="114"/>
                  </a:lnTo>
                  <a:lnTo>
                    <a:pt x="905" y="105"/>
                  </a:lnTo>
                  <a:lnTo>
                    <a:pt x="908" y="96"/>
                  </a:lnTo>
                  <a:lnTo>
                    <a:pt x="908" y="88"/>
                  </a:lnTo>
                  <a:lnTo>
                    <a:pt x="908" y="79"/>
                  </a:lnTo>
                  <a:lnTo>
                    <a:pt x="911" y="70"/>
                  </a:lnTo>
                  <a:lnTo>
                    <a:pt x="911" y="61"/>
                  </a:lnTo>
                  <a:lnTo>
                    <a:pt x="911" y="53"/>
                  </a:lnTo>
                  <a:lnTo>
                    <a:pt x="911" y="47"/>
                  </a:lnTo>
                  <a:lnTo>
                    <a:pt x="908" y="44"/>
                  </a:lnTo>
                  <a:lnTo>
                    <a:pt x="908" y="41"/>
                  </a:lnTo>
                  <a:lnTo>
                    <a:pt x="902" y="32"/>
                  </a:lnTo>
                  <a:lnTo>
                    <a:pt x="893" y="26"/>
                  </a:lnTo>
                  <a:lnTo>
                    <a:pt x="890" y="20"/>
                  </a:lnTo>
                  <a:lnTo>
                    <a:pt x="884" y="17"/>
                  </a:lnTo>
                  <a:lnTo>
                    <a:pt x="878" y="14"/>
                  </a:lnTo>
                  <a:lnTo>
                    <a:pt x="873" y="12"/>
                  </a:lnTo>
                  <a:lnTo>
                    <a:pt x="867" y="9"/>
                  </a:lnTo>
                  <a:lnTo>
                    <a:pt x="861" y="6"/>
                  </a:lnTo>
                  <a:lnTo>
                    <a:pt x="855" y="3"/>
                  </a:lnTo>
                  <a:lnTo>
                    <a:pt x="849" y="3"/>
                  </a:lnTo>
                  <a:lnTo>
                    <a:pt x="843" y="0"/>
                  </a:lnTo>
                  <a:lnTo>
                    <a:pt x="837" y="0"/>
                  </a:lnTo>
                  <a:lnTo>
                    <a:pt x="832" y="0"/>
                  </a:lnTo>
                  <a:lnTo>
                    <a:pt x="829" y="0"/>
                  </a:lnTo>
                  <a:lnTo>
                    <a:pt x="823" y="0"/>
                  </a:lnTo>
                  <a:lnTo>
                    <a:pt x="820" y="3"/>
                  </a:lnTo>
                  <a:lnTo>
                    <a:pt x="817" y="6"/>
                  </a:lnTo>
                  <a:lnTo>
                    <a:pt x="814" y="12"/>
                  </a:lnTo>
                  <a:lnTo>
                    <a:pt x="811" y="17"/>
                  </a:lnTo>
                  <a:lnTo>
                    <a:pt x="808" y="23"/>
                  </a:lnTo>
                  <a:lnTo>
                    <a:pt x="802" y="32"/>
                  </a:lnTo>
                  <a:lnTo>
                    <a:pt x="802" y="41"/>
                  </a:lnTo>
                  <a:lnTo>
                    <a:pt x="796" y="50"/>
                  </a:lnTo>
                  <a:lnTo>
                    <a:pt x="794" y="58"/>
                  </a:lnTo>
                  <a:lnTo>
                    <a:pt x="791" y="64"/>
                  </a:lnTo>
                  <a:lnTo>
                    <a:pt x="788" y="70"/>
                  </a:lnTo>
                  <a:lnTo>
                    <a:pt x="788" y="76"/>
                  </a:lnTo>
                  <a:lnTo>
                    <a:pt x="785" y="82"/>
                  </a:lnTo>
                  <a:lnTo>
                    <a:pt x="782" y="85"/>
                  </a:lnTo>
                  <a:lnTo>
                    <a:pt x="779" y="91"/>
                  </a:lnTo>
                  <a:lnTo>
                    <a:pt x="779" y="96"/>
                  </a:lnTo>
                  <a:lnTo>
                    <a:pt x="776" y="102"/>
                  </a:lnTo>
                  <a:lnTo>
                    <a:pt x="773" y="108"/>
                  </a:lnTo>
                  <a:lnTo>
                    <a:pt x="773" y="114"/>
                  </a:lnTo>
                  <a:lnTo>
                    <a:pt x="770" y="120"/>
                  </a:lnTo>
                  <a:lnTo>
                    <a:pt x="770" y="126"/>
                  </a:lnTo>
                  <a:lnTo>
                    <a:pt x="767" y="132"/>
                  </a:lnTo>
                  <a:lnTo>
                    <a:pt x="764" y="137"/>
                  </a:lnTo>
                  <a:lnTo>
                    <a:pt x="764" y="143"/>
                  </a:lnTo>
                  <a:lnTo>
                    <a:pt x="761" y="149"/>
                  </a:lnTo>
                  <a:lnTo>
                    <a:pt x="758" y="155"/>
                  </a:lnTo>
                  <a:lnTo>
                    <a:pt x="758" y="161"/>
                  </a:lnTo>
                  <a:lnTo>
                    <a:pt x="755" y="167"/>
                  </a:lnTo>
                  <a:lnTo>
                    <a:pt x="755" y="173"/>
                  </a:lnTo>
                  <a:lnTo>
                    <a:pt x="752" y="176"/>
                  </a:lnTo>
                  <a:lnTo>
                    <a:pt x="752" y="181"/>
                  </a:lnTo>
                  <a:lnTo>
                    <a:pt x="750" y="187"/>
                  </a:lnTo>
                  <a:lnTo>
                    <a:pt x="750" y="193"/>
                  </a:lnTo>
                  <a:lnTo>
                    <a:pt x="747" y="202"/>
                  </a:lnTo>
                  <a:lnTo>
                    <a:pt x="744" y="211"/>
                  </a:lnTo>
                  <a:lnTo>
                    <a:pt x="741" y="220"/>
                  </a:lnTo>
                  <a:lnTo>
                    <a:pt x="738" y="225"/>
                  </a:lnTo>
                  <a:lnTo>
                    <a:pt x="735" y="231"/>
                  </a:lnTo>
                  <a:lnTo>
                    <a:pt x="735" y="240"/>
                  </a:lnTo>
                  <a:lnTo>
                    <a:pt x="735" y="243"/>
                  </a:lnTo>
                  <a:lnTo>
                    <a:pt x="732" y="246"/>
                  </a:lnTo>
                  <a:lnTo>
                    <a:pt x="732" y="249"/>
                  </a:lnTo>
                  <a:lnTo>
                    <a:pt x="732" y="252"/>
                  </a:lnTo>
                  <a:lnTo>
                    <a:pt x="729" y="252"/>
                  </a:lnTo>
                  <a:lnTo>
                    <a:pt x="723" y="258"/>
                  </a:lnTo>
                  <a:lnTo>
                    <a:pt x="717" y="263"/>
                  </a:lnTo>
                  <a:lnTo>
                    <a:pt x="711" y="269"/>
                  </a:lnTo>
                  <a:lnTo>
                    <a:pt x="706" y="275"/>
                  </a:lnTo>
                  <a:lnTo>
                    <a:pt x="700" y="284"/>
                  </a:lnTo>
                  <a:lnTo>
                    <a:pt x="691" y="293"/>
                  </a:lnTo>
                  <a:lnTo>
                    <a:pt x="679" y="299"/>
                  </a:lnTo>
                  <a:lnTo>
                    <a:pt x="670" y="310"/>
                  </a:lnTo>
                  <a:lnTo>
                    <a:pt x="662" y="319"/>
                  </a:lnTo>
                  <a:lnTo>
                    <a:pt x="656" y="322"/>
                  </a:lnTo>
                  <a:lnTo>
                    <a:pt x="650" y="328"/>
                  </a:lnTo>
                  <a:lnTo>
                    <a:pt x="644" y="334"/>
                  </a:lnTo>
                  <a:lnTo>
                    <a:pt x="641" y="340"/>
                  </a:lnTo>
                  <a:lnTo>
                    <a:pt x="632" y="345"/>
                  </a:lnTo>
                  <a:lnTo>
                    <a:pt x="629" y="351"/>
                  </a:lnTo>
                  <a:lnTo>
                    <a:pt x="621" y="357"/>
                  </a:lnTo>
                  <a:lnTo>
                    <a:pt x="618" y="363"/>
                  </a:lnTo>
                  <a:lnTo>
                    <a:pt x="609" y="369"/>
                  </a:lnTo>
                  <a:lnTo>
                    <a:pt x="603" y="372"/>
                  </a:lnTo>
                  <a:lnTo>
                    <a:pt x="597" y="378"/>
                  </a:lnTo>
                  <a:lnTo>
                    <a:pt x="591" y="384"/>
                  </a:lnTo>
                  <a:lnTo>
                    <a:pt x="583" y="389"/>
                  </a:lnTo>
                  <a:lnTo>
                    <a:pt x="577" y="395"/>
                  </a:lnTo>
                  <a:lnTo>
                    <a:pt x="571" y="401"/>
                  </a:lnTo>
                  <a:lnTo>
                    <a:pt x="565" y="407"/>
                  </a:lnTo>
                  <a:lnTo>
                    <a:pt x="556" y="410"/>
                  </a:lnTo>
                  <a:lnTo>
                    <a:pt x="550" y="416"/>
                  </a:lnTo>
                  <a:lnTo>
                    <a:pt x="542" y="422"/>
                  </a:lnTo>
                  <a:lnTo>
                    <a:pt x="536" y="428"/>
                  </a:lnTo>
                  <a:lnTo>
                    <a:pt x="530" y="433"/>
                  </a:lnTo>
                  <a:lnTo>
                    <a:pt x="524" y="439"/>
                  </a:lnTo>
                  <a:lnTo>
                    <a:pt x="515" y="445"/>
                  </a:lnTo>
                  <a:lnTo>
                    <a:pt x="509" y="448"/>
                  </a:lnTo>
                  <a:lnTo>
                    <a:pt x="503" y="454"/>
                  </a:lnTo>
                  <a:lnTo>
                    <a:pt x="495" y="460"/>
                  </a:lnTo>
                  <a:lnTo>
                    <a:pt x="489" y="463"/>
                  </a:lnTo>
                  <a:lnTo>
                    <a:pt x="483" y="469"/>
                  </a:lnTo>
                  <a:lnTo>
                    <a:pt x="474" y="471"/>
                  </a:lnTo>
                  <a:lnTo>
                    <a:pt x="468" y="474"/>
                  </a:lnTo>
                  <a:lnTo>
                    <a:pt x="462" y="480"/>
                  </a:lnTo>
                  <a:lnTo>
                    <a:pt x="457" y="486"/>
                  </a:lnTo>
                  <a:lnTo>
                    <a:pt x="448" y="489"/>
                  </a:lnTo>
                  <a:lnTo>
                    <a:pt x="442" y="492"/>
                  </a:lnTo>
                  <a:lnTo>
                    <a:pt x="436" y="495"/>
                  </a:lnTo>
                  <a:lnTo>
                    <a:pt x="430" y="498"/>
                  </a:lnTo>
                  <a:lnTo>
                    <a:pt x="424" y="501"/>
                  </a:lnTo>
                  <a:lnTo>
                    <a:pt x="419" y="504"/>
                  </a:lnTo>
                  <a:lnTo>
                    <a:pt x="413" y="507"/>
                  </a:lnTo>
                  <a:lnTo>
                    <a:pt x="407" y="512"/>
                  </a:lnTo>
                  <a:lnTo>
                    <a:pt x="401" y="512"/>
                  </a:lnTo>
                  <a:lnTo>
                    <a:pt x="395" y="515"/>
                  </a:lnTo>
                  <a:lnTo>
                    <a:pt x="386" y="518"/>
                  </a:lnTo>
                  <a:lnTo>
                    <a:pt x="380" y="521"/>
                  </a:lnTo>
                  <a:lnTo>
                    <a:pt x="375" y="524"/>
                  </a:lnTo>
                  <a:lnTo>
                    <a:pt x="369" y="524"/>
                  </a:lnTo>
                  <a:lnTo>
                    <a:pt x="360" y="527"/>
                  </a:lnTo>
                  <a:lnTo>
                    <a:pt x="354" y="530"/>
                  </a:lnTo>
                  <a:lnTo>
                    <a:pt x="345" y="533"/>
                  </a:lnTo>
                  <a:lnTo>
                    <a:pt x="339" y="536"/>
                  </a:lnTo>
                  <a:lnTo>
                    <a:pt x="331" y="539"/>
                  </a:lnTo>
                  <a:lnTo>
                    <a:pt x="325" y="542"/>
                  </a:lnTo>
                  <a:lnTo>
                    <a:pt x="316" y="545"/>
                  </a:lnTo>
                  <a:lnTo>
                    <a:pt x="307" y="548"/>
                  </a:lnTo>
                  <a:lnTo>
                    <a:pt x="301" y="551"/>
                  </a:lnTo>
                  <a:lnTo>
                    <a:pt x="295" y="554"/>
                  </a:lnTo>
                  <a:lnTo>
                    <a:pt x="287" y="556"/>
                  </a:lnTo>
                  <a:lnTo>
                    <a:pt x="278" y="559"/>
                  </a:lnTo>
                  <a:lnTo>
                    <a:pt x="269" y="562"/>
                  </a:lnTo>
                  <a:lnTo>
                    <a:pt x="260" y="565"/>
                  </a:lnTo>
                  <a:lnTo>
                    <a:pt x="254" y="568"/>
                  </a:lnTo>
                  <a:lnTo>
                    <a:pt x="246" y="571"/>
                  </a:lnTo>
                  <a:lnTo>
                    <a:pt x="237" y="571"/>
                  </a:lnTo>
                  <a:lnTo>
                    <a:pt x="231" y="574"/>
                  </a:lnTo>
                  <a:lnTo>
                    <a:pt x="222" y="577"/>
                  </a:lnTo>
                  <a:lnTo>
                    <a:pt x="213" y="580"/>
                  </a:lnTo>
                  <a:lnTo>
                    <a:pt x="205" y="583"/>
                  </a:lnTo>
                  <a:lnTo>
                    <a:pt x="199" y="586"/>
                  </a:lnTo>
                  <a:lnTo>
                    <a:pt x="190" y="589"/>
                  </a:lnTo>
                  <a:lnTo>
                    <a:pt x="181" y="592"/>
                  </a:lnTo>
                  <a:lnTo>
                    <a:pt x="175" y="595"/>
                  </a:lnTo>
                  <a:lnTo>
                    <a:pt x="167" y="597"/>
                  </a:lnTo>
                  <a:lnTo>
                    <a:pt x="158" y="597"/>
                  </a:lnTo>
                  <a:lnTo>
                    <a:pt x="152" y="600"/>
                  </a:lnTo>
                  <a:lnTo>
                    <a:pt x="143" y="603"/>
                  </a:lnTo>
                  <a:lnTo>
                    <a:pt x="137" y="606"/>
                  </a:lnTo>
                  <a:lnTo>
                    <a:pt x="129" y="609"/>
                  </a:lnTo>
                  <a:lnTo>
                    <a:pt x="123" y="612"/>
                  </a:lnTo>
                  <a:lnTo>
                    <a:pt x="114" y="612"/>
                  </a:lnTo>
                  <a:lnTo>
                    <a:pt x="108" y="615"/>
                  </a:lnTo>
                  <a:lnTo>
                    <a:pt x="102" y="618"/>
                  </a:lnTo>
                  <a:lnTo>
                    <a:pt x="96" y="618"/>
                  </a:lnTo>
                  <a:lnTo>
                    <a:pt x="88" y="621"/>
                  </a:lnTo>
                  <a:lnTo>
                    <a:pt x="82" y="624"/>
                  </a:lnTo>
                  <a:lnTo>
                    <a:pt x="76" y="624"/>
                  </a:lnTo>
                  <a:lnTo>
                    <a:pt x="70" y="627"/>
                  </a:lnTo>
                  <a:lnTo>
                    <a:pt x="64" y="630"/>
                  </a:lnTo>
                  <a:lnTo>
                    <a:pt x="61" y="633"/>
                  </a:lnTo>
                  <a:lnTo>
                    <a:pt x="55" y="633"/>
                  </a:lnTo>
                  <a:lnTo>
                    <a:pt x="49" y="636"/>
                  </a:lnTo>
                  <a:lnTo>
                    <a:pt x="46" y="636"/>
                  </a:lnTo>
                  <a:lnTo>
                    <a:pt x="41" y="636"/>
                  </a:lnTo>
                  <a:lnTo>
                    <a:pt x="32" y="638"/>
                  </a:lnTo>
                  <a:lnTo>
                    <a:pt x="26" y="641"/>
                  </a:lnTo>
                  <a:lnTo>
                    <a:pt x="20" y="644"/>
                  </a:lnTo>
                  <a:lnTo>
                    <a:pt x="17" y="647"/>
                  </a:lnTo>
                  <a:lnTo>
                    <a:pt x="11" y="647"/>
                  </a:lnTo>
                  <a:lnTo>
                    <a:pt x="11" y="650"/>
                  </a:lnTo>
                  <a:lnTo>
                    <a:pt x="5" y="650"/>
                  </a:lnTo>
                  <a:lnTo>
                    <a:pt x="3" y="656"/>
                  </a:lnTo>
                  <a:lnTo>
                    <a:pt x="0" y="662"/>
                  </a:lnTo>
                  <a:lnTo>
                    <a:pt x="0" y="668"/>
                  </a:lnTo>
                  <a:lnTo>
                    <a:pt x="0" y="674"/>
                  </a:lnTo>
                  <a:lnTo>
                    <a:pt x="3" y="679"/>
                  </a:lnTo>
                  <a:lnTo>
                    <a:pt x="3" y="682"/>
                  </a:lnTo>
                  <a:lnTo>
                    <a:pt x="5" y="6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5" name="Freeform 39"/>
            <p:cNvSpPr>
              <a:spLocks/>
            </p:cNvSpPr>
            <p:nvPr/>
          </p:nvSpPr>
          <p:spPr bwMode="auto">
            <a:xfrm>
              <a:off x="1061" y="3600"/>
              <a:ext cx="58" cy="128"/>
            </a:xfrm>
            <a:custGeom>
              <a:avLst/>
              <a:gdLst>
                <a:gd name="T0" fmla="*/ 0 w 152"/>
                <a:gd name="T1" fmla="*/ 0 h 325"/>
                <a:gd name="T2" fmla="*/ 0 w 152"/>
                <a:gd name="T3" fmla="*/ 0 h 325"/>
                <a:gd name="T4" fmla="*/ 0 w 152"/>
                <a:gd name="T5" fmla="*/ 0 h 325"/>
                <a:gd name="T6" fmla="*/ 0 w 152"/>
                <a:gd name="T7" fmla="*/ 0 h 325"/>
                <a:gd name="T8" fmla="*/ 0 w 152"/>
                <a:gd name="T9" fmla="*/ 0 h 325"/>
                <a:gd name="T10" fmla="*/ 0 w 152"/>
                <a:gd name="T11" fmla="*/ 0 h 325"/>
                <a:gd name="T12" fmla="*/ 0 60000 65536"/>
                <a:gd name="T13" fmla="*/ 0 60000 65536"/>
                <a:gd name="T14" fmla="*/ 0 60000 65536"/>
                <a:gd name="T15" fmla="*/ 0 60000 65536"/>
                <a:gd name="T16" fmla="*/ 0 60000 65536"/>
                <a:gd name="T17" fmla="*/ 0 60000 65536"/>
                <a:gd name="T18" fmla="*/ 0 w 152"/>
                <a:gd name="T19" fmla="*/ 0 h 325"/>
                <a:gd name="T20" fmla="*/ 152 w 152"/>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152" h="325">
                  <a:moveTo>
                    <a:pt x="0" y="15"/>
                  </a:moveTo>
                  <a:lnTo>
                    <a:pt x="114" y="325"/>
                  </a:lnTo>
                  <a:lnTo>
                    <a:pt x="152" y="299"/>
                  </a:lnTo>
                  <a:lnTo>
                    <a:pt x="35"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6" name="Freeform 40"/>
            <p:cNvSpPr>
              <a:spLocks/>
            </p:cNvSpPr>
            <p:nvPr/>
          </p:nvSpPr>
          <p:spPr bwMode="auto">
            <a:xfrm>
              <a:off x="1129" y="3705"/>
              <a:ext cx="41" cy="146"/>
            </a:xfrm>
            <a:custGeom>
              <a:avLst/>
              <a:gdLst>
                <a:gd name="T0" fmla="*/ 0 w 109"/>
                <a:gd name="T1" fmla="*/ 0 h 372"/>
                <a:gd name="T2" fmla="*/ 0 w 109"/>
                <a:gd name="T3" fmla="*/ 0 h 372"/>
                <a:gd name="T4" fmla="*/ 0 w 109"/>
                <a:gd name="T5" fmla="*/ 0 h 372"/>
                <a:gd name="T6" fmla="*/ 0 w 109"/>
                <a:gd name="T7" fmla="*/ 0 h 372"/>
                <a:gd name="T8" fmla="*/ 0 w 109"/>
                <a:gd name="T9" fmla="*/ 0 h 372"/>
                <a:gd name="T10" fmla="*/ 0 w 109"/>
                <a:gd name="T11" fmla="*/ 0 h 372"/>
                <a:gd name="T12" fmla="*/ 0 w 109"/>
                <a:gd name="T13" fmla="*/ 0 h 372"/>
                <a:gd name="T14" fmla="*/ 0 w 109"/>
                <a:gd name="T15" fmla="*/ 0 h 372"/>
                <a:gd name="T16" fmla="*/ 0 w 109"/>
                <a:gd name="T17" fmla="*/ 0 h 372"/>
                <a:gd name="T18" fmla="*/ 0 w 109"/>
                <a:gd name="T19" fmla="*/ 0 h 372"/>
                <a:gd name="T20" fmla="*/ 0 w 109"/>
                <a:gd name="T21" fmla="*/ 0 h 372"/>
                <a:gd name="T22" fmla="*/ 0 w 109"/>
                <a:gd name="T23" fmla="*/ 0 h 372"/>
                <a:gd name="T24" fmla="*/ 0 w 109"/>
                <a:gd name="T25" fmla="*/ 0 h 372"/>
                <a:gd name="T26" fmla="*/ 0 w 109"/>
                <a:gd name="T27" fmla="*/ 0 h 372"/>
                <a:gd name="T28" fmla="*/ 0 w 109"/>
                <a:gd name="T29" fmla="*/ 0 h 372"/>
                <a:gd name="T30" fmla="*/ 0 w 109"/>
                <a:gd name="T31" fmla="*/ 0 h 372"/>
                <a:gd name="T32" fmla="*/ 0 w 109"/>
                <a:gd name="T33" fmla="*/ 0 h 372"/>
                <a:gd name="T34" fmla="*/ 0 w 109"/>
                <a:gd name="T35" fmla="*/ 0 h 372"/>
                <a:gd name="T36" fmla="*/ 0 w 109"/>
                <a:gd name="T37" fmla="*/ 0 h 372"/>
                <a:gd name="T38" fmla="*/ 0 w 109"/>
                <a:gd name="T39" fmla="*/ 0 h 372"/>
                <a:gd name="T40" fmla="*/ 0 w 109"/>
                <a:gd name="T41" fmla="*/ 0 h 372"/>
                <a:gd name="T42" fmla="*/ 0 w 109"/>
                <a:gd name="T43" fmla="*/ 0 h 372"/>
                <a:gd name="T44" fmla="*/ 0 w 109"/>
                <a:gd name="T45" fmla="*/ 0 h 372"/>
                <a:gd name="T46" fmla="*/ 0 w 109"/>
                <a:gd name="T47" fmla="*/ 0 h 372"/>
                <a:gd name="T48" fmla="*/ 0 w 109"/>
                <a:gd name="T49" fmla="*/ 0 h 372"/>
                <a:gd name="T50" fmla="*/ 0 w 109"/>
                <a:gd name="T51" fmla="*/ 0 h 372"/>
                <a:gd name="T52" fmla="*/ 0 w 109"/>
                <a:gd name="T53" fmla="*/ 0 h 372"/>
                <a:gd name="T54" fmla="*/ 0 w 109"/>
                <a:gd name="T55" fmla="*/ 0 h 372"/>
                <a:gd name="T56" fmla="*/ 0 w 109"/>
                <a:gd name="T57" fmla="*/ 0 h 372"/>
                <a:gd name="T58" fmla="*/ 0 w 109"/>
                <a:gd name="T59" fmla="*/ 0 h 372"/>
                <a:gd name="T60" fmla="*/ 0 w 109"/>
                <a:gd name="T61" fmla="*/ 0 h 372"/>
                <a:gd name="T62" fmla="*/ 0 w 109"/>
                <a:gd name="T63" fmla="*/ 0 h 372"/>
                <a:gd name="T64" fmla="*/ 0 w 109"/>
                <a:gd name="T65" fmla="*/ 0 h 372"/>
                <a:gd name="T66" fmla="*/ 0 w 109"/>
                <a:gd name="T67" fmla="*/ 0 h 372"/>
                <a:gd name="T68" fmla="*/ 0 w 109"/>
                <a:gd name="T69" fmla="*/ 0 h 372"/>
                <a:gd name="T70" fmla="*/ 0 w 109"/>
                <a:gd name="T71" fmla="*/ 0 h 372"/>
                <a:gd name="T72" fmla="*/ 0 w 109"/>
                <a:gd name="T73" fmla="*/ 0 h 372"/>
                <a:gd name="T74" fmla="*/ 0 w 109"/>
                <a:gd name="T75" fmla="*/ 0 h 372"/>
                <a:gd name="T76" fmla="*/ 0 w 109"/>
                <a:gd name="T77" fmla="*/ 0 h 372"/>
                <a:gd name="T78" fmla="*/ 0 w 109"/>
                <a:gd name="T79" fmla="*/ 0 h 372"/>
                <a:gd name="T80" fmla="*/ 0 w 109"/>
                <a:gd name="T81" fmla="*/ 0 h 372"/>
                <a:gd name="T82" fmla="*/ 0 w 109"/>
                <a:gd name="T83" fmla="*/ 0 h 372"/>
                <a:gd name="T84" fmla="*/ 0 w 109"/>
                <a:gd name="T85" fmla="*/ 0 h 372"/>
                <a:gd name="T86" fmla="*/ 0 w 109"/>
                <a:gd name="T87" fmla="*/ 0 h 372"/>
                <a:gd name="T88" fmla="*/ 0 w 109"/>
                <a:gd name="T89" fmla="*/ 0 h 372"/>
                <a:gd name="T90" fmla="*/ 0 w 109"/>
                <a:gd name="T91" fmla="*/ 0 h 372"/>
                <a:gd name="T92" fmla="*/ 0 w 109"/>
                <a:gd name="T93" fmla="*/ 0 h 372"/>
                <a:gd name="T94" fmla="*/ 0 w 109"/>
                <a:gd name="T95" fmla="*/ 0 h 372"/>
                <a:gd name="T96" fmla="*/ 0 w 109"/>
                <a:gd name="T97" fmla="*/ 0 h 372"/>
                <a:gd name="T98" fmla="*/ 0 w 109"/>
                <a:gd name="T99" fmla="*/ 0 h 372"/>
                <a:gd name="T100" fmla="*/ 0 w 109"/>
                <a:gd name="T101" fmla="*/ 0 h 372"/>
                <a:gd name="T102" fmla="*/ 0 w 109"/>
                <a:gd name="T103" fmla="*/ 0 h 372"/>
                <a:gd name="T104" fmla="*/ 0 w 109"/>
                <a:gd name="T105" fmla="*/ 0 h 372"/>
                <a:gd name="T106" fmla="*/ 0 w 109"/>
                <a:gd name="T107" fmla="*/ 0 h 372"/>
                <a:gd name="T108" fmla="*/ 0 w 109"/>
                <a:gd name="T109" fmla="*/ 0 h 372"/>
                <a:gd name="T110" fmla="*/ 0 w 109"/>
                <a:gd name="T111" fmla="*/ 0 h 372"/>
                <a:gd name="T112" fmla="*/ 0 w 109"/>
                <a:gd name="T113" fmla="*/ 0 h 3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
                <a:gd name="T172" fmla="*/ 0 h 372"/>
                <a:gd name="T173" fmla="*/ 109 w 109"/>
                <a:gd name="T174" fmla="*/ 372 h 3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 h="372">
                  <a:moveTo>
                    <a:pt x="0" y="26"/>
                  </a:moveTo>
                  <a:lnTo>
                    <a:pt x="0" y="29"/>
                  </a:lnTo>
                  <a:lnTo>
                    <a:pt x="3" y="35"/>
                  </a:lnTo>
                  <a:lnTo>
                    <a:pt x="3" y="41"/>
                  </a:lnTo>
                  <a:lnTo>
                    <a:pt x="6" y="49"/>
                  </a:lnTo>
                  <a:lnTo>
                    <a:pt x="9" y="55"/>
                  </a:lnTo>
                  <a:lnTo>
                    <a:pt x="12" y="67"/>
                  </a:lnTo>
                  <a:lnTo>
                    <a:pt x="12" y="70"/>
                  </a:lnTo>
                  <a:lnTo>
                    <a:pt x="12" y="73"/>
                  </a:lnTo>
                  <a:lnTo>
                    <a:pt x="15" y="79"/>
                  </a:lnTo>
                  <a:lnTo>
                    <a:pt x="15" y="84"/>
                  </a:lnTo>
                  <a:lnTo>
                    <a:pt x="18" y="90"/>
                  </a:lnTo>
                  <a:lnTo>
                    <a:pt x="18" y="96"/>
                  </a:lnTo>
                  <a:lnTo>
                    <a:pt x="21" y="102"/>
                  </a:lnTo>
                  <a:lnTo>
                    <a:pt x="24" y="108"/>
                  </a:lnTo>
                  <a:lnTo>
                    <a:pt x="24" y="114"/>
                  </a:lnTo>
                  <a:lnTo>
                    <a:pt x="27" y="120"/>
                  </a:lnTo>
                  <a:lnTo>
                    <a:pt x="27" y="126"/>
                  </a:lnTo>
                  <a:lnTo>
                    <a:pt x="27" y="134"/>
                  </a:lnTo>
                  <a:lnTo>
                    <a:pt x="30" y="140"/>
                  </a:lnTo>
                  <a:lnTo>
                    <a:pt x="32" y="146"/>
                  </a:lnTo>
                  <a:lnTo>
                    <a:pt x="32" y="155"/>
                  </a:lnTo>
                  <a:lnTo>
                    <a:pt x="35" y="161"/>
                  </a:lnTo>
                  <a:lnTo>
                    <a:pt x="35" y="169"/>
                  </a:lnTo>
                  <a:lnTo>
                    <a:pt x="38" y="175"/>
                  </a:lnTo>
                  <a:lnTo>
                    <a:pt x="38" y="181"/>
                  </a:lnTo>
                  <a:lnTo>
                    <a:pt x="41" y="190"/>
                  </a:lnTo>
                  <a:lnTo>
                    <a:pt x="41" y="196"/>
                  </a:lnTo>
                  <a:lnTo>
                    <a:pt x="44" y="205"/>
                  </a:lnTo>
                  <a:lnTo>
                    <a:pt x="44" y="210"/>
                  </a:lnTo>
                  <a:lnTo>
                    <a:pt x="47" y="219"/>
                  </a:lnTo>
                  <a:lnTo>
                    <a:pt x="47" y="225"/>
                  </a:lnTo>
                  <a:lnTo>
                    <a:pt x="47" y="234"/>
                  </a:lnTo>
                  <a:lnTo>
                    <a:pt x="50" y="240"/>
                  </a:lnTo>
                  <a:lnTo>
                    <a:pt x="50" y="249"/>
                  </a:lnTo>
                  <a:lnTo>
                    <a:pt x="53" y="254"/>
                  </a:lnTo>
                  <a:lnTo>
                    <a:pt x="53" y="263"/>
                  </a:lnTo>
                  <a:lnTo>
                    <a:pt x="53" y="269"/>
                  </a:lnTo>
                  <a:lnTo>
                    <a:pt x="56" y="275"/>
                  </a:lnTo>
                  <a:lnTo>
                    <a:pt x="56" y="284"/>
                  </a:lnTo>
                  <a:lnTo>
                    <a:pt x="56" y="290"/>
                  </a:lnTo>
                  <a:lnTo>
                    <a:pt x="56" y="295"/>
                  </a:lnTo>
                  <a:lnTo>
                    <a:pt x="59" y="301"/>
                  </a:lnTo>
                  <a:lnTo>
                    <a:pt x="59" y="310"/>
                  </a:lnTo>
                  <a:lnTo>
                    <a:pt x="59" y="316"/>
                  </a:lnTo>
                  <a:lnTo>
                    <a:pt x="59" y="322"/>
                  </a:lnTo>
                  <a:lnTo>
                    <a:pt x="59" y="328"/>
                  </a:lnTo>
                  <a:lnTo>
                    <a:pt x="59" y="334"/>
                  </a:lnTo>
                  <a:lnTo>
                    <a:pt x="59" y="339"/>
                  </a:lnTo>
                  <a:lnTo>
                    <a:pt x="59" y="345"/>
                  </a:lnTo>
                  <a:lnTo>
                    <a:pt x="59" y="351"/>
                  </a:lnTo>
                  <a:lnTo>
                    <a:pt x="59" y="357"/>
                  </a:lnTo>
                  <a:lnTo>
                    <a:pt x="59" y="363"/>
                  </a:lnTo>
                  <a:lnTo>
                    <a:pt x="59" y="366"/>
                  </a:lnTo>
                  <a:lnTo>
                    <a:pt x="59" y="372"/>
                  </a:lnTo>
                  <a:lnTo>
                    <a:pt x="109" y="351"/>
                  </a:lnTo>
                  <a:lnTo>
                    <a:pt x="109" y="348"/>
                  </a:lnTo>
                  <a:lnTo>
                    <a:pt x="109" y="342"/>
                  </a:lnTo>
                  <a:lnTo>
                    <a:pt x="109" y="339"/>
                  </a:lnTo>
                  <a:lnTo>
                    <a:pt x="109" y="334"/>
                  </a:lnTo>
                  <a:lnTo>
                    <a:pt x="106" y="325"/>
                  </a:lnTo>
                  <a:lnTo>
                    <a:pt x="106" y="316"/>
                  </a:lnTo>
                  <a:lnTo>
                    <a:pt x="106" y="307"/>
                  </a:lnTo>
                  <a:lnTo>
                    <a:pt x="103" y="301"/>
                  </a:lnTo>
                  <a:lnTo>
                    <a:pt x="103" y="298"/>
                  </a:lnTo>
                  <a:lnTo>
                    <a:pt x="103" y="292"/>
                  </a:lnTo>
                  <a:lnTo>
                    <a:pt x="103" y="287"/>
                  </a:lnTo>
                  <a:lnTo>
                    <a:pt x="100" y="281"/>
                  </a:lnTo>
                  <a:lnTo>
                    <a:pt x="100" y="272"/>
                  </a:lnTo>
                  <a:lnTo>
                    <a:pt x="100" y="266"/>
                  </a:lnTo>
                  <a:lnTo>
                    <a:pt x="100" y="263"/>
                  </a:lnTo>
                  <a:lnTo>
                    <a:pt x="97" y="254"/>
                  </a:lnTo>
                  <a:lnTo>
                    <a:pt x="97" y="249"/>
                  </a:lnTo>
                  <a:lnTo>
                    <a:pt x="97" y="243"/>
                  </a:lnTo>
                  <a:lnTo>
                    <a:pt x="97" y="237"/>
                  </a:lnTo>
                  <a:lnTo>
                    <a:pt x="94" y="228"/>
                  </a:lnTo>
                  <a:lnTo>
                    <a:pt x="94" y="222"/>
                  </a:lnTo>
                  <a:lnTo>
                    <a:pt x="91" y="213"/>
                  </a:lnTo>
                  <a:lnTo>
                    <a:pt x="91" y="208"/>
                  </a:lnTo>
                  <a:lnTo>
                    <a:pt x="91" y="199"/>
                  </a:lnTo>
                  <a:lnTo>
                    <a:pt x="88" y="193"/>
                  </a:lnTo>
                  <a:lnTo>
                    <a:pt x="88" y="187"/>
                  </a:lnTo>
                  <a:lnTo>
                    <a:pt x="85" y="178"/>
                  </a:lnTo>
                  <a:lnTo>
                    <a:pt x="85" y="172"/>
                  </a:lnTo>
                  <a:lnTo>
                    <a:pt x="85" y="164"/>
                  </a:lnTo>
                  <a:lnTo>
                    <a:pt x="82" y="158"/>
                  </a:lnTo>
                  <a:lnTo>
                    <a:pt x="82" y="149"/>
                  </a:lnTo>
                  <a:lnTo>
                    <a:pt x="79" y="140"/>
                  </a:lnTo>
                  <a:lnTo>
                    <a:pt x="79" y="134"/>
                  </a:lnTo>
                  <a:lnTo>
                    <a:pt x="76" y="126"/>
                  </a:lnTo>
                  <a:lnTo>
                    <a:pt x="76" y="120"/>
                  </a:lnTo>
                  <a:lnTo>
                    <a:pt x="73" y="111"/>
                  </a:lnTo>
                  <a:lnTo>
                    <a:pt x="73" y="105"/>
                  </a:lnTo>
                  <a:lnTo>
                    <a:pt x="71" y="96"/>
                  </a:lnTo>
                  <a:lnTo>
                    <a:pt x="71" y="90"/>
                  </a:lnTo>
                  <a:lnTo>
                    <a:pt x="68" y="84"/>
                  </a:lnTo>
                  <a:lnTo>
                    <a:pt x="68" y="76"/>
                  </a:lnTo>
                  <a:lnTo>
                    <a:pt x="65" y="70"/>
                  </a:lnTo>
                  <a:lnTo>
                    <a:pt x="62" y="64"/>
                  </a:lnTo>
                  <a:lnTo>
                    <a:pt x="62" y="58"/>
                  </a:lnTo>
                  <a:lnTo>
                    <a:pt x="59" y="49"/>
                  </a:lnTo>
                  <a:lnTo>
                    <a:pt x="59" y="46"/>
                  </a:lnTo>
                  <a:lnTo>
                    <a:pt x="56" y="41"/>
                  </a:lnTo>
                  <a:lnTo>
                    <a:pt x="53" y="35"/>
                  </a:lnTo>
                  <a:lnTo>
                    <a:pt x="53" y="26"/>
                  </a:lnTo>
                  <a:lnTo>
                    <a:pt x="50" y="23"/>
                  </a:lnTo>
                  <a:lnTo>
                    <a:pt x="50" y="17"/>
                  </a:lnTo>
                  <a:lnTo>
                    <a:pt x="47" y="11"/>
                  </a:lnTo>
                  <a:lnTo>
                    <a:pt x="47" y="8"/>
                  </a:lnTo>
                  <a:lnTo>
                    <a:pt x="44" y="2"/>
                  </a:lnTo>
                  <a:lnTo>
                    <a:pt x="41"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7" name="Freeform 41"/>
            <p:cNvSpPr>
              <a:spLocks/>
            </p:cNvSpPr>
            <p:nvPr/>
          </p:nvSpPr>
          <p:spPr bwMode="auto">
            <a:xfrm>
              <a:off x="797" y="3585"/>
              <a:ext cx="286" cy="371"/>
            </a:xfrm>
            <a:custGeom>
              <a:avLst/>
              <a:gdLst>
                <a:gd name="T0" fmla="*/ 0 w 756"/>
                <a:gd name="T1" fmla="*/ 0 h 946"/>
                <a:gd name="T2" fmla="*/ 0 w 756"/>
                <a:gd name="T3" fmla="*/ 0 h 946"/>
                <a:gd name="T4" fmla="*/ 0 w 756"/>
                <a:gd name="T5" fmla="*/ 0 h 946"/>
                <a:gd name="T6" fmla="*/ 0 w 756"/>
                <a:gd name="T7" fmla="*/ 0 h 946"/>
                <a:gd name="T8" fmla="*/ 0 w 756"/>
                <a:gd name="T9" fmla="*/ 0 h 946"/>
                <a:gd name="T10" fmla="*/ 0 w 756"/>
                <a:gd name="T11" fmla="*/ 0 h 946"/>
                <a:gd name="T12" fmla="*/ 0 w 756"/>
                <a:gd name="T13" fmla="*/ 0 h 946"/>
                <a:gd name="T14" fmla="*/ 0 w 756"/>
                <a:gd name="T15" fmla="*/ 0 h 946"/>
                <a:gd name="T16" fmla="*/ 0 w 756"/>
                <a:gd name="T17" fmla="*/ 0 h 946"/>
                <a:gd name="T18" fmla="*/ 0 w 756"/>
                <a:gd name="T19" fmla="*/ 0 h 946"/>
                <a:gd name="T20" fmla="*/ 0 w 756"/>
                <a:gd name="T21" fmla="*/ 0 h 946"/>
                <a:gd name="T22" fmla="*/ 0 w 756"/>
                <a:gd name="T23" fmla="*/ 0 h 946"/>
                <a:gd name="T24" fmla="*/ 0 w 756"/>
                <a:gd name="T25" fmla="*/ 0 h 946"/>
                <a:gd name="T26" fmla="*/ 0 w 756"/>
                <a:gd name="T27" fmla="*/ 0 h 946"/>
                <a:gd name="T28" fmla="*/ 0 w 756"/>
                <a:gd name="T29" fmla="*/ 0 h 946"/>
                <a:gd name="T30" fmla="*/ 0 w 756"/>
                <a:gd name="T31" fmla="*/ 0 h 946"/>
                <a:gd name="T32" fmla="*/ 0 w 756"/>
                <a:gd name="T33" fmla="*/ 0 h 946"/>
                <a:gd name="T34" fmla="*/ 0 w 756"/>
                <a:gd name="T35" fmla="*/ 0 h 946"/>
                <a:gd name="T36" fmla="*/ 0 w 756"/>
                <a:gd name="T37" fmla="*/ 0 h 946"/>
                <a:gd name="T38" fmla="*/ 0 w 756"/>
                <a:gd name="T39" fmla="*/ 0 h 946"/>
                <a:gd name="T40" fmla="*/ 0 w 756"/>
                <a:gd name="T41" fmla="*/ 0 h 946"/>
                <a:gd name="T42" fmla="*/ 0 w 756"/>
                <a:gd name="T43" fmla="*/ 0 h 946"/>
                <a:gd name="T44" fmla="*/ 0 w 756"/>
                <a:gd name="T45" fmla="*/ 0 h 946"/>
                <a:gd name="T46" fmla="*/ 0 w 756"/>
                <a:gd name="T47" fmla="*/ 0 h 946"/>
                <a:gd name="T48" fmla="*/ 0 w 756"/>
                <a:gd name="T49" fmla="*/ 0 h 946"/>
                <a:gd name="T50" fmla="*/ 0 w 756"/>
                <a:gd name="T51" fmla="*/ 0 h 946"/>
                <a:gd name="T52" fmla="*/ 0 w 756"/>
                <a:gd name="T53" fmla="*/ 0 h 946"/>
                <a:gd name="T54" fmla="*/ 0 w 756"/>
                <a:gd name="T55" fmla="*/ 0 h 946"/>
                <a:gd name="T56" fmla="*/ 0 w 756"/>
                <a:gd name="T57" fmla="*/ 0 h 946"/>
                <a:gd name="T58" fmla="*/ 0 w 756"/>
                <a:gd name="T59" fmla="*/ 0 h 946"/>
                <a:gd name="T60" fmla="*/ 0 w 756"/>
                <a:gd name="T61" fmla="*/ 0 h 946"/>
                <a:gd name="T62" fmla="*/ 0 w 756"/>
                <a:gd name="T63" fmla="*/ 0 h 946"/>
                <a:gd name="T64" fmla="*/ 0 w 756"/>
                <a:gd name="T65" fmla="*/ 0 h 946"/>
                <a:gd name="T66" fmla="*/ 0 w 756"/>
                <a:gd name="T67" fmla="*/ 0 h 946"/>
                <a:gd name="T68" fmla="*/ 0 w 756"/>
                <a:gd name="T69" fmla="*/ 0 h 946"/>
                <a:gd name="T70" fmla="*/ 0 w 756"/>
                <a:gd name="T71" fmla="*/ 0 h 946"/>
                <a:gd name="T72" fmla="*/ 0 w 756"/>
                <a:gd name="T73" fmla="*/ 0 h 946"/>
                <a:gd name="T74" fmla="*/ 0 w 756"/>
                <a:gd name="T75" fmla="*/ 0 h 946"/>
                <a:gd name="T76" fmla="*/ 0 w 756"/>
                <a:gd name="T77" fmla="*/ 0 h 946"/>
                <a:gd name="T78" fmla="*/ 0 w 756"/>
                <a:gd name="T79" fmla="*/ 0 h 946"/>
                <a:gd name="T80" fmla="*/ 0 w 756"/>
                <a:gd name="T81" fmla="*/ 0 h 946"/>
                <a:gd name="T82" fmla="*/ 0 w 756"/>
                <a:gd name="T83" fmla="*/ 0 h 946"/>
                <a:gd name="T84" fmla="*/ 0 w 756"/>
                <a:gd name="T85" fmla="*/ 0 h 946"/>
                <a:gd name="T86" fmla="*/ 0 w 756"/>
                <a:gd name="T87" fmla="*/ 0 h 946"/>
                <a:gd name="T88" fmla="*/ 0 w 756"/>
                <a:gd name="T89" fmla="*/ 0 h 946"/>
                <a:gd name="T90" fmla="*/ 0 w 756"/>
                <a:gd name="T91" fmla="*/ 0 h 946"/>
                <a:gd name="T92" fmla="*/ 0 w 756"/>
                <a:gd name="T93" fmla="*/ 0 h 946"/>
                <a:gd name="T94" fmla="*/ 0 w 756"/>
                <a:gd name="T95" fmla="*/ 0 h 946"/>
                <a:gd name="T96" fmla="*/ 0 w 756"/>
                <a:gd name="T97" fmla="*/ 0 h 946"/>
                <a:gd name="T98" fmla="*/ 0 w 756"/>
                <a:gd name="T99" fmla="*/ 0 h 946"/>
                <a:gd name="T100" fmla="*/ 0 w 756"/>
                <a:gd name="T101" fmla="*/ 0 h 946"/>
                <a:gd name="T102" fmla="*/ 0 w 756"/>
                <a:gd name="T103" fmla="*/ 0 h 946"/>
                <a:gd name="T104" fmla="*/ 0 w 756"/>
                <a:gd name="T105" fmla="*/ 0 h 946"/>
                <a:gd name="T106" fmla="*/ 0 w 756"/>
                <a:gd name="T107" fmla="*/ 0 h 946"/>
                <a:gd name="T108" fmla="*/ 0 w 756"/>
                <a:gd name="T109" fmla="*/ 0 h 9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6"/>
                <a:gd name="T166" fmla="*/ 0 h 946"/>
                <a:gd name="T167" fmla="*/ 756 w 756"/>
                <a:gd name="T168" fmla="*/ 946 h 9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6" h="946">
                  <a:moveTo>
                    <a:pt x="695" y="44"/>
                  </a:moveTo>
                  <a:lnTo>
                    <a:pt x="695" y="44"/>
                  </a:lnTo>
                  <a:lnTo>
                    <a:pt x="692" y="41"/>
                  </a:lnTo>
                  <a:lnTo>
                    <a:pt x="686" y="41"/>
                  </a:lnTo>
                  <a:lnTo>
                    <a:pt x="680" y="41"/>
                  </a:lnTo>
                  <a:lnTo>
                    <a:pt x="674" y="41"/>
                  </a:lnTo>
                  <a:lnTo>
                    <a:pt x="671" y="38"/>
                  </a:lnTo>
                  <a:lnTo>
                    <a:pt x="665" y="38"/>
                  </a:lnTo>
                  <a:lnTo>
                    <a:pt x="659" y="38"/>
                  </a:lnTo>
                  <a:lnTo>
                    <a:pt x="654" y="38"/>
                  </a:lnTo>
                  <a:lnTo>
                    <a:pt x="651" y="35"/>
                  </a:lnTo>
                  <a:lnTo>
                    <a:pt x="642" y="35"/>
                  </a:lnTo>
                  <a:lnTo>
                    <a:pt x="636" y="35"/>
                  </a:lnTo>
                  <a:lnTo>
                    <a:pt x="630" y="35"/>
                  </a:lnTo>
                  <a:lnTo>
                    <a:pt x="621" y="32"/>
                  </a:lnTo>
                  <a:lnTo>
                    <a:pt x="615" y="32"/>
                  </a:lnTo>
                  <a:lnTo>
                    <a:pt x="607" y="32"/>
                  </a:lnTo>
                  <a:lnTo>
                    <a:pt x="598" y="32"/>
                  </a:lnTo>
                  <a:lnTo>
                    <a:pt x="589" y="29"/>
                  </a:lnTo>
                  <a:lnTo>
                    <a:pt x="580" y="29"/>
                  </a:lnTo>
                  <a:lnTo>
                    <a:pt x="574" y="29"/>
                  </a:lnTo>
                  <a:lnTo>
                    <a:pt x="563" y="29"/>
                  </a:lnTo>
                  <a:lnTo>
                    <a:pt x="554" y="29"/>
                  </a:lnTo>
                  <a:lnTo>
                    <a:pt x="545" y="26"/>
                  </a:lnTo>
                  <a:lnTo>
                    <a:pt x="536" y="26"/>
                  </a:lnTo>
                  <a:lnTo>
                    <a:pt x="528" y="26"/>
                  </a:lnTo>
                  <a:lnTo>
                    <a:pt x="516" y="26"/>
                  </a:lnTo>
                  <a:lnTo>
                    <a:pt x="507" y="26"/>
                  </a:lnTo>
                  <a:lnTo>
                    <a:pt x="498" y="29"/>
                  </a:lnTo>
                  <a:lnTo>
                    <a:pt x="487" y="29"/>
                  </a:lnTo>
                  <a:lnTo>
                    <a:pt x="475" y="29"/>
                  </a:lnTo>
                  <a:lnTo>
                    <a:pt x="466" y="29"/>
                  </a:lnTo>
                  <a:lnTo>
                    <a:pt x="454" y="29"/>
                  </a:lnTo>
                  <a:lnTo>
                    <a:pt x="443" y="29"/>
                  </a:lnTo>
                  <a:lnTo>
                    <a:pt x="434" y="29"/>
                  </a:lnTo>
                  <a:lnTo>
                    <a:pt x="422" y="29"/>
                  </a:lnTo>
                  <a:lnTo>
                    <a:pt x="413" y="32"/>
                  </a:lnTo>
                  <a:lnTo>
                    <a:pt x="402" y="32"/>
                  </a:lnTo>
                  <a:lnTo>
                    <a:pt x="390" y="35"/>
                  </a:lnTo>
                  <a:lnTo>
                    <a:pt x="378" y="35"/>
                  </a:lnTo>
                  <a:lnTo>
                    <a:pt x="369" y="38"/>
                  </a:lnTo>
                  <a:lnTo>
                    <a:pt x="358" y="38"/>
                  </a:lnTo>
                  <a:lnTo>
                    <a:pt x="349" y="41"/>
                  </a:lnTo>
                  <a:lnTo>
                    <a:pt x="337" y="44"/>
                  </a:lnTo>
                  <a:lnTo>
                    <a:pt x="328" y="47"/>
                  </a:lnTo>
                  <a:lnTo>
                    <a:pt x="317" y="47"/>
                  </a:lnTo>
                  <a:lnTo>
                    <a:pt x="305" y="50"/>
                  </a:lnTo>
                  <a:lnTo>
                    <a:pt x="296" y="53"/>
                  </a:lnTo>
                  <a:lnTo>
                    <a:pt x="287" y="56"/>
                  </a:lnTo>
                  <a:lnTo>
                    <a:pt x="276" y="58"/>
                  </a:lnTo>
                  <a:lnTo>
                    <a:pt x="267" y="64"/>
                  </a:lnTo>
                  <a:lnTo>
                    <a:pt x="255" y="67"/>
                  </a:lnTo>
                  <a:lnTo>
                    <a:pt x="249" y="73"/>
                  </a:lnTo>
                  <a:lnTo>
                    <a:pt x="238" y="76"/>
                  </a:lnTo>
                  <a:lnTo>
                    <a:pt x="229" y="79"/>
                  </a:lnTo>
                  <a:lnTo>
                    <a:pt x="220" y="85"/>
                  </a:lnTo>
                  <a:lnTo>
                    <a:pt x="214" y="91"/>
                  </a:lnTo>
                  <a:lnTo>
                    <a:pt x="205" y="97"/>
                  </a:lnTo>
                  <a:lnTo>
                    <a:pt x="197" y="99"/>
                  </a:lnTo>
                  <a:lnTo>
                    <a:pt x="188" y="108"/>
                  </a:lnTo>
                  <a:lnTo>
                    <a:pt x="182" y="114"/>
                  </a:lnTo>
                  <a:lnTo>
                    <a:pt x="173" y="120"/>
                  </a:lnTo>
                  <a:lnTo>
                    <a:pt x="167" y="126"/>
                  </a:lnTo>
                  <a:lnTo>
                    <a:pt x="159" y="132"/>
                  </a:lnTo>
                  <a:lnTo>
                    <a:pt x="156" y="140"/>
                  </a:lnTo>
                  <a:lnTo>
                    <a:pt x="147" y="146"/>
                  </a:lnTo>
                  <a:lnTo>
                    <a:pt x="141" y="155"/>
                  </a:lnTo>
                  <a:lnTo>
                    <a:pt x="135" y="164"/>
                  </a:lnTo>
                  <a:lnTo>
                    <a:pt x="132" y="173"/>
                  </a:lnTo>
                  <a:lnTo>
                    <a:pt x="126" y="179"/>
                  </a:lnTo>
                  <a:lnTo>
                    <a:pt x="120" y="187"/>
                  </a:lnTo>
                  <a:lnTo>
                    <a:pt x="115" y="196"/>
                  </a:lnTo>
                  <a:lnTo>
                    <a:pt x="112" y="208"/>
                  </a:lnTo>
                  <a:lnTo>
                    <a:pt x="106" y="214"/>
                  </a:lnTo>
                  <a:lnTo>
                    <a:pt x="103" y="225"/>
                  </a:lnTo>
                  <a:lnTo>
                    <a:pt x="97" y="234"/>
                  </a:lnTo>
                  <a:lnTo>
                    <a:pt x="94" y="246"/>
                  </a:lnTo>
                  <a:lnTo>
                    <a:pt x="91" y="255"/>
                  </a:lnTo>
                  <a:lnTo>
                    <a:pt x="85" y="264"/>
                  </a:lnTo>
                  <a:lnTo>
                    <a:pt x="82" y="272"/>
                  </a:lnTo>
                  <a:lnTo>
                    <a:pt x="79" y="284"/>
                  </a:lnTo>
                  <a:lnTo>
                    <a:pt x="76" y="293"/>
                  </a:lnTo>
                  <a:lnTo>
                    <a:pt x="74" y="305"/>
                  </a:lnTo>
                  <a:lnTo>
                    <a:pt x="71" y="316"/>
                  </a:lnTo>
                  <a:lnTo>
                    <a:pt x="71" y="328"/>
                  </a:lnTo>
                  <a:lnTo>
                    <a:pt x="68" y="337"/>
                  </a:lnTo>
                  <a:lnTo>
                    <a:pt x="65" y="348"/>
                  </a:lnTo>
                  <a:lnTo>
                    <a:pt x="62" y="357"/>
                  </a:lnTo>
                  <a:lnTo>
                    <a:pt x="62" y="369"/>
                  </a:lnTo>
                  <a:lnTo>
                    <a:pt x="59" y="381"/>
                  </a:lnTo>
                  <a:lnTo>
                    <a:pt x="59" y="392"/>
                  </a:lnTo>
                  <a:lnTo>
                    <a:pt x="56" y="401"/>
                  </a:lnTo>
                  <a:lnTo>
                    <a:pt x="56" y="413"/>
                  </a:lnTo>
                  <a:lnTo>
                    <a:pt x="56" y="422"/>
                  </a:lnTo>
                  <a:lnTo>
                    <a:pt x="53" y="433"/>
                  </a:lnTo>
                  <a:lnTo>
                    <a:pt x="53" y="442"/>
                  </a:lnTo>
                  <a:lnTo>
                    <a:pt x="53" y="454"/>
                  </a:lnTo>
                  <a:lnTo>
                    <a:pt x="50" y="466"/>
                  </a:lnTo>
                  <a:lnTo>
                    <a:pt x="50" y="474"/>
                  </a:lnTo>
                  <a:lnTo>
                    <a:pt x="50" y="486"/>
                  </a:lnTo>
                  <a:lnTo>
                    <a:pt x="50" y="495"/>
                  </a:lnTo>
                  <a:lnTo>
                    <a:pt x="50" y="507"/>
                  </a:lnTo>
                  <a:lnTo>
                    <a:pt x="50" y="515"/>
                  </a:lnTo>
                  <a:lnTo>
                    <a:pt x="50" y="527"/>
                  </a:lnTo>
                  <a:lnTo>
                    <a:pt x="50" y="536"/>
                  </a:lnTo>
                  <a:lnTo>
                    <a:pt x="50" y="545"/>
                  </a:lnTo>
                  <a:lnTo>
                    <a:pt x="53" y="556"/>
                  </a:lnTo>
                  <a:lnTo>
                    <a:pt x="53" y="565"/>
                  </a:lnTo>
                  <a:lnTo>
                    <a:pt x="53" y="574"/>
                  </a:lnTo>
                  <a:lnTo>
                    <a:pt x="53" y="583"/>
                  </a:lnTo>
                  <a:lnTo>
                    <a:pt x="56" y="592"/>
                  </a:lnTo>
                  <a:lnTo>
                    <a:pt x="56" y="600"/>
                  </a:lnTo>
                  <a:lnTo>
                    <a:pt x="56" y="609"/>
                  </a:lnTo>
                  <a:lnTo>
                    <a:pt x="56" y="615"/>
                  </a:lnTo>
                  <a:lnTo>
                    <a:pt x="59" y="624"/>
                  </a:lnTo>
                  <a:lnTo>
                    <a:pt x="59" y="633"/>
                  </a:lnTo>
                  <a:lnTo>
                    <a:pt x="62" y="641"/>
                  </a:lnTo>
                  <a:lnTo>
                    <a:pt x="62" y="647"/>
                  </a:lnTo>
                  <a:lnTo>
                    <a:pt x="65" y="653"/>
                  </a:lnTo>
                  <a:lnTo>
                    <a:pt x="65" y="659"/>
                  </a:lnTo>
                  <a:lnTo>
                    <a:pt x="68" y="668"/>
                  </a:lnTo>
                  <a:lnTo>
                    <a:pt x="71" y="671"/>
                  </a:lnTo>
                  <a:lnTo>
                    <a:pt x="71" y="680"/>
                  </a:lnTo>
                  <a:lnTo>
                    <a:pt x="74" y="682"/>
                  </a:lnTo>
                  <a:lnTo>
                    <a:pt x="76" y="688"/>
                  </a:lnTo>
                  <a:lnTo>
                    <a:pt x="79" y="697"/>
                  </a:lnTo>
                  <a:lnTo>
                    <a:pt x="82" y="706"/>
                  </a:lnTo>
                  <a:lnTo>
                    <a:pt x="85" y="718"/>
                  </a:lnTo>
                  <a:lnTo>
                    <a:pt x="91" y="726"/>
                  </a:lnTo>
                  <a:lnTo>
                    <a:pt x="97" y="735"/>
                  </a:lnTo>
                  <a:lnTo>
                    <a:pt x="100" y="744"/>
                  </a:lnTo>
                  <a:lnTo>
                    <a:pt x="106" y="756"/>
                  </a:lnTo>
                  <a:lnTo>
                    <a:pt x="112" y="764"/>
                  </a:lnTo>
                  <a:lnTo>
                    <a:pt x="117" y="773"/>
                  </a:lnTo>
                  <a:lnTo>
                    <a:pt x="123" y="779"/>
                  </a:lnTo>
                  <a:lnTo>
                    <a:pt x="129" y="788"/>
                  </a:lnTo>
                  <a:lnTo>
                    <a:pt x="135" y="797"/>
                  </a:lnTo>
                  <a:lnTo>
                    <a:pt x="141" y="806"/>
                  </a:lnTo>
                  <a:lnTo>
                    <a:pt x="147" y="814"/>
                  </a:lnTo>
                  <a:lnTo>
                    <a:pt x="156" y="820"/>
                  </a:lnTo>
                  <a:lnTo>
                    <a:pt x="161" y="829"/>
                  </a:lnTo>
                  <a:lnTo>
                    <a:pt x="167" y="835"/>
                  </a:lnTo>
                  <a:lnTo>
                    <a:pt x="170" y="841"/>
                  </a:lnTo>
                  <a:lnTo>
                    <a:pt x="176" y="847"/>
                  </a:lnTo>
                  <a:lnTo>
                    <a:pt x="182" y="855"/>
                  </a:lnTo>
                  <a:lnTo>
                    <a:pt x="188" y="858"/>
                  </a:lnTo>
                  <a:lnTo>
                    <a:pt x="191" y="864"/>
                  </a:lnTo>
                  <a:lnTo>
                    <a:pt x="197" y="870"/>
                  </a:lnTo>
                  <a:lnTo>
                    <a:pt x="200" y="873"/>
                  </a:lnTo>
                  <a:lnTo>
                    <a:pt x="208" y="882"/>
                  </a:lnTo>
                  <a:lnTo>
                    <a:pt x="214" y="888"/>
                  </a:lnTo>
                  <a:lnTo>
                    <a:pt x="217" y="890"/>
                  </a:lnTo>
                  <a:lnTo>
                    <a:pt x="255" y="920"/>
                  </a:lnTo>
                  <a:lnTo>
                    <a:pt x="217" y="946"/>
                  </a:lnTo>
                  <a:lnTo>
                    <a:pt x="214" y="943"/>
                  </a:lnTo>
                  <a:lnTo>
                    <a:pt x="205" y="940"/>
                  </a:lnTo>
                  <a:lnTo>
                    <a:pt x="202" y="934"/>
                  </a:lnTo>
                  <a:lnTo>
                    <a:pt x="197" y="931"/>
                  </a:lnTo>
                  <a:lnTo>
                    <a:pt x="191" y="926"/>
                  </a:lnTo>
                  <a:lnTo>
                    <a:pt x="182" y="920"/>
                  </a:lnTo>
                  <a:lnTo>
                    <a:pt x="176" y="914"/>
                  </a:lnTo>
                  <a:lnTo>
                    <a:pt x="167" y="905"/>
                  </a:lnTo>
                  <a:lnTo>
                    <a:pt x="159" y="896"/>
                  </a:lnTo>
                  <a:lnTo>
                    <a:pt x="150" y="888"/>
                  </a:lnTo>
                  <a:lnTo>
                    <a:pt x="144" y="882"/>
                  </a:lnTo>
                  <a:lnTo>
                    <a:pt x="141" y="879"/>
                  </a:lnTo>
                  <a:lnTo>
                    <a:pt x="135" y="873"/>
                  </a:lnTo>
                  <a:lnTo>
                    <a:pt x="132" y="870"/>
                  </a:lnTo>
                  <a:lnTo>
                    <a:pt x="126" y="864"/>
                  </a:lnTo>
                  <a:lnTo>
                    <a:pt x="120" y="858"/>
                  </a:lnTo>
                  <a:lnTo>
                    <a:pt x="117" y="852"/>
                  </a:lnTo>
                  <a:lnTo>
                    <a:pt x="112" y="847"/>
                  </a:lnTo>
                  <a:lnTo>
                    <a:pt x="106" y="841"/>
                  </a:lnTo>
                  <a:lnTo>
                    <a:pt x="103" y="832"/>
                  </a:lnTo>
                  <a:lnTo>
                    <a:pt x="97" y="826"/>
                  </a:lnTo>
                  <a:lnTo>
                    <a:pt x="94" y="820"/>
                  </a:lnTo>
                  <a:lnTo>
                    <a:pt x="88" y="814"/>
                  </a:lnTo>
                  <a:lnTo>
                    <a:pt x="82" y="806"/>
                  </a:lnTo>
                  <a:lnTo>
                    <a:pt x="79" y="800"/>
                  </a:lnTo>
                  <a:lnTo>
                    <a:pt x="74" y="791"/>
                  </a:lnTo>
                  <a:lnTo>
                    <a:pt x="68" y="785"/>
                  </a:lnTo>
                  <a:lnTo>
                    <a:pt x="65" y="776"/>
                  </a:lnTo>
                  <a:lnTo>
                    <a:pt x="59" y="770"/>
                  </a:lnTo>
                  <a:lnTo>
                    <a:pt x="56" y="762"/>
                  </a:lnTo>
                  <a:lnTo>
                    <a:pt x="50" y="753"/>
                  </a:lnTo>
                  <a:lnTo>
                    <a:pt x="47" y="744"/>
                  </a:lnTo>
                  <a:lnTo>
                    <a:pt x="41" y="738"/>
                  </a:lnTo>
                  <a:lnTo>
                    <a:pt x="38" y="729"/>
                  </a:lnTo>
                  <a:lnTo>
                    <a:pt x="35" y="718"/>
                  </a:lnTo>
                  <a:lnTo>
                    <a:pt x="33" y="712"/>
                  </a:lnTo>
                  <a:lnTo>
                    <a:pt x="27" y="700"/>
                  </a:lnTo>
                  <a:lnTo>
                    <a:pt x="24" y="694"/>
                  </a:lnTo>
                  <a:lnTo>
                    <a:pt x="21" y="682"/>
                  </a:lnTo>
                  <a:lnTo>
                    <a:pt x="18" y="674"/>
                  </a:lnTo>
                  <a:lnTo>
                    <a:pt x="15" y="665"/>
                  </a:lnTo>
                  <a:lnTo>
                    <a:pt x="15" y="653"/>
                  </a:lnTo>
                  <a:lnTo>
                    <a:pt x="12" y="644"/>
                  </a:lnTo>
                  <a:lnTo>
                    <a:pt x="9" y="636"/>
                  </a:lnTo>
                  <a:lnTo>
                    <a:pt x="6" y="624"/>
                  </a:lnTo>
                  <a:lnTo>
                    <a:pt x="6" y="615"/>
                  </a:lnTo>
                  <a:lnTo>
                    <a:pt x="3" y="603"/>
                  </a:lnTo>
                  <a:lnTo>
                    <a:pt x="3" y="595"/>
                  </a:lnTo>
                  <a:lnTo>
                    <a:pt x="3" y="583"/>
                  </a:lnTo>
                  <a:lnTo>
                    <a:pt x="3" y="574"/>
                  </a:lnTo>
                  <a:lnTo>
                    <a:pt x="0" y="562"/>
                  </a:lnTo>
                  <a:lnTo>
                    <a:pt x="0" y="551"/>
                  </a:lnTo>
                  <a:lnTo>
                    <a:pt x="0" y="539"/>
                  </a:lnTo>
                  <a:lnTo>
                    <a:pt x="0" y="530"/>
                  </a:lnTo>
                  <a:lnTo>
                    <a:pt x="0" y="518"/>
                  </a:lnTo>
                  <a:lnTo>
                    <a:pt x="0" y="507"/>
                  </a:lnTo>
                  <a:lnTo>
                    <a:pt x="0" y="495"/>
                  </a:lnTo>
                  <a:lnTo>
                    <a:pt x="0" y="486"/>
                  </a:lnTo>
                  <a:lnTo>
                    <a:pt x="0" y="474"/>
                  </a:lnTo>
                  <a:lnTo>
                    <a:pt x="3" y="466"/>
                  </a:lnTo>
                  <a:lnTo>
                    <a:pt x="3" y="454"/>
                  </a:lnTo>
                  <a:lnTo>
                    <a:pt x="3" y="442"/>
                  </a:lnTo>
                  <a:lnTo>
                    <a:pt x="6" y="433"/>
                  </a:lnTo>
                  <a:lnTo>
                    <a:pt x="6" y="422"/>
                  </a:lnTo>
                  <a:lnTo>
                    <a:pt x="6" y="413"/>
                  </a:lnTo>
                  <a:lnTo>
                    <a:pt x="9" y="401"/>
                  </a:lnTo>
                  <a:lnTo>
                    <a:pt x="9" y="392"/>
                  </a:lnTo>
                  <a:lnTo>
                    <a:pt x="12" y="381"/>
                  </a:lnTo>
                  <a:lnTo>
                    <a:pt x="12" y="372"/>
                  </a:lnTo>
                  <a:lnTo>
                    <a:pt x="15" y="363"/>
                  </a:lnTo>
                  <a:lnTo>
                    <a:pt x="18" y="354"/>
                  </a:lnTo>
                  <a:lnTo>
                    <a:pt x="18" y="343"/>
                  </a:lnTo>
                  <a:lnTo>
                    <a:pt x="21" y="334"/>
                  </a:lnTo>
                  <a:lnTo>
                    <a:pt x="24" y="325"/>
                  </a:lnTo>
                  <a:lnTo>
                    <a:pt x="27" y="313"/>
                  </a:lnTo>
                  <a:lnTo>
                    <a:pt x="30" y="305"/>
                  </a:lnTo>
                  <a:lnTo>
                    <a:pt x="33" y="296"/>
                  </a:lnTo>
                  <a:lnTo>
                    <a:pt x="33" y="290"/>
                  </a:lnTo>
                  <a:lnTo>
                    <a:pt x="35" y="278"/>
                  </a:lnTo>
                  <a:lnTo>
                    <a:pt x="38" y="269"/>
                  </a:lnTo>
                  <a:lnTo>
                    <a:pt x="44" y="264"/>
                  </a:lnTo>
                  <a:lnTo>
                    <a:pt x="47" y="255"/>
                  </a:lnTo>
                  <a:lnTo>
                    <a:pt x="50" y="246"/>
                  </a:lnTo>
                  <a:lnTo>
                    <a:pt x="53" y="237"/>
                  </a:lnTo>
                  <a:lnTo>
                    <a:pt x="56" y="228"/>
                  </a:lnTo>
                  <a:lnTo>
                    <a:pt x="59" y="220"/>
                  </a:lnTo>
                  <a:lnTo>
                    <a:pt x="62" y="211"/>
                  </a:lnTo>
                  <a:lnTo>
                    <a:pt x="68" y="202"/>
                  </a:lnTo>
                  <a:lnTo>
                    <a:pt x="71" y="196"/>
                  </a:lnTo>
                  <a:lnTo>
                    <a:pt x="76" y="190"/>
                  </a:lnTo>
                  <a:lnTo>
                    <a:pt x="79" y="181"/>
                  </a:lnTo>
                  <a:lnTo>
                    <a:pt x="82" y="173"/>
                  </a:lnTo>
                  <a:lnTo>
                    <a:pt x="88" y="164"/>
                  </a:lnTo>
                  <a:lnTo>
                    <a:pt x="94" y="158"/>
                  </a:lnTo>
                  <a:lnTo>
                    <a:pt x="97" y="152"/>
                  </a:lnTo>
                  <a:lnTo>
                    <a:pt x="103" y="146"/>
                  </a:lnTo>
                  <a:lnTo>
                    <a:pt x="109" y="138"/>
                  </a:lnTo>
                  <a:lnTo>
                    <a:pt x="115" y="132"/>
                  </a:lnTo>
                  <a:lnTo>
                    <a:pt x="117" y="126"/>
                  </a:lnTo>
                  <a:lnTo>
                    <a:pt x="123" y="120"/>
                  </a:lnTo>
                  <a:lnTo>
                    <a:pt x="129" y="114"/>
                  </a:lnTo>
                  <a:lnTo>
                    <a:pt x="135" y="108"/>
                  </a:lnTo>
                  <a:lnTo>
                    <a:pt x="141" y="99"/>
                  </a:lnTo>
                  <a:lnTo>
                    <a:pt x="147" y="97"/>
                  </a:lnTo>
                  <a:lnTo>
                    <a:pt x="153" y="91"/>
                  </a:lnTo>
                  <a:lnTo>
                    <a:pt x="159" y="85"/>
                  </a:lnTo>
                  <a:lnTo>
                    <a:pt x="164" y="79"/>
                  </a:lnTo>
                  <a:lnTo>
                    <a:pt x="170" y="73"/>
                  </a:lnTo>
                  <a:lnTo>
                    <a:pt x="176" y="70"/>
                  </a:lnTo>
                  <a:lnTo>
                    <a:pt x="185" y="67"/>
                  </a:lnTo>
                  <a:lnTo>
                    <a:pt x="191" y="61"/>
                  </a:lnTo>
                  <a:lnTo>
                    <a:pt x="197" y="58"/>
                  </a:lnTo>
                  <a:lnTo>
                    <a:pt x="205" y="53"/>
                  </a:lnTo>
                  <a:lnTo>
                    <a:pt x="214" y="50"/>
                  </a:lnTo>
                  <a:lnTo>
                    <a:pt x="220" y="47"/>
                  </a:lnTo>
                  <a:lnTo>
                    <a:pt x="226" y="41"/>
                  </a:lnTo>
                  <a:lnTo>
                    <a:pt x="235" y="38"/>
                  </a:lnTo>
                  <a:lnTo>
                    <a:pt x="243" y="35"/>
                  </a:lnTo>
                  <a:lnTo>
                    <a:pt x="252" y="32"/>
                  </a:lnTo>
                  <a:lnTo>
                    <a:pt x="258" y="29"/>
                  </a:lnTo>
                  <a:lnTo>
                    <a:pt x="270" y="26"/>
                  </a:lnTo>
                  <a:lnTo>
                    <a:pt x="279" y="26"/>
                  </a:lnTo>
                  <a:lnTo>
                    <a:pt x="287" y="23"/>
                  </a:lnTo>
                  <a:lnTo>
                    <a:pt x="296" y="20"/>
                  </a:lnTo>
                  <a:lnTo>
                    <a:pt x="305" y="17"/>
                  </a:lnTo>
                  <a:lnTo>
                    <a:pt x="317" y="14"/>
                  </a:lnTo>
                  <a:lnTo>
                    <a:pt x="328" y="14"/>
                  </a:lnTo>
                  <a:lnTo>
                    <a:pt x="337" y="14"/>
                  </a:lnTo>
                  <a:lnTo>
                    <a:pt x="349" y="12"/>
                  </a:lnTo>
                  <a:lnTo>
                    <a:pt x="361" y="12"/>
                  </a:lnTo>
                  <a:lnTo>
                    <a:pt x="369" y="9"/>
                  </a:lnTo>
                  <a:lnTo>
                    <a:pt x="381" y="6"/>
                  </a:lnTo>
                  <a:lnTo>
                    <a:pt x="393" y="6"/>
                  </a:lnTo>
                  <a:lnTo>
                    <a:pt x="405" y="6"/>
                  </a:lnTo>
                  <a:lnTo>
                    <a:pt x="413" y="3"/>
                  </a:lnTo>
                  <a:lnTo>
                    <a:pt x="425" y="3"/>
                  </a:lnTo>
                  <a:lnTo>
                    <a:pt x="437" y="3"/>
                  </a:lnTo>
                  <a:lnTo>
                    <a:pt x="449" y="3"/>
                  </a:lnTo>
                  <a:lnTo>
                    <a:pt x="460" y="0"/>
                  </a:lnTo>
                  <a:lnTo>
                    <a:pt x="472" y="0"/>
                  </a:lnTo>
                  <a:lnTo>
                    <a:pt x="484" y="0"/>
                  </a:lnTo>
                  <a:lnTo>
                    <a:pt x="495" y="0"/>
                  </a:lnTo>
                  <a:lnTo>
                    <a:pt x="504" y="0"/>
                  </a:lnTo>
                  <a:lnTo>
                    <a:pt x="516" y="0"/>
                  </a:lnTo>
                  <a:lnTo>
                    <a:pt x="528" y="0"/>
                  </a:lnTo>
                  <a:lnTo>
                    <a:pt x="539" y="0"/>
                  </a:lnTo>
                  <a:lnTo>
                    <a:pt x="551" y="0"/>
                  </a:lnTo>
                  <a:lnTo>
                    <a:pt x="560" y="0"/>
                  </a:lnTo>
                  <a:lnTo>
                    <a:pt x="572" y="0"/>
                  </a:lnTo>
                  <a:lnTo>
                    <a:pt x="583" y="0"/>
                  </a:lnTo>
                  <a:lnTo>
                    <a:pt x="592" y="0"/>
                  </a:lnTo>
                  <a:lnTo>
                    <a:pt x="604" y="0"/>
                  </a:lnTo>
                  <a:lnTo>
                    <a:pt x="613" y="0"/>
                  </a:lnTo>
                  <a:lnTo>
                    <a:pt x="621" y="0"/>
                  </a:lnTo>
                  <a:lnTo>
                    <a:pt x="630" y="0"/>
                  </a:lnTo>
                  <a:lnTo>
                    <a:pt x="639" y="0"/>
                  </a:lnTo>
                  <a:lnTo>
                    <a:pt x="651" y="0"/>
                  </a:lnTo>
                  <a:lnTo>
                    <a:pt x="659" y="3"/>
                  </a:lnTo>
                  <a:lnTo>
                    <a:pt x="668" y="3"/>
                  </a:lnTo>
                  <a:lnTo>
                    <a:pt x="677" y="3"/>
                  </a:lnTo>
                  <a:lnTo>
                    <a:pt x="683" y="3"/>
                  </a:lnTo>
                  <a:lnTo>
                    <a:pt x="692" y="6"/>
                  </a:lnTo>
                  <a:lnTo>
                    <a:pt x="698" y="6"/>
                  </a:lnTo>
                  <a:lnTo>
                    <a:pt x="703" y="6"/>
                  </a:lnTo>
                  <a:lnTo>
                    <a:pt x="712" y="6"/>
                  </a:lnTo>
                  <a:lnTo>
                    <a:pt x="718" y="6"/>
                  </a:lnTo>
                  <a:lnTo>
                    <a:pt x="724" y="6"/>
                  </a:lnTo>
                  <a:lnTo>
                    <a:pt x="727" y="6"/>
                  </a:lnTo>
                  <a:lnTo>
                    <a:pt x="733" y="9"/>
                  </a:lnTo>
                  <a:lnTo>
                    <a:pt x="739" y="9"/>
                  </a:lnTo>
                  <a:lnTo>
                    <a:pt x="744" y="9"/>
                  </a:lnTo>
                  <a:lnTo>
                    <a:pt x="750" y="9"/>
                  </a:lnTo>
                  <a:lnTo>
                    <a:pt x="753" y="9"/>
                  </a:lnTo>
                  <a:lnTo>
                    <a:pt x="756" y="12"/>
                  </a:lnTo>
                  <a:lnTo>
                    <a:pt x="69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8" name="Freeform 42"/>
            <p:cNvSpPr>
              <a:spLocks/>
            </p:cNvSpPr>
            <p:nvPr/>
          </p:nvSpPr>
          <p:spPr bwMode="auto">
            <a:xfrm>
              <a:off x="1007" y="3390"/>
              <a:ext cx="201" cy="200"/>
            </a:xfrm>
            <a:custGeom>
              <a:avLst/>
              <a:gdLst>
                <a:gd name="T0" fmla="*/ 0 w 533"/>
                <a:gd name="T1" fmla="*/ 0 h 510"/>
                <a:gd name="T2" fmla="*/ 0 w 533"/>
                <a:gd name="T3" fmla="*/ 0 h 510"/>
                <a:gd name="T4" fmla="*/ 0 w 533"/>
                <a:gd name="T5" fmla="*/ 0 h 510"/>
                <a:gd name="T6" fmla="*/ 0 w 533"/>
                <a:gd name="T7" fmla="*/ 0 h 510"/>
                <a:gd name="T8" fmla="*/ 0 w 533"/>
                <a:gd name="T9" fmla="*/ 0 h 510"/>
                <a:gd name="T10" fmla="*/ 0 w 533"/>
                <a:gd name="T11" fmla="*/ 0 h 510"/>
                <a:gd name="T12" fmla="*/ 0 w 533"/>
                <a:gd name="T13" fmla="*/ 0 h 510"/>
                <a:gd name="T14" fmla="*/ 0 w 533"/>
                <a:gd name="T15" fmla="*/ 0 h 510"/>
                <a:gd name="T16" fmla="*/ 0 w 533"/>
                <a:gd name="T17" fmla="*/ 0 h 510"/>
                <a:gd name="T18" fmla="*/ 0 w 533"/>
                <a:gd name="T19" fmla="*/ 0 h 510"/>
                <a:gd name="T20" fmla="*/ 0 w 533"/>
                <a:gd name="T21" fmla="*/ 0 h 510"/>
                <a:gd name="T22" fmla="*/ 0 w 533"/>
                <a:gd name="T23" fmla="*/ 0 h 510"/>
                <a:gd name="T24" fmla="*/ 0 w 533"/>
                <a:gd name="T25" fmla="*/ 0 h 510"/>
                <a:gd name="T26" fmla="*/ 0 w 533"/>
                <a:gd name="T27" fmla="*/ 0 h 510"/>
                <a:gd name="T28" fmla="*/ 0 w 533"/>
                <a:gd name="T29" fmla="*/ 0 h 510"/>
                <a:gd name="T30" fmla="*/ 0 w 533"/>
                <a:gd name="T31" fmla="*/ 0 h 510"/>
                <a:gd name="T32" fmla="*/ 0 w 533"/>
                <a:gd name="T33" fmla="*/ 0 h 510"/>
                <a:gd name="T34" fmla="*/ 0 w 533"/>
                <a:gd name="T35" fmla="*/ 0 h 510"/>
                <a:gd name="T36" fmla="*/ 0 w 533"/>
                <a:gd name="T37" fmla="*/ 0 h 510"/>
                <a:gd name="T38" fmla="*/ 0 w 533"/>
                <a:gd name="T39" fmla="*/ 0 h 510"/>
                <a:gd name="T40" fmla="*/ 0 w 533"/>
                <a:gd name="T41" fmla="*/ 0 h 510"/>
                <a:gd name="T42" fmla="*/ 0 w 533"/>
                <a:gd name="T43" fmla="*/ 0 h 510"/>
                <a:gd name="T44" fmla="*/ 0 w 533"/>
                <a:gd name="T45" fmla="*/ 0 h 510"/>
                <a:gd name="T46" fmla="*/ 0 w 533"/>
                <a:gd name="T47" fmla="*/ 0 h 510"/>
                <a:gd name="T48" fmla="*/ 0 w 533"/>
                <a:gd name="T49" fmla="*/ 0 h 510"/>
                <a:gd name="T50" fmla="*/ 0 w 533"/>
                <a:gd name="T51" fmla="*/ 0 h 510"/>
                <a:gd name="T52" fmla="*/ 0 w 533"/>
                <a:gd name="T53" fmla="*/ 0 h 510"/>
                <a:gd name="T54" fmla="*/ 0 w 533"/>
                <a:gd name="T55" fmla="*/ 0 h 510"/>
                <a:gd name="T56" fmla="*/ 0 w 533"/>
                <a:gd name="T57" fmla="*/ 0 h 510"/>
                <a:gd name="T58" fmla="*/ 0 w 533"/>
                <a:gd name="T59" fmla="*/ 0 h 510"/>
                <a:gd name="T60" fmla="*/ 0 w 533"/>
                <a:gd name="T61" fmla="*/ 0 h 510"/>
                <a:gd name="T62" fmla="*/ 0 w 533"/>
                <a:gd name="T63" fmla="*/ 0 h 510"/>
                <a:gd name="T64" fmla="*/ 0 w 533"/>
                <a:gd name="T65" fmla="*/ 0 h 510"/>
                <a:gd name="T66" fmla="*/ 0 w 533"/>
                <a:gd name="T67" fmla="*/ 0 h 510"/>
                <a:gd name="T68" fmla="*/ 0 w 533"/>
                <a:gd name="T69" fmla="*/ 0 h 510"/>
                <a:gd name="T70" fmla="*/ 0 w 533"/>
                <a:gd name="T71" fmla="*/ 0 h 510"/>
                <a:gd name="T72" fmla="*/ 0 w 533"/>
                <a:gd name="T73" fmla="*/ 0 h 510"/>
                <a:gd name="T74" fmla="*/ 0 w 533"/>
                <a:gd name="T75" fmla="*/ 0 h 510"/>
                <a:gd name="T76" fmla="*/ 0 w 533"/>
                <a:gd name="T77" fmla="*/ 0 h 510"/>
                <a:gd name="T78" fmla="*/ 0 w 533"/>
                <a:gd name="T79" fmla="*/ 0 h 510"/>
                <a:gd name="T80" fmla="*/ 0 w 533"/>
                <a:gd name="T81" fmla="*/ 0 h 510"/>
                <a:gd name="T82" fmla="*/ 0 w 533"/>
                <a:gd name="T83" fmla="*/ 0 h 510"/>
                <a:gd name="T84" fmla="*/ 0 w 533"/>
                <a:gd name="T85" fmla="*/ 0 h 510"/>
                <a:gd name="T86" fmla="*/ 0 w 533"/>
                <a:gd name="T87" fmla="*/ 0 h 510"/>
                <a:gd name="T88" fmla="*/ 0 w 533"/>
                <a:gd name="T89" fmla="*/ 0 h 510"/>
                <a:gd name="T90" fmla="*/ 0 w 533"/>
                <a:gd name="T91" fmla="*/ 0 h 510"/>
                <a:gd name="T92" fmla="*/ 0 w 533"/>
                <a:gd name="T93" fmla="*/ 0 h 510"/>
                <a:gd name="T94" fmla="*/ 0 w 533"/>
                <a:gd name="T95" fmla="*/ 0 h 510"/>
                <a:gd name="T96" fmla="*/ 0 w 533"/>
                <a:gd name="T97" fmla="*/ 0 h 510"/>
                <a:gd name="T98" fmla="*/ 0 w 533"/>
                <a:gd name="T99" fmla="*/ 0 h 510"/>
                <a:gd name="T100" fmla="*/ 0 w 533"/>
                <a:gd name="T101" fmla="*/ 0 h 510"/>
                <a:gd name="T102" fmla="*/ 0 w 533"/>
                <a:gd name="T103" fmla="*/ 0 h 510"/>
                <a:gd name="T104" fmla="*/ 0 w 533"/>
                <a:gd name="T105" fmla="*/ 0 h 510"/>
                <a:gd name="T106" fmla="*/ 0 w 533"/>
                <a:gd name="T107" fmla="*/ 0 h 510"/>
                <a:gd name="T108" fmla="*/ 0 w 533"/>
                <a:gd name="T109" fmla="*/ 0 h 510"/>
                <a:gd name="T110" fmla="*/ 0 w 533"/>
                <a:gd name="T111" fmla="*/ 0 h 510"/>
                <a:gd name="T112" fmla="*/ 0 w 533"/>
                <a:gd name="T113" fmla="*/ 0 h 510"/>
                <a:gd name="T114" fmla="*/ 0 w 533"/>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3"/>
                <a:gd name="T175" fmla="*/ 0 h 510"/>
                <a:gd name="T176" fmla="*/ 533 w 533"/>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3" h="510">
                  <a:moveTo>
                    <a:pt x="61" y="510"/>
                  </a:moveTo>
                  <a:lnTo>
                    <a:pt x="64" y="507"/>
                  </a:lnTo>
                  <a:lnTo>
                    <a:pt x="70" y="501"/>
                  </a:lnTo>
                  <a:lnTo>
                    <a:pt x="73" y="495"/>
                  </a:lnTo>
                  <a:lnTo>
                    <a:pt x="82" y="489"/>
                  </a:lnTo>
                  <a:lnTo>
                    <a:pt x="85" y="486"/>
                  </a:lnTo>
                  <a:lnTo>
                    <a:pt x="94" y="480"/>
                  </a:lnTo>
                  <a:lnTo>
                    <a:pt x="103" y="471"/>
                  </a:lnTo>
                  <a:lnTo>
                    <a:pt x="111" y="466"/>
                  </a:lnTo>
                  <a:lnTo>
                    <a:pt x="120" y="457"/>
                  </a:lnTo>
                  <a:lnTo>
                    <a:pt x="129" y="451"/>
                  </a:lnTo>
                  <a:lnTo>
                    <a:pt x="138" y="442"/>
                  </a:lnTo>
                  <a:lnTo>
                    <a:pt x="149" y="433"/>
                  </a:lnTo>
                  <a:lnTo>
                    <a:pt x="152" y="428"/>
                  </a:lnTo>
                  <a:lnTo>
                    <a:pt x="158" y="425"/>
                  </a:lnTo>
                  <a:lnTo>
                    <a:pt x="164" y="419"/>
                  </a:lnTo>
                  <a:lnTo>
                    <a:pt x="170" y="416"/>
                  </a:lnTo>
                  <a:lnTo>
                    <a:pt x="173" y="410"/>
                  </a:lnTo>
                  <a:lnTo>
                    <a:pt x="179" y="407"/>
                  </a:lnTo>
                  <a:lnTo>
                    <a:pt x="185" y="401"/>
                  </a:lnTo>
                  <a:lnTo>
                    <a:pt x="190" y="395"/>
                  </a:lnTo>
                  <a:lnTo>
                    <a:pt x="196" y="392"/>
                  </a:lnTo>
                  <a:lnTo>
                    <a:pt x="199" y="387"/>
                  </a:lnTo>
                  <a:lnTo>
                    <a:pt x="205" y="384"/>
                  </a:lnTo>
                  <a:lnTo>
                    <a:pt x="211" y="378"/>
                  </a:lnTo>
                  <a:lnTo>
                    <a:pt x="217" y="372"/>
                  </a:lnTo>
                  <a:lnTo>
                    <a:pt x="223" y="369"/>
                  </a:lnTo>
                  <a:lnTo>
                    <a:pt x="226" y="363"/>
                  </a:lnTo>
                  <a:lnTo>
                    <a:pt x="231" y="360"/>
                  </a:lnTo>
                  <a:lnTo>
                    <a:pt x="234" y="357"/>
                  </a:lnTo>
                  <a:lnTo>
                    <a:pt x="240" y="351"/>
                  </a:lnTo>
                  <a:lnTo>
                    <a:pt x="246" y="348"/>
                  </a:lnTo>
                  <a:lnTo>
                    <a:pt x="252" y="345"/>
                  </a:lnTo>
                  <a:lnTo>
                    <a:pt x="258" y="337"/>
                  </a:lnTo>
                  <a:lnTo>
                    <a:pt x="267" y="328"/>
                  </a:lnTo>
                  <a:lnTo>
                    <a:pt x="275" y="322"/>
                  </a:lnTo>
                  <a:lnTo>
                    <a:pt x="284" y="316"/>
                  </a:lnTo>
                  <a:lnTo>
                    <a:pt x="287" y="310"/>
                  </a:lnTo>
                  <a:lnTo>
                    <a:pt x="296" y="304"/>
                  </a:lnTo>
                  <a:lnTo>
                    <a:pt x="299" y="299"/>
                  </a:lnTo>
                  <a:lnTo>
                    <a:pt x="305" y="296"/>
                  </a:lnTo>
                  <a:lnTo>
                    <a:pt x="308" y="290"/>
                  </a:lnTo>
                  <a:lnTo>
                    <a:pt x="316" y="281"/>
                  </a:lnTo>
                  <a:lnTo>
                    <a:pt x="325" y="272"/>
                  </a:lnTo>
                  <a:lnTo>
                    <a:pt x="334" y="263"/>
                  </a:lnTo>
                  <a:lnTo>
                    <a:pt x="340" y="255"/>
                  </a:lnTo>
                  <a:lnTo>
                    <a:pt x="349" y="246"/>
                  </a:lnTo>
                  <a:lnTo>
                    <a:pt x="357" y="237"/>
                  </a:lnTo>
                  <a:lnTo>
                    <a:pt x="366" y="228"/>
                  </a:lnTo>
                  <a:lnTo>
                    <a:pt x="372" y="220"/>
                  </a:lnTo>
                  <a:lnTo>
                    <a:pt x="381" y="211"/>
                  </a:lnTo>
                  <a:lnTo>
                    <a:pt x="387" y="202"/>
                  </a:lnTo>
                  <a:lnTo>
                    <a:pt x="393" y="193"/>
                  </a:lnTo>
                  <a:lnTo>
                    <a:pt x="395" y="187"/>
                  </a:lnTo>
                  <a:lnTo>
                    <a:pt x="401" y="179"/>
                  </a:lnTo>
                  <a:lnTo>
                    <a:pt x="401" y="173"/>
                  </a:lnTo>
                  <a:lnTo>
                    <a:pt x="404" y="170"/>
                  </a:lnTo>
                  <a:lnTo>
                    <a:pt x="404" y="161"/>
                  </a:lnTo>
                  <a:lnTo>
                    <a:pt x="404" y="152"/>
                  </a:lnTo>
                  <a:lnTo>
                    <a:pt x="404" y="143"/>
                  </a:lnTo>
                  <a:lnTo>
                    <a:pt x="404" y="135"/>
                  </a:lnTo>
                  <a:lnTo>
                    <a:pt x="404" y="129"/>
                  </a:lnTo>
                  <a:lnTo>
                    <a:pt x="404" y="126"/>
                  </a:lnTo>
                  <a:lnTo>
                    <a:pt x="404" y="120"/>
                  </a:lnTo>
                  <a:lnTo>
                    <a:pt x="404" y="114"/>
                  </a:lnTo>
                  <a:lnTo>
                    <a:pt x="404" y="108"/>
                  </a:lnTo>
                  <a:lnTo>
                    <a:pt x="407" y="105"/>
                  </a:lnTo>
                  <a:lnTo>
                    <a:pt x="407" y="99"/>
                  </a:lnTo>
                  <a:lnTo>
                    <a:pt x="407" y="94"/>
                  </a:lnTo>
                  <a:lnTo>
                    <a:pt x="407" y="88"/>
                  </a:lnTo>
                  <a:lnTo>
                    <a:pt x="407" y="82"/>
                  </a:lnTo>
                  <a:lnTo>
                    <a:pt x="410" y="79"/>
                  </a:lnTo>
                  <a:lnTo>
                    <a:pt x="410" y="73"/>
                  </a:lnTo>
                  <a:lnTo>
                    <a:pt x="413" y="64"/>
                  </a:lnTo>
                  <a:lnTo>
                    <a:pt x="416" y="55"/>
                  </a:lnTo>
                  <a:lnTo>
                    <a:pt x="419" y="50"/>
                  </a:lnTo>
                  <a:lnTo>
                    <a:pt x="425" y="44"/>
                  </a:lnTo>
                  <a:lnTo>
                    <a:pt x="428" y="41"/>
                  </a:lnTo>
                  <a:lnTo>
                    <a:pt x="434" y="41"/>
                  </a:lnTo>
                  <a:lnTo>
                    <a:pt x="439" y="38"/>
                  </a:lnTo>
                  <a:lnTo>
                    <a:pt x="445" y="38"/>
                  </a:lnTo>
                  <a:lnTo>
                    <a:pt x="451" y="38"/>
                  </a:lnTo>
                  <a:lnTo>
                    <a:pt x="457" y="38"/>
                  </a:lnTo>
                  <a:lnTo>
                    <a:pt x="463" y="38"/>
                  </a:lnTo>
                  <a:lnTo>
                    <a:pt x="469" y="41"/>
                  </a:lnTo>
                  <a:lnTo>
                    <a:pt x="472" y="44"/>
                  </a:lnTo>
                  <a:lnTo>
                    <a:pt x="475" y="50"/>
                  </a:lnTo>
                  <a:lnTo>
                    <a:pt x="475" y="53"/>
                  </a:lnTo>
                  <a:lnTo>
                    <a:pt x="475" y="55"/>
                  </a:lnTo>
                  <a:lnTo>
                    <a:pt x="475" y="61"/>
                  </a:lnTo>
                  <a:lnTo>
                    <a:pt x="475" y="67"/>
                  </a:lnTo>
                  <a:lnTo>
                    <a:pt x="475" y="73"/>
                  </a:lnTo>
                  <a:lnTo>
                    <a:pt x="472" y="79"/>
                  </a:lnTo>
                  <a:lnTo>
                    <a:pt x="472" y="85"/>
                  </a:lnTo>
                  <a:lnTo>
                    <a:pt x="472" y="94"/>
                  </a:lnTo>
                  <a:lnTo>
                    <a:pt x="472" y="99"/>
                  </a:lnTo>
                  <a:lnTo>
                    <a:pt x="469" y="108"/>
                  </a:lnTo>
                  <a:lnTo>
                    <a:pt x="469" y="117"/>
                  </a:lnTo>
                  <a:lnTo>
                    <a:pt x="469" y="126"/>
                  </a:lnTo>
                  <a:lnTo>
                    <a:pt x="469" y="132"/>
                  </a:lnTo>
                  <a:lnTo>
                    <a:pt x="469" y="140"/>
                  </a:lnTo>
                  <a:lnTo>
                    <a:pt x="469" y="146"/>
                  </a:lnTo>
                  <a:lnTo>
                    <a:pt x="469" y="152"/>
                  </a:lnTo>
                  <a:lnTo>
                    <a:pt x="469" y="158"/>
                  </a:lnTo>
                  <a:lnTo>
                    <a:pt x="469" y="161"/>
                  </a:lnTo>
                  <a:lnTo>
                    <a:pt x="469" y="164"/>
                  </a:lnTo>
                  <a:lnTo>
                    <a:pt x="469" y="167"/>
                  </a:lnTo>
                  <a:lnTo>
                    <a:pt x="510" y="211"/>
                  </a:lnTo>
                  <a:lnTo>
                    <a:pt x="533" y="170"/>
                  </a:lnTo>
                  <a:lnTo>
                    <a:pt x="501" y="140"/>
                  </a:lnTo>
                  <a:lnTo>
                    <a:pt x="501" y="137"/>
                  </a:lnTo>
                  <a:lnTo>
                    <a:pt x="504" y="132"/>
                  </a:lnTo>
                  <a:lnTo>
                    <a:pt x="504" y="126"/>
                  </a:lnTo>
                  <a:lnTo>
                    <a:pt x="507" y="120"/>
                  </a:lnTo>
                  <a:lnTo>
                    <a:pt x="507" y="111"/>
                  </a:lnTo>
                  <a:lnTo>
                    <a:pt x="507" y="102"/>
                  </a:lnTo>
                  <a:lnTo>
                    <a:pt x="510" y="94"/>
                  </a:lnTo>
                  <a:lnTo>
                    <a:pt x="510" y="85"/>
                  </a:lnTo>
                  <a:lnTo>
                    <a:pt x="510" y="76"/>
                  </a:lnTo>
                  <a:lnTo>
                    <a:pt x="510" y="64"/>
                  </a:lnTo>
                  <a:lnTo>
                    <a:pt x="510" y="55"/>
                  </a:lnTo>
                  <a:lnTo>
                    <a:pt x="507" y="47"/>
                  </a:lnTo>
                  <a:lnTo>
                    <a:pt x="507" y="41"/>
                  </a:lnTo>
                  <a:lnTo>
                    <a:pt x="501" y="32"/>
                  </a:lnTo>
                  <a:lnTo>
                    <a:pt x="498" y="29"/>
                  </a:lnTo>
                  <a:lnTo>
                    <a:pt x="495" y="23"/>
                  </a:lnTo>
                  <a:lnTo>
                    <a:pt x="489" y="17"/>
                  </a:lnTo>
                  <a:lnTo>
                    <a:pt x="483" y="14"/>
                  </a:lnTo>
                  <a:lnTo>
                    <a:pt x="477" y="12"/>
                  </a:lnTo>
                  <a:lnTo>
                    <a:pt x="472" y="6"/>
                  </a:lnTo>
                  <a:lnTo>
                    <a:pt x="469" y="6"/>
                  </a:lnTo>
                  <a:lnTo>
                    <a:pt x="463" y="3"/>
                  </a:lnTo>
                  <a:lnTo>
                    <a:pt x="457" y="3"/>
                  </a:lnTo>
                  <a:lnTo>
                    <a:pt x="451" y="0"/>
                  </a:lnTo>
                  <a:lnTo>
                    <a:pt x="445" y="3"/>
                  </a:lnTo>
                  <a:lnTo>
                    <a:pt x="439" y="3"/>
                  </a:lnTo>
                  <a:lnTo>
                    <a:pt x="434" y="3"/>
                  </a:lnTo>
                  <a:lnTo>
                    <a:pt x="428" y="6"/>
                  </a:lnTo>
                  <a:lnTo>
                    <a:pt x="422" y="9"/>
                  </a:lnTo>
                  <a:lnTo>
                    <a:pt x="416" y="14"/>
                  </a:lnTo>
                  <a:lnTo>
                    <a:pt x="410" y="17"/>
                  </a:lnTo>
                  <a:lnTo>
                    <a:pt x="404" y="23"/>
                  </a:lnTo>
                  <a:lnTo>
                    <a:pt x="398" y="32"/>
                  </a:lnTo>
                  <a:lnTo>
                    <a:pt x="395" y="35"/>
                  </a:lnTo>
                  <a:lnTo>
                    <a:pt x="393" y="41"/>
                  </a:lnTo>
                  <a:lnTo>
                    <a:pt x="390" y="47"/>
                  </a:lnTo>
                  <a:lnTo>
                    <a:pt x="390" y="53"/>
                  </a:lnTo>
                  <a:lnTo>
                    <a:pt x="387" y="58"/>
                  </a:lnTo>
                  <a:lnTo>
                    <a:pt x="384" y="64"/>
                  </a:lnTo>
                  <a:lnTo>
                    <a:pt x="384" y="70"/>
                  </a:lnTo>
                  <a:lnTo>
                    <a:pt x="381" y="76"/>
                  </a:lnTo>
                  <a:lnTo>
                    <a:pt x="378" y="82"/>
                  </a:lnTo>
                  <a:lnTo>
                    <a:pt x="378" y="91"/>
                  </a:lnTo>
                  <a:lnTo>
                    <a:pt x="375" y="96"/>
                  </a:lnTo>
                  <a:lnTo>
                    <a:pt x="375" y="102"/>
                  </a:lnTo>
                  <a:lnTo>
                    <a:pt x="375" y="108"/>
                  </a:lnTo>
                  <a:lnTo>
                    <a:pt x="372" y="114"/>
                  </a:lnTo>
                  <a:lnTo>
                    <a:pt x="372" y="120"/>
                  </a:lnTo>
                  <a:lnTo>
                    <a:pt x="372" y="129"/>
                  </a:lnTo>
                  <a:lnTo>
                    <a:pt x="369" y="132"/>
                  </a:lnTo>
                  <a:lnTo>
                    <a:pt x="369" y="137"/>
                  </a:lnTo>
                  <a:lnTo>
                    <a:pt x="369" y="143"/>
                  </a:lnTo>
                  <a:lnTo>
                    <a:pt x="369" y="149"/>
                  </a:lnTo>
                  <a:lnTo>
                    <a:pt x="369" y="155"/>
                  </a:lnTo>
                  <a:lnTo>
                    <a:pt x="369" y="161"/>
                  </a:lnTo>
                  <a:lnTo>
                    <a:pt x="369" y="167"/>
                  </a:lnTo>
                  <a:lnTo>
                    <a:pt x="369" y="170"/>
                  </a:lnTo>
                  <a:lnTo>
                    <a:pt x="366" y="170"/>
                  </a:lnTo>
                  <a:lnTo>
                    <a:pt x="363" y="173"/>
                  </a:lnTo>
                  <a:lnTo>
                    <a:pt x="360" y="176"/>
                  </a:lnTo>
                  <a:lnTo>
                    <a:pt x="354" y="181"/>
                  </a:lnTo>
                  <a:lnTo>
                    <a:pt x="349" y="190"/>
                  </a:lnTo>
                  <a:lnTo>
                    <a:pt x="340" y="196"/>
                  </a:lnTo>
                  <a:lnTo>
                    <a:pt x="337" y="202"/>
                  </a:lnTo>
                  <a:lnTo>
                    <a:pt x="334" y="208"/>
                  </a:lnTo>
                  <a:lnTo>
                    <a:pt x="328" y="211"/>
                  </a:lnTo>
                  <a:lnTo>
                    <a:pt x="325" y="217"/>
                  </a:lnTo>
                  <a:lnTo>
                    <a:pt x="319" y="222"/>
                  </a:lnTo>
                  <a:lnTo>
                    <a:pt x="313" y="228"/>
                  </a:lnTo>
                  <a:lnTo>
                    <a:pt x="308" y="231"/>
                  </a:lnTo>
                  <a:lnTo>
                    <a:pt x="305" y="237"/>
                  </a:lnTo>
                  <a:lnTo>
                    <a:pt x="299" y="243"/>
                  </a:lnTo>
                  <a:lnTo>
                    <a:pt x="296" y="249"/>
                  </a:lnTo>
                  <a:lnTo>
                    <a:pt x="290" y="255"/>
                  </a:lnTo>
                  <a:lnTo>
                    <a:pt x="284" y="261"/>
                  </a:lnTo>
                  <a:lnTo>
                    <a:pt x="278" y="266"/>
                  </a:lnTo>
                  <a:lnTo>
                    <a:pt x="272" y="272"/>
                  </a:lnTo>
                  <a:lnTo>
                    <a:pt x="269" y="275"/>
                  </a:lnTo>
                  <a:lnTo>
                    <a:pt x="264" y="281"/>
                  </a:lnTo>
                  <a:lnTo>
                    <a:pt x="255" y="290"/>
                  </a:lnTo>
                  <a:lnTo>
                    <a:pt x="246" y="299"/>
                  </a:lnTo>
                  <a:lnTo>
                    <a:pt x="240" y="304"/>
                  </a:lnTo>
                  <a:lnTo>
                    <a:pt x="234" y="307"/>
                  </a:lnTo>
                  <a:lnTo>
                    <a:pt x="226" y="313"/>
                  </a:lnTo>
                  <a:lnTo>
                    <a:pt x="220" y="319"/>
                  </a:lnTo>
                  <a:lnTo>
                    <a:pt x="211" y="322"/>
                  </a:lnTo>
                  <a:lnTo>
                    <a:pt x="205" y="328"/>
                  </a:lnTo>
                  <a:lnTo>
                    <a:pt x="196" y="334"/>
                  </a:lnTo>
                  <a:lnTo>
                    <a:pt x="185" y="343"/>
                  </a:lnTo>
                  <a:lnTo>
                    <a:pt x="182" y="345"/>
                  </a:lnTo>
                  <a:lnTo>
                    <a:pt x="176" y="348"/>
                  </a:lnTo>
                  <a:lnTo>
                    <a:pt x="170" y="351"/>
                  </a:lnTo>
                  <a:lnTo>
                    <a:pt x="167" y="354"/>
                  </a:lnTo>
                  <a:lnTo>
                    <a:pt x="161" y="357"/>
                  </a:lnTo>
                  <a:lnTo>
                    <a:pt x="155" y="360"/>
                  </a:lnTo>
                  <a:lnTo>
                    <a:pt x="149" y="363"/>
                  </a:lnTo>
                  <a:lnTo>
                    <a:pt x="146" y="369"/>
                  </a:lnTo>
                  <a:lnTo>
                    <a:pt x="141" y="369"/>
                  </a:lnTo>
                  <a:lnTo>
                    <a:pt x="135" y="372"/>
                  </a:lnTo>
                  <a:lnTo>
                    <a:pt x="129" y="378"/>
                  </a:lnTo>
                  <a:lnTo>
                    <a:pt x="123" y="381"/>
                  </a:lnTo>
                  <a:lnTo>
                    <a:pt x="120" y="384"/>
                  </a:lnTo>
                  <a:lnTo>
                    <a:pt x="114" y="387"/>
                  </a:lnTo>
                  <a:lnTo>
                    <a:pt x="108" y="389"/>
                  </a:lnTo>
                  <a:lnTo>
                    <a:pt x="105" y="395"/>
                  </a:lnTo>
                  <a:lnTo>
                    <a:pt x="100" y="395"/>
                  </a:lnTo>
                  <a:lnTo>
                    <a:pt x="94" y="398"/>
                  </a:lnTo>
                  <a:lnTo>
                    <a:pt x="88" y="401"/>
                  </a:lnTo>
                  <a:lnTo>
                    <a:pt x="85" y="404"/>
                  </a:lnTo>
                  <a:lnTo>
                    <a:pt x="73" y="410"/>
                  </a:lnTo>
                  <a:lnTo>
                    <a:pt x="64" y="416"/>
                  </a:lnTo>
                  <a:lnTo>
                    <a:pt x="56" y="422"/>
                  </a:lnTo>
                  <a:lnTo>
                    <a:pt x="47" y="428"/>
                  </a:lnTo>
                  <a:lnTo>
                    <a:pt x="38" y="430"/>
                  </a:lnTo>
                  <a:lnTo>
                    <a:pt x="32" y="436"/>
                  </a:lnTo>
                  <a:lnTo>
                    <a:pt x="23" y="439"/>
                  </a:lnTo>
                  <a:lnTo>
                    <a:pt x="18" y="445"/>
                  </a:lnTo>
                  <a:lnTo>
                    <a:pt x="12" y="448"/>
                  </a:lnTo>
                  <a:lnTo>
                    <a:pt x="9" y="451"/>
                  </a:lnTo>
                  <a:lnTo>
                    <a:pt x="3" y="454"/>
                  </a:lnTo>
                  <a:lnTo>
                    <a:pt x="0" y="457"/>
                  </a:lnTo>
                  <a:lnTo>
                    <a:pt x="29" y="510"/>
                  </a:lnTo>
                  <a:lnTo>
                    <a:pt x="61" y="5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09" name="Freeform 43"/>
            <p:cNvSpPr>
              <a:spLocks/>
            </p:cNvSpPr>
            <p:nvPr/>
          </p:nvSpPr>
          <p:spPr bwMode="auto">
            <a:xfrm>
              <a:off x="873" y="3832"/>
              <a:ext cx="541" cy="312"/>
            </a:xfrm>
            <a:custGeom>
              <a:avLst/>
              <a:gdLst>
                <a:gd name="T0" fmla="*/ 0 w 1432"/>
                <a:gd name="T1" fmla="*/ 0 h 794"/>
                <a:gd name="T2" fmla="*/ 0 w 1432"/>
                <a:gd name="T3" fmla="*/ 0 h 794"/>
                <a:gd name="T4" fmla="*/ 0 w 1432"/>
                <a:gd name="T5" fmla="*/ 0 h 794"/>
                <a:gd name="T6" fmla="*/ 0 w 1432"/>
                <a:gd name="T7" fmla="*/ 0 h 794"/>
                <a:gd name="T8" fmla="*/ 0 w 1432"/>
                <a:gd name="T9" fmla="*/ 0 h 794"/>
                <a:gd name="T10" fmla="*/ 0 w 1432"/>
                <a:gd name="T11" fmla="*/ 0 h 794"/>
                <a:gd name="T12" fmla="*/ 0 w 1432"/>
                <a:gd name="T13" fmla="*/ 0 h 794"/>
                <a:gd name="T14" fmla="*/ 0 w 1432"/>
                <a:gd name="T15" fmla="*/ 0 h 794"/>
                <a:gd name="T16" fmla="*/ 0 w 1432"/>
                <a:gd name="T17" fmla="*/ 0 h 794"/>
                <a:gd name="T18" fmla="*/ 0 w 1432"/>
                <a:gd name="T19" fmla="*/ 0 h 794"/>
                <a:gd name="T20" fmla="*/ 0 w 1432"/>
                <a:gd name="T21" fmla="*/ 0 h 794"/>
                <a:gd name="T22" fmla="*/ 0 w 1432"/>
                <a:gd name="T23" fmla="*/ 0 h 794"/>
                <a:gd name="T24" fmla="*/ 0 w 1432"/>
                <a:gd name="T25" fmla="*/ 0 h 794"/>
                <a:gd name="T26" fmla="*/ 0 w 1432"/>
                <a:gd name="T27" fmla="*/ 0 h 794"/>
                <a:gd name="T28" fmla="*/ 0 w 1432"/>
                <a:gd name="T29" fmla="*/ 0 h 794"/>
                <a:gd name="T30" fmla="*/ 0 w 1432"/>
                <a:gd name="T31" fmla="*/ 0 h 794"/>
                <a:gd name="T32" fmla="*/ 0 w 1432"/>
                <a:gd name="T33" fmla="*/ 0 h 794"/>
                <a:gd name="T34" fmla="*/ 0 w 1432"/>
                <a:gd name="T35" fmla="*/ 0 h 794"/>
                <a:gd name="T36" fmla="*/ 0 w 1432"/>
                <a:gd name="T37" fmla="*/ 0 h 794"/>
                <a:gd name="T38" fmla="*/ 0 w 1432"/>
                <a:gd name="T39" fmla="*/ 0 h 794"/>
                <a:gd name="T40" fmla="*/ 0 w 1432"/>
                <a:gd name="T41" fmla="*/ 0 h 794"/>
                <a:gd name="T42" fmla="*/ 0 w 1432"/>
                <a:gd name="T43" fmla="*/ 0 h 794"/>
                <a:gd name="T44" fmla="*/ 0 w 1432"/>
                <a:gd name="T45" fmla="*/ 0 h 794"/>
                <a:gd name="T46" fmla="*/ 0 w 1432"/>
                <a:gd name="T47" fmla="*/ 0 h 794"/>
                <a:gd name="T48" fmla="*/ 0 w 1432"/>
                <a:gd name="T49" fmla="*/ 0 h 794"/>
                <a:gd name="T50" fmla="*/ 0 w 1432"/>
                <a:gd name="T51" fmla="*/ 0 h 794"/>
                <a:gd name="T52" fmla="*/ 0 w 1432"/>
                <a:gd name="T53" fmla="*/ 0 h 794"/>
                <a:gd name="T54" fmla="*/ 0 w 1432"/>
                <a:gd name="T55" fmla="*/ 0 h 794"/>
                <a:gd name="T56" fmla="*/ 0 w 1432"/>
                <a:gd name="T57" fmla="*/ 0 h 794"/>
                <a:gd name="T58" fmla="*/ 0 w 1432"/>
                <a:gd name="T59" fmla="*/ 0 h 794"/>
                <a:gd name="T60" fmla="*/ 0 w 1432"/>
                <a:gd name="T61" fmla="*/ 0 h 794"/>
                <a:gd name="T62" fmla="*/ 0 w 1432"/>
                <a:gd name="T63" fmla="*/ 0 h 794"/>
                <a:gd name="T64" fmla="*/ 0 w 1432"/>
                <a:gd name="T65" fmla="*/ 0 h 794"/>
                <a:gd name="T66" fmla="*/ 0 w 1432"/>
                <a:gd name="T67" fmla="*/ 0 h 794"/>
                <a:gd name="T68" fmla="*/ 0 w 1432"/>
                <a:gd name="T69" fmla="*/ 0 h 794"/>
                <a:gd name="T70" fmla="*/ 0 w 1432"/>
                <a:gd name="T71" fmla="*/ 0 h 794"/>
                <a:gd name="T72" fmla="*/ 0 w 1432"/>
                <a:gd name="T73" fmla="*/ 0 h 794"/>
                <a:gd name="T74" fmla="*/ 0 w 1432"/>
                <a:gd name="T75" fmla="*/ 0 h 794"/>
                <a:gd name="T76" fmla="*/ 0 w 1432"/>
                <a:gd name="T77" fmla="*/ 0 h 794"/>
                <a:gd name="T78" fmla="*/ 0 w 1432"/>
                <a:gd name="T79" fmla="*/ 0 h 794"/>
                <a:gd name="T80" fmla="*/ 0 w 1432"/>
                <a:gd name="T81" fmla="*/ 0 h 794"/>
                <a:gd name="T82" fmla="*/ 0 w 1432"/>
                <a:gd name="T83" fmla="*/ 0 h 794"/>
                <a:gd name="T84" fmla="*/ 0 w 1432"/>
                <a:gd name="T85" fmla="*/ 0 h 794"/>
                <a:gd name="T86" fmla="*/ 0 w 1432"/>
                <a:gd name="T87" fmla="*/ 0 h 794"/>
                <a:gd name="T88" fmla="*/ 0 w 1432"/>
                <a:gd name="T89" fmla="*/ 0 h 794"/>
                <a:gd name="T90" fmla="*/ 0 w 1432"/>
                <a:gd name="T91" fmla="*/ 0 h 794"/>
                <a:gd name="T92" fmla="*/ 0 w 1432"/>
                <a:gd name="T93" fmla="*/ 0 h 794"/>
                <a:gd name="T94" fmla="*/ 0 w 1432"/>
                <a:gd name="T95" fmla="*/ 0 h 794"/>
                <a:gd name="T96" fmla="*/ 0 w 1432"/>
                <a:gd name="T97" fmla="*/ 0 h 794"/>
                <a:gd name="T98" fmla="*/ 0 w 1432"/>
                <a:gd name="T99" fmla="*/ 0 h 794"/>
                <a:gd name="T100" fmla="*/ 0 w 1432"/>
                <a:gd name="T101" fmla="*/ 0 h 794"/>
                <a:gd name="T102" fmla="*/ 0 w 1432"/>
                <a:gd name="T103" fmla="*/ 0 h 794"/>
                <a:gd name="T104" fmla="*/ 0 w 1432"/>
                <a:gd name="T105" fmla="*/ 0 h 794"/>
                <a:gd name="T106" fmla="*/ 0 w 1432"/>
                <a:gd name="T107" fmla="*/ 0 h 794"/>
                <a:gd name="T108" fmla="*/ 0 w 1432"/>
                <a:gd name="T109" fmla="*/ 0 h 794"/>
                <a:gd name="T110" fmla="*/ 0 w 1432"/>
                <a:gd name="T111" fmla="*/ 0 h 794"/>
                <a:gd name="T112" fmla="*/ 0 w 1432"/>
                <a:gd name="T113" fmla="*/ 0 h 794"/>
                <a:gd name="T114" fmla="*/ 0 w 1432"/>
                <a:gd name="T115" fmla="*/ 0 h 7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2"/>
                <a:gd name="T175" fmla="*/ 0 h 794"/>
                <a:gd name="T176" fmla="*/ 1432 w 1432"/>
                <a:gd name="T177" fmla="*/ 794 h 7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2" h="794">
                  <a:moveTo>
                    <a:pt x="0" y="263"/>
                  </a:moveTo>
                  <a:lnTo>
                    <a:pt x="2" y="263"/>
                  </a:lnTo>
                  <a:lnTo>
                    <a:pt x="5" y="263"/>
                  </a:lnTo>
                  <a:lnTo>
                    <a:pt x="8" y="263"/>
                  </a:lnTo>
                  <a:lnTo>
                    <a:pt x="11" y="263"/>
                  </a:lnTo>
                  <a:lnTo>
                    <a:pt x="17" y="263"/>
                  </a:lnTo>
                  <a:lnTo>
                    <a:pt x="23" y="263"/>
                  </a:lnTo>
                  <a:lnTo>
                    <a:pt x="29" y="260"/>
                  </a:lnTo>
                  <a:lnTo>
                    <a:pt x="35" y="260"/>
                  </a:lnTo>
                  <a:lnTo>
                    <a:pt x="41" y="260"/>
                  </a:lnTo>
                  <a:lnTo>
                    <a:pt x="49" y="258"/>
                  </a:lnTo>
                  <a:lnTo>
                    <a:pt x="55" y="258"/>
                  </a:lnTo>
                  <a:lnTo>
                    <a:pt x="64" y="258"/>
                  </a:lnTo>
                  <a:lnTo>
                    <a:pt x="70" y="255"/>
                  </a:lnTo>
                  <a:lnTo>
                    <a:pt x="73" y="255"/>
                  </a:lnTo>
                  <a:lnTo>
                    <a:pt x="79" y="255"/>
                  </a:lnTo>
                  <a:lnTo>
                    <a:pt x="84" y="255"/>
                  </a:lnTo>
                  <a:lnTo>
                    <a:pt x="90" y="252"/>
                  </a:lnTo>
                  <a:lnTo>
                    <a:pt x="93" y="252"/>
                  </a:lnTo>
                  <a:lnTo>
                    <a:pt x="99" y="252"/>
                  </a:lnTo>
                  <a:lnTo>
                    <a:pt x="105" y="252"/>
                  </a:lnTo>
                  <a:lnTo>
                    <a:pt x="111" y="249"/>
                  </a:lnTo>
                  <a:lnTo>
                    <a:pt x="117" y="249"/>
                  </a:lnTo>
                  <a:lnTo>
                    <a:pt x="120" y="249"/>
                  </a:lnTo>
                  <a:lnTo>
                    <a:pt x="128" y="249"/>
                  </a:lnTo>
                  <a:lnTo>
                    <a:pt x="131" y="246"/>
                  </a:lnTo>
                  <a:lnTo>
                    <a:pt x="137" y="246"/>
                  </a:lnTo>
                  <a:lnTo>
                    <a:pt x="143" y="243"/>
                  </a:lnTo>
                  <a:lnTo>
                    <a:pt x="152" y="243"/>
                  </a:lnTo>
                  <a:lnTo>
                    <a:pt x="155" y="240"/>
                  </a:lnTo>
                  <a:lnTo>
                    <a:pt x="164" y="240"/>
                  </a:lnTo>
                  <a:lnTo>
                    <a:pt x="169" y="240"/>
                  </a:lnTo>
                  <a:lnTo>
                    <a:pt x="178" y="240"/>
                  </a:lnTo>
                  <a:lnTo>
                    <a:pt x="181" y="237"/>
                  </a:lnTo>
                  <a:lnTo>
                    <a:pt x="190" y="234"/>
                  </a:lnTo>
                  <a:lnTo>
                    <a:pt x="196" y="234"/>
                  </a:lnTo>
                  <a:lnTo>
                    <a:pt x="205" y="231"/>
                  </a:lnTo>
                  <a:lnTo>
                    <a:pt x="210" y="231"/>
                  </a:lnTo>
                  <a:lnTo>
                    <a:pt x="216" y="228"/>
                  </a:lnTo>
                  <a:lnTo>
                    <a:pt x="222" y="228"/>
                  </a:lnTo>
                  <a:lnTo>
                    <a:pt x="231" y="225"/>
                  </a:lnTo>
                  <a:lnTo>
                    <a:pt x="237" y="225"/>
                  </a:lnTo>
                  <a:lnTo>
                    <a:pt x="246" y="222"/>
                  </a:lnTo>
                  <a:lnTo>
                    <a:pt x="251" y="219"/>
                  </a:lnTo>
                  <a:lnTo>
                    <a:pt x="260" y="219"/>
                  </a:lnTo>
                  <a:lnTo>
                    <a:pt x="266" y="217"/>
                  </a:lnTo>
                  <a:lnTo>
                    <a:pt x="275" y="217"/>
                  </a:lnTo>
                  <a:lnTo>
                    <a:pt x="284" y="214"/>
                  </a:lnTo>
                  <a:lnTo>
                    <a:pt x="290" y="214"/>
                  </a:lnTo>
                  <a:lnTo>
                    <a:pt x="298" y="211"/>
                  </a:lnTo>
                  <a:lnTo>
                    <a:pt x="304" y="208"/>
                  </a:lnTo>
                  <a:lnTo>
                    <a:pt x="313" y="205"/>
                  </a:lnTo>
                  <a:lnTo>
                    <a:pt x="322" y="202"/>
                  </a:lnTo>
                  <a:lnTo>
                    <a:pt x="331" y="199"/>
                  </a:lnTo>
                  <a:lnTo>
                    <a:pt x="339" y="196"/>
                  </a:lnTo>
                  <a:lnTo>
                    <a:pt x="348" y="193"/>
                  </a:lnTo>
                  <a:lnTo>
                    <a:pt x="357" y="190"/>
                  </a:lnTo>
                  <a:lnTo>
                    <a:pt x="366" y="187"/>
                  </a:lnTo>
                  <a:lnTo>
                    <a:pt x="374" y="181"/>
                  </a:lnTo>
                  <a:lnTo>
                    <a:pt x="383" y="178"/>
                  </a:lnTo>
                  <a:lnTo>
                    <a:pt x="395" y="176"/>
                  </a:lnTo>
                  <a:lnTo>
                    <a:pt x="404" y="173"/>
                  </a:lnTo>
                  <a:lnTo>
                    <a:pt x="413" y="170"/>
                  </a:lnTo>
                  <a:lnTo>
                    <a:pt x="421" y="164"/>
                  </a:lnTo>
                  <a:lnTo>
                    <a:pt x="433" y="161"/>
                  </a:lnTo>
                  <a:lnTo>
                    <a:pt x="442" y="158"/>
                  </a:lnTo>
                  <a:lnTo>
                    <a:pt x="451" y="155"/>
                  </a:lnTo>
                  <a:lnTo>
                    <a:pt x="459" y="149"/>
                  </a:lnTo>
                  <a:lnTo>
                    <a:pt x="471" y="146"/>
                  </a:lnTo>
                  <a:lnTo>
                    <a:pt x="480" y="140"/>
                  </a:lnTo>
                  <a:lnTo>
                    <a:pt x="489" y="137"/>
                  </a:lnTo>
                  <a:lnTo>
                    <a:pt x="498" y="134"/>
                  </a:lnTo>
                  <a:lnTo>
                    <a:pt x="509" y="132"/>
                  </a:lnTo>
                  <a:lnTo>
                    <a:pt x="518" y="126"/>
                  </a:lnTo>
                  <a:lnTo>
                    <a:pt x="527" y="123"/>
                  </a:lnTo>
                  <a:lnTo>
                    <a:pt x="536" y="117"/>
                  </a:lnTo>
                  <a:lnTo>
                    <a:pt x="544" y="114"/>
                  </a:lnTo>
                  <a:lnTo>
                    <a:pt x="553" y="111"/>
                  </a:lnTo>
                  <a:lnTo>
                    <a:pt x="562" y="108"/>
                  </a:lnTo>
                  <a:lnTo>
                    <a:pt x="574" y="102"/>
                  </a:lnTo>
                  <a:lnTo>
                    <a:pt x="582" y="99"/>
                  </a:lnTo>
                  <a:lnTo>
                    <a:pt x="591" y="96"/>
                  </a:lnTo>
                  <a:lnTo>
                    <a:pt x="600" y="91"/>
                  </a:lnTo>
                  <a:lnTo>
                    <a:pt x="606" y="88"/>
                  </a:lnTo>
                  <a:lnTo>
                    <a:pt x="615" y="85"/>
                  </a:lnTo>
                  <a:lnTo>
                    <a:pt x="623" y="79"/>
                  </a:lnTo>
                  <a:lnTo>
                    <a:pt x="632" y="76"/>
                  </a:lnTo>
                  <a:lnTo>
                    <a:pt x="641" y="73"/>
                  </a:lnTo>
                  <a:lnTo>
                    <a:pt x="650" y="70"/>
                  </a:lnTo>
                  <a:lnTo>
                    <a:pt x="656" y="64"/>
                  </a:lnTo>
                  <a:lnTo>
                    <a:pt x="662" y="61"/>
                  </a:lnTo>
                  <a:lnTo>
                    <a:pt x="670" y="58"/>
                  </a:lnTo>
                  <a:lnTo>
                    <a:pt x="676" y="55"/>
                  </a:lnTo>
                  <a:lnTo>
                    <a:pt x="682" y="52"/>
                  </a:lnTo>
                  <a:lnTo>
                    <a:pt x="688" y="50"/>
                  </a:lnTo>
                  <a:lnTo>
                    <a:pt x="697" y="47"/>
                  </a:lnTo>
                  <a:lnTo>
                    <a:pt x="703" y="47"/>
                  </a:lnTo>
                  <a:lnTo>
                    <a:pt x="706" y="44"/>
                  </a:lnTo>
                  <a:lnTo>
                    <a:pt x="711" y="41"/>
                  </a:lnTo>
                  <a:lnTo>
                    <a:pt x="717" y="38"/>
                  </a:lnTo>
                  <a:lnTo>
                    <a:pt x="723" y="35"/>
                  </a:lnTo>
                  <a:lnTo>
                    <a:pt x="729" y="32"/>
                  </a:lnTo>
                  <a:lnTo>
                    <a:pt x="738" y="29"/>
                  </a:lnTo>
                  <a:lnTo>
                    <a:pt x="744" y="26"/>
                  </a:lnTo>
                  <a:lnTo>
                    <a:pt x="747" y="23"/>
                  </a:lnTo>
                  <a:lnTo>
                    <a:pt x="749" y="23"/>
                  </a:lnTo>
                  <a:lnTo>
                    <a:pt x="752" y="23"/>
                  </a:lnTo>
                  <a:lnTo>
                    <a:pt x="755" y="20"/>
                  </a:lnTo>
                  <a:lnTo>
                    <a:pt x="761" y="20"/>
                  </a:lnTo>
                  <a:lnTo>
                    <a:pt x="767" y="17"/>
                  </a:lnTo>
                  <a:lnTo>
                    <a:pt x="770" y="17"/>
                  </a:lnTo>
                  <a:lnTo>
                    <a:pt x="773" y="17"/>
                  </a:lnTo>
                  <a:lnTo>
                    <a:pt x="779" y="14"/>
                  </a:lnTo>
                  <a:lnTo>
                    <a:pt x="785" y="14"/>
                  </a:lnTo>
                  <a:lnTo>
                    <a:pt x="790" y="11"/>
                  </a:lnTo>
                  <a:lnTo>
                    <a:pt x="796" y="11"/>
                  </a:lnTo>
                  <a:lnTo>
                    <a:pt x="802" y="11"/>
                  </a:lnTo>
                  <a:lnTo>
                    <a:pt x="808" y="11"/>
                  </a:lnTo>
                  <a:lnTo>
                    <a:pt x="814" y="9"/>
                  </a:lnTo>
                  <a:lnTo>
                    <a:pt x="823" y="9"/>
                  </a:lnTo>
                  <a:lnTo>
                    <a:pt x="829" y="9"/>
                  </a:lnTo>
                  <a:lnTo>
                    <a:pt x="837" y="6"/>
                  </a:lnTo>
                  <a:lnTo>
                    <a:pt x="846" y="6"/>
                  </a:lnTo>
                  <a:lnTo>
                    <a:pt x="852" y="6"/>
                  </a:lnTo>
                  <a:lnTo>
                    <a:pt x="861" y="3"/>
                  </a:lnTo>
                  <a:lnTo>
                    <a:pt x="872" y="3"/>
                  </a:lnTo>
                  <a:lnTo>
                    <a:pt x="878" y="3"/>
                  </a:lnTo>
                  <a:lnTo>
                    <a:pt x="887" y="3"/>
                  </a:lnTo>
                  <a:lnTo>
                    <a:pt x="896" y="3"/>
                  </a:lnTo>
                  <a:lnTo>
                    <a:pt x="908" y="3"/>
                  </a:lnTo>
                  <a:lnTo>
                    <a:pt x="916" y="0"/>
                  </a:lnTo>
                  <a:lnTo>
                    <a:pt x="928" y="0"/>
                  </a:lnTo>
                  <a:lnTo>
                    <a:pt x="937" y="3"/>
                  </a:lnTo>
                  <a:lnTo>
                    <a:pt x="949" y="3"/>
                  </a:lnTo>
                  <a:lnTo>
                    <a:pt x="957" y="3"/>
                  </a:lnTo>
                  <a:lnTo>
                    <a:pt x="966" y="3"/>
                  </a:lnTo>
                  <a:lnTo>
                    <a:pt x="978" y="3"/>
                  </a:lnTo>
                  <a:lnTo>
                    <a:pt x="987" y="6"/>
                  </a:lnTo>
                  <a:lnTo>
                    <a:pt x="998" y="6"/>
                  </a:lnTo>
                  <a:lnTo>
                    <a:pt x="1010" y="9"/>
                  </a:lnTo>
                  <a:lnTo>
                    <a:pt x="1019" y="9"/>
                  </a:lnTo>
                  <a:lnTo>
                    <a:pt x="1031" y="11"/>
                  </a:lnTo>
                  <a:lnTo>
                    <a:pt x="1039" y="14"/>
                  </a:lnTo>
                  <a:lnTo>
                    <a:pt x="1051" y="14"/>
                  </a:lnTo>
                  <a:lnTo>
                    <a:pt x="1060" y="17"/>
                  </a:lnTo>
                  <a:lnTo>
                    <a:pt x="1072" y="23"/>
                  </a:lnTo>
                  <a:lnTo>
                    <a:pt x="1083" y="23"/>
                  </a:lnTo>
                  <a:lnTo>
                    <a:pt x="1092" y="29"/>
                  </a:lnTo>
                  <a:lnTo>
                    <a:pt x="1104" y="32"/>
                  </a:lnTo>
                  <a:lnTo>
                    <a:pt x="1116" y="38"/>
                  </a:lnTo>
                  <a:lnTo>
                    <a:pt x="1124" y="41"/>
                  </a:lnTo>
                  <a:lnTo>
                    <a:pt x="1133" y="47"/>
                  </a:lnTo>
                  <a:lnTo>
                    <a:pt x="1145" y="50"/>
                  </a:lnTo>
                  <a:lnTo>
                    <a:pt x="1154" y="58"/>
                  </a:lnTo>
                  <a:lnTo>
                    <a:pt x="1163" y="64"/>
                  </a:lnTo>
                  <a:lnTo>
                    <a:pt x="1174" y="67"/>
                  </a:lnTo>
                  <a:lnTo>
                    <a:pt x="1183" y="76"/>
                  </a:lnTo>
                  <a:lnTo>
                    <a:pt x="1192" y="82"/>
                  </a:lnTo>
                  <a:lnTo>
                    <a:pt x="1201" y="88"/>
                  </a:lnTo>
                  <a:lnTo>
                    <a:pt x="1209" y="96"/>
                  </a:lnTo>
                  <a:lnTo>
                    <a:pt x="1218" y="105"/>
                  </a:lnTo>
                  <a:lnTo>
                    <a:pt x="1227" y="114"/>
                  </a:lnTo>
                  <a:lnTo>
                    <a:pt x="1236" y="123"/>
                  </a:lnTo>
                  <a:lnTo>
                    <a:pt x="1245" y="132"/>
                  </a:lnTo>
                  <a:lnTo>
                    <a:pt x="1250" y="143"/>
                  </a:lnTo>
                  <a:lnTo>
                    <a:pt x="1259" y="155"/>
                  </a:lnTo>
                  <a:lnTo>
                    <a:pt x="1265" y="164"/>
                  </a:lnTo>
                  <a:lnTo>
                    <a:pt x="1271" y="176"/>
                  </a:lnTo>
                  <a:lnTo>
                    <a:pt x="1280" y="184"/>
                  </a:lnTo>
                  <a:lnTo>
                    <a:pt x="1286" y="196"/>
                  </a:lnTo>
                  <a:lnTo>
                    <a:pt x="1291" y="205"/>
                  </a:lnTo>
                  <a:lnTo>
                    <a:pt x="1297" y="217"/>
                  </a:lnTo>
                  <a:lnTo>
                    <a:pt x="1303" y="225"/>
                  </a:lnTo>
                  <a:lnTo>
                    <a:pt x="1309" y="237"/>
                  </a:lnTo>
                  <a:lnTo>
                    <a:pt x="1315" y="246"/>
                  </a:lnTo>
                  <a:lnTo>
                    <a:pt x="1321" y="255"/>
                  </a:lnTo>
                  <a:lnTo>
                    <a:pt x="1327" y="266"/>
                  </a:lnTo>
                  <a:lnTo>
                    <a:pt x="1329" y="275"/>
                  </a:lnTo>
                  <a:lnTo>
                    <a:pt x="1335" y="284"/>
                  </a:lnTo>
                  <a:lnTo>
                    <a:pt x="1341" y="296"/>
                  </a:lnTo>
                  <a:lnTo>
                    <a:pt x="1344" y="304"/>
                  </a:lnTo>
                  <a:lnTo>
                    <a:pt x="1350" y="316"/>
                  </a:lnTo>
                  <a:lnTo>
                    <a:pt x="1353" y="322"/>
                  </a:lnTo>
                  <a:lnTo>
                    <a:pt x="1359" y="331"/>
                  </a:lnTo>
                  <a:lnTo>
                    <a:pt x="1362" y="342"/>
                  </a:lnTo>
                  <a:lnTo>
                    <a:pt x="1368" y="351"/>
                  </a:lnTo>
                  <a:lnTo>
                    <a:pt x="1370" y="357"/>
                  </a:lnTo>
                  <a:lnTo>
                    <a:pt x="1373" y="366"/>
                  </a:lnTo>
                  <a:lnTo>
                    <a:pt x="1376" y="378"/>
                  </a:lnTo>
                  <a:lnTo>
                    <a:pt x="1382" y="386"/>
                  </a:lnTo>
                  <a:lnTo>
                    <a:pt x="1385" y="392"/>
                  </a:lnTo>
                  <a:lnTo>
                    <a:pt x="1388" y="401"/>
                  </a:lnTo>
                  <a:lnTo>
                    <a:pt x="1391" y="410"/>
                  </a:lnTo>
                  <a:lnTo>
                    <a:pt x="1394" y="419"/>
                  </a:lnTo>
                  <a:lnTo>
                    <a:pt x="1397" y="425"/>
                  </a:lnTo>
                  <a:lnTo>
                    <a:pt x="1400" y="433"/>
                  </a:lnTo>
                  <a:lnTo>
                    <a:pt x="1403" y="442"/>
                  </a:lnTo>
                  <a:lnTo>
                    <a:pt x="1406" y="448"/>
                  </a:lnTo>
                  <a:lnTo>
                    <a:pt x="1409" y="454"/>
                  </a:lnTo>
                  <a:lnTo>
                    <a:pt x="1409" y="463"/>
                  </a:lnTo>
                  <a:lnTo>
                    <a:pt x="1412" y="468"/>
                  </a:lnTo>
                  <a:lnTo>
                    <a:pt x="1414" y="477"/>
                  </a:lnTo>
                  <a:lnTo>
                    <a:pt x="1414" y="483"/>
                  </a:lnTo>
                  <a:lnTo>
                    <a:pt x="1417" y="489"/>
                  </a:lnTo>
                  <a:lnTo>
                    <a:pt x="1417" y="495"/>
                  </a:lnTo>
                  <a:lnTo>
                    <a:pt x="1420" y="501"/>
                  </a:lnTo>
                  <a:lnTo>
                    <a:pt x="1420" y="507"/>
                  </a:lnTo>
                  <a:lnTo>
                    <a:pt x="1423" y="512"/>
                  </a:lnTo>
                  <a:lnTo>
                    <a:pt x="1423" y="518"/>
                  </a:lnTo>
                  <a:lnTo>
                    <a:pt x="1426" y="524"/>
                  </a:lnTo>
                  <a:lnTo>
                    <a:pt x="1426" y="533"/>
                  </a:lnTo>
                  <a:lnTo>
                    <a:pt x="1429" y="542"/>
                  </a:lnTo>
                  <a:lnTo>
                    <a:pt x="1429" y="551"/>
                  </a:lnTo>
                  <a:lnTo>
                    <a:pt x="1429" y="556"/>
                  </a:lnTo>
                  <a:lnTo>
                    <a:pt x="1432" y="562"/>
                  </a:lnTo>
                  <a:lnTo>
                    <a:pt x="1432" y="568"/>
                  </a:lnTo>
                  <a:lnTo>
                    <a:pt x="1432" y="574"/>
                  </a:lnTo>
                  <a:lnTo>
                    <a:pt x="1432" y="577"/>
                  </a:lnTo>
                  <a:lnTo>
                    <a:pt x="1429" y="580"/>
                  </a:lnTo>
                  <a:lnTo>
                    <a:pt x="1429" y="583"/>
                  </a:lnTo>
                  <a:lnTo>
                    <a:pt x="1426" y="583"/>
                  </a:lnTo>
                  <a:lnTo>
                    <a:pt x="1423" y="583"/>
                  </a:lnTo>
                  <a:lnTo>
                    <a:pt x="1414" y="586"/>
                  </a:lnTo>
                  <a:lnTo>
                    <a:pt x="1409" y="592"/>
                  </a:lnTo>
                  <a:lnTo>
                    <a:pt x="1403" y="594"/>
                  </a:lnTo>
                  <a:lnTo>
                    <a:pt x="1397" y="597"/>
                  </a:lnTo>
                  <a:lnTo>
                    <a:pt x="1391" y="600"/>
                  </a:lnTo>
                  <a:lnTo>
                    <a:pt x="1385" y="603"/>
                  </a:lnTo>
                  <a:lnTo>
                    <a:pt x="1379" y="603"/>
                  </a:lnTo>
                  <a:lnTo>
                    <a:pt x="1370" y="609"/>
                  </a:lnTo>
                  <a:lnTo>
                    <a:pt x="1365" y="612"/>
                  </a:lnTo>
                  <a:lnTo>
                    <a:pt x="1359" y="618"/>
                  </a:lnTo>
                  <a:lnTo>
                    <a:pt x="1350" y="618"/>
                  </a:lnTo>
                  <a:lnTo>
                    <a:pt x="1341" y="624"/>
                  </a:lnTo>
                  <a:lnTo>
                    <a:pt x="1332" y="627"/>
                  </a:lnTo>
                  <a:lnTo>
                    <a:pt x="1327" y="633"/>
                  </a:lnTo>
                  <a:lnTo>
                    <a:pt x="1318" y="635"/>
                  </a:lnTo>
                  <a:lnTo>
                    <a:pt x="1309" y="641"/>
                  </a:lnTo>
                  <a:lnTo>
                    <a:pt x="1297" y="644"/>
                  </a:lnTo>
                  <a:lnTo>
                    <a:pt x="1291" y="650"/>
                  </a:lnTo>
                  <a:lnTo>
                    <a:pt x="1280" y="656"/>
                  </a:lnTo>
                  <a:lnTo>
                    <a:pt x="1271" y="659"/>
                  </a:lnTo>
                  <a:lnTo>
                    <a:pt x="1262" y="665"/>
                  </a:lnTo>
                  <a:lnTo>
                    <a:pt x="1253" y="671"/>
                  </a:lnTo>
                  <a:lnTo>
                    <a:pt x="1245" y="674"/>
                  </a:lnTo>
                  <a:lnTo>
                    <a:pt x="1233" y="679"/>
                  </a:lnTo>
                  <a:lnTo>
                    <a:pt x="1224" y="685"/>
                  </a:lnTo>
                  <a:lnTo>
                    <a:pt x="1215" y="691"/>
                  </a:lnTo>
                  <a:lnTo>
                    <a:pt x="1204" y="694"/>
                  </a:lnTo>
                  <a:lnTo>
                    <a:pt x="1195" y="700"/>
                  </a:lnTo>
                  <a:lnTo>
                    <a:pt x="1186" y="703"/>
                  </a:lnTo>
                  <a:lnTo>
                    <a:pt x="1177" y="709"/>
                  </a:lnTo>
                  <a:lnTo>
                    <a:pt x="1165" y="712"/>
                  </a:lnTo>
                  <a:lnTo>
                    <a:pt x="1157" y="717"/>
                  </a:lnTo>
                  <a:lnTo>
                    <a:pt x="1148" y="720"/>
                  </a:lnTo>
                  <a:lnTo>
                    <a:pt x="1139" y="726"/>
                  </a:lnTo>
                  <a:lnTo>
                    <a:pt x="1130" y="729"/>
                  </a:lnTo>
                  <a:lnTo>
                    <a:pt x="1121" y="735"/>
                  </a:lnTo>
                  <a:lnTo>
                    <a:pt x="1113" y="741"/>
                  </a:lnTo>
                  <a:lnTo>
                    <a:pt x="1104" y="744"/>
                  </a:lnTo>
                  <a:lnTo>
                    <a:pt x="1095" y="747"/>
                  </a:lnTo>
                  <a:lnTo>
                    <a:pt x="1089" y="753"/>
                  </a:lnTo>
                  <a:lnTo>
                    <a:pt x="1080" y="756"/>
                  </a:lnTo>
                  <a:lnTo>
                    <a:pt x="1075" y="761"/>
                  </a:lnTo>
                  <a:lnTo>
                    <a:pt x="1066" y="764"/>
                  </a:lnTo>
                  <a:lnTo>
                    <a:pt x="1060" y="767"/>
                  </a:lnTo>
                  <a:lnTo>
                    <a:pt x="1051" y="770"/>
                  </a:lnTo>
                  <a:lnTo>
                    <a:pt x="1048" y="773"/>
                  </a:lnTo>
                  <a:lnTo>
                    <a:pt x="1039" y="776"/>
                  </a:lnTo>
                  <a:lnTo>
                    <a:pt x="1034" y="779"/>
                  </a:lnTo>
                  <a:lnTo>
                    <a:pt x="1031" y="782"/>
                  </a:lnTo>
                  <a:lnTo>
                    <a:pt x="1025" y="782"/>
                  </a:lnTo>
                  <a:lnTo>
                    <a:pt x="1016" y="788"/>
                  </a:lnTo>
                  <a:lnTo>
                    <a:pt x="1010" y="791"/>
                  </a:lnTo>
                  <a:lnTo>
                    <a:pt x="1007" y="794"/>
                  </a:lnTo>
                  <a:lnTo>
                    <a:pt x="998" y="791"/>
                  </a:lnTo>
                  <a:lnTo>
                    <a:pt x="990" y="791"/>
                  </a:lnTo>
                  <a:lnTo>
                    <a:pt x="981" y="785"/>
                  </a:lnTo>
                  <a:lnTo>
                    <a:pt x="972" y="782"/>
                  </a:lnTo>
                  <a:lnTo>
                    <a:pt x="963" y="776"/>
                  </a:lnTo>
                  <a:lnTo>
                    <a:pt x="957" y="770"/>
                  </a:lnTo>
                  <a:lnTo>
                    <a:pt x="955" y="764"/>
                  </a:lnTo>
                  <a:lnTo>
                    <a:pt x="957" y="759"/>
                  </a:lnTo>
                  <a:lnTo>
                    <a:pt x="957" y="756"/>
                  </a:lnTo>
                  <a:lnTo>
                    <a:pt x="963" y="753"/>
                  </a:lnTo>
                  <a:lnTo>
                    <a:pt x="969" y="750"/>
                  </a:lnTo>
                  <a:lnTo>
                    <a:pt x="978" y="744"/>
                  </a:lnTo>
                  <a:lnTo>
                    <a:pt x="981" y="741"/>
                  </a:lnTo>
                  <a:lnTo>
                    <a:pt x="987" y="738"/>
                  </a:lnTo>
                  <a:lnTo>
                    <a:pt x="993" y="735"/>
                  </a:lnTo>
                  <a:lnTo>
                    <a:pt x="998" y="732"/>
                  </a:lnTo>
                  <a:lnTo>
                    <a:pt x="1004" y="729"/>
                  </a:lnTo>
                  <a:lnTo>
                    <a:pt x="1013" y="726"/>
                  </a:lnTo>
                  <a:lnTo>
                    <a:pt x="1019" y="720"/>
                  </a:lnTo>
                  <a:lnTo>
                    <a:pt x="1028" y="720"/>
                  </a:lnTo>
                  <a:lnTo>
                    <a:pt x="1034" y="715"/>
                  </a:lnTo>
                  <a:lnTo>
                    <a:pt x="1042" y="709"/>
                  </a:lnTo>
                  <a:lnTo>
                    <a:pt x="1051" y="706"/>
                  </a:lnTo>
                  <a:lnTo>
                    <a:pt x="1060" y="703"/>
                  </a:lnTo>
                  <a:lnTo>
                    <a:pt x="1069" y="697"/>
                  </a:lnTo>
                  <a:lnTo>
                    <a:pt x="1078" y="694"/>
                  </a:lnTo>
                  <a:lnTo>
                    <a:pt x="1086" y="688"/>
                  </a:lnTo>
                  <a:lnTo>
                    <a:pt x="1095" y="685"/>
                  </a:lnTo>
                  <a:lnTo>
                    <a:pt x="1107" y="679"/>
                  </a:lnTo>
                  <a:lnTo>
                    <a:pt x="1116" y="674"/>
                  </a:lnTo>
                  <a:lnTo>
                    <a:pt x="1124" y="671"/>
                  </a:lnTo>
                  <a:lnTo>
                    <a:pt x="1133" y="668"/>
                  </a:lnTo>
                  <a:lnTo>
                    <a:pt x="1145" y="662"/>
                  </a:lnTo>
                  <a:lnTo>
                    <a:pt x="1154" y="656"/>
                  </a:lnTo>
                  <a:lnTo>
                    <a:pt x="1165" y="653"/>
                  </a:lnTo>
                  <a:lnTo>
                    <a:pt x="1174" y="647"/>
                  </a:lnTo>
                  <a:lnTo>
                    <a:pt x="1183" y="644"/>
                  </a:lnTo>
                  <a:lnTo>
                    <a:pt x="1195" y="638"/>
                  </a:lnTo>
                  <a:lnTo>
                    <a:pt x="1204" y="633"/>
                  </a:lnTo>
                  <a:lnTo>
                    <a:pt x="1215" y="630"/>
                  </a:lnTo>
                  <a:lnTo>
                    <a:pt x="1224" y="624"/>
                  </a:lnTo>
                  <a:lnTo>
                    <a:pt x="1233" y="618"/>
                  </a:lnTo>
                  <a:lnTo>
                    <a:pt x="1242" y="615"/>
                  </a:lnTo>
                  <a:lnTo>
                    <a:pt x="1253" y="612"/>
                  </a:lnTo>
                  <a:lnTo>
                    <a:pt x="1262" y="606"/>
                  </a:lnTo>
                  <a:lnTo>
                    <a:pt x="1271" y="603"/>
                  </a:lnTo>
                  <a:lnTo>
                    <a:pt x="1280" y="597"/>
                  </a:lnTo>
                  <a:lnTo>
                    <a:pt x="1288" y="594"/>
                  </a:lnTo>
                  <a:lnTo>
                    <a:pt x="1294" y="592"/>
                  </a:lnTo>
                  <a:lnTo>
                    <a:pt x="1303" y="586"/>
                  </a:lnTo>
                  <a:lnTo>
                    <a:pt x="1312" y="583"/>
                  </a:lnTo>
                  <a:lnTo>
                    <a:pt x="1321" y="580"/>
                  </a:lnTo>
                  <a:lnTo>
                    <a:pt x="1327" y="577"/>
                  </a:lnTo>
                  <a:lnTo>
                    <a:pt x="1332" y="574"/>
                  </a:lnTo>
                  <a:lnTo>
                    <a:pt x="1341" y="571"/>
                  </a:lnTo>
                  <a:lnTo>
                    <a:pt x="1347" y="568"/>
                  </a:lnTo>
                  <a:lnTo>
                    <a:pt x="1353" y="565"/>
                  </a:lnTo>
                  <a:lnTo>
                    <a:pt x="1356" y="562"/>
                  </a:lnTo>
                  <a:lnTo>
                    <a:pt x="1362" y="559"/>
                  </a:lnTo>
                  <a:lnTo>
                    <a:pt x="1368" y="559"/>
                  </a:lnTo>
                  <a:lnTo>
                    <a:pt x="1376" y="553"/>
                  </a:lnTo>
                  <a:lnTo>
                    <a:pt x="1382" y="553"/>
                  </a:lnTo>
                  <a:lnTo>
                    <a:pt x="1385" y="551"/>
                  </a:lnTo>
                  <a:lnTo>
                    <a:pt x="1388" y="551"/>
                  </a:lnTo>
                  <a:lnTo>
                    <a:pt x="1385" y="551"/>
                  </a:lnTo>
                  <a:lnTo>
                    <a:pt x="1385" y="548"/>
                  </a:lnTo>
                  <a:lnTo>
                    <a:pt x="1382" y="542"/>
                  </a:lnTo>
                  <a:lnTo>
                    <a:pt x="1382" y="539"/>
                  </a:lnTo>
                  <a:lnTo>
                    <a:pt x="1379" y="530"/>
                  </a:lnTo>
                  <a:lnTo>
                    <a:pt x="1379" y="524"/>
                  </a:lnTo>
                  <a:lnTo>
                    <a:pt x="1376" y="518"/>
                  </a:lnTo>
                  <a:lnTo>
                    <a:pt x="1376" y="515"/>
                  </a:lnTo>
                  <a:lnTo>
                    <a:pt x="1373" y="509"/>
                  </a:lnTo>
                  <a:lnTo>
                    <a:pt x="1373" y="504"/>
                  </a:lnTo>
                  <a:lnTo>
                    <a:pt x="1370" y="498"/>
                  </a:lnTo>
                  <a:lnTo>
                    <a:pt x="1368" y="492"/>
                  </a:lnTo>
                  <a:lnTo>
                    <a:pt x="1368" y="486"/>
                  </a:lnTo>
                  <a:lnTo>
                    <a:pt x="1365" y="480"/>
                  </a:lnTo>
                  <a:lnTo>
                    <a:pt x="1365" y="474"/>
                  </a:lnTo>
                  <a:lnTo>
                    <a:pt x="1362" y="466"/>
                  </a:lnTo>
                  <a:lnTo>
                    <a:pt x="1359" y="460"/>
                  </a:lnTo>
                  <a:lnTo>
                    <a:pt x="1359" y="454"/>
                  </a:lnTo>
                  <a:lnTo>
                    <a:pt x="1356" y="448"/>
                  </a:lnTo>
                  <a:lnTo>
                    <a:pt x="1353" y="439"/>
                  </a:lnTo>
                  <a:lnTo>
                    <a:pt x="1350" y="433"/>
                  </a:lnTo>
                  <a:lnTo>
                    <a:pt x="1347" y="425"/>
                  </a:lnTo>
                  <a:lnTo>
                    <a:pt x="1344" y="419"/>
                  </a:lnTo>
                  <a:lnTo>
                    <a:pt x="1344" y="410"/>
                  </a:lnTo>
                  <a:lnTo>
                    <a:pt x="1341" y="404"/>
                  </a:lnTo>
                  <a:lnTo>
                    <a:pt x="1338" y="395"/>
                  </a:lnTo>
                  <a:lnTo>
                    <a:pt x="1335" y="389"/>
                  </a:lnTo>
                  <a:lnTo>
                    <a:pt x="1332" y="381"/>
                  </a:lnTo>
                  <a:lnTo>
                    <a:pt x="1329" y="372"/>
                  </a:lnTo>
                  <a:lnTo>
                    <a:pt x="1327" y="363"/>
                  </a:lnTo>
                  <a:lnTo>
                    <a:pt x="1321" y="354"/>
                  </a:lnTo>
                  <a:lnTo>
                    <a:pt x="1321" y="348"/>
                  </a:lnTo>
                  <a:lnTo>
                    <a:pt x="1315" y="340"/>
                  </a:lnTo>
                  <a:lnTo>
                    <a:pt x="1312" y="331"/>
                  </a:lnTo>
                  <a:lnTo>
                    <a:pt x="1309" y="325"/>
                  </a:lnTo>
                  <a:lnTo>
                    <a:pt x="1306" y="316"/>
                  </a:lnTo>
                  <a:lnTo>
                    <a:pt x="1303" y="307"/>
                  </a:lnTo>
                  <a:lnTo>
                    <a:pt x="1297" y="301"/>
                  </a:lnTo>
                  <a:lnTo>
                    <a:pt x="1294" y="293"/>
                  </a:lnTo>
                  <a:lnTo>
                    <a:pt x="1291" y="284"/>
                  </a:lnTo>
                  <a:lnTo>
                    <a:pt x="1288" y="278"/>
                  </a:lnTo>
                  <a:lnTo>
                    <a:pt x="1286" y="269"/>
                  </a:lnTo>
                  <a:lnTo>
                    <a:pt x="1280" y="263"/>
                  </a:lnTo>
                  <a:lnTo>
                    <a:pt x="1277" y="255"/>
                  </a:lnTo>
                  <a:lnTo>
                    <a:pt x="1271" y="249"/>
                  </a:lnTo>
                  <a:lnTo>
                    <a:pt x="1268" y="240"/>
                  </a:lnTo>
                  <a:lnTo>
                    <a:pt x="1265" y="234"/>
                  </a:lnTo>
                  <a:lnTo>
                    <a:pt x="1259" y="228"/>
                  </a:lnTo>
                  <a:lnTo>
                    <a:pt x="1256" y="222"/>
                  </a:lnTo>
                  <a:lnTo>
                    <a:pt x="1253" y="217"/>
                  </a:lnTo>
                  <a:lnTo>
                    <a:pt x="1247" y="211"/>
                  </a:lnTo>
                  <a:lnTo>
                    <a:pt x="1245" y="202"/>
                  </a:lnTo>
                  <a:lnTo>
                    <a:pt x="1239" y="199"/>
                  </a:lnTo>
                  <a:lnTo>
                    <a:pt x="1236" y="193"/>
                  </a:lnTo>
                  <a:lnTo>
                    <a:pt x="1230" y="187"/>
                  </a:lnTo>
                  <a:lnTo>
                    <a:pt x="1227" y="184"/>
                  </a:lnTo>
                  <a:lnTo>
                    <a:pt x="1224" y="178"/>
                  </a:lnTo>
                  <a:lnTo>
                    <a:pt x="1221" y="176"/>
                  </a:lnTo>
                  <a:lnTo>
                    <a:pt x="1215" y="170"/>
                  </a:lnTo>
                  <a:lnTo>
                    <a:pt x="1209" y="167"/>
                  </a:lnTo>
                  <a:lnTo>
                    <a:pt x="1204" y="161"/>
                  </a:lnTo>
                  <a:lnTo>
                    <a:pt x="1201" y="158"/>
                  </a:lnTo>
                  <a:lnTo>
                    <a:pt x="1195" y="152"/>
                  </a:lnTo>
                  <a:lnTo>
                    <a:pt x="1189" y="149"/>
                  </a:lnTo>
                  <a:lnTo>
                    <a:pt x="1183" y="146"/>
                  </a:lnTo>
                  <a:lnTo>
                    <a:pt x="1177" y="143"/>
                  </a:lnTo>
                  <a:lnTo>
                    <a:pt x="1171" y="137"/>
                  </a:lnTo>
                  <a:lnTo>
                    <a:pt x="1165" y="134"/>
                  </a:lnTo>
                  <a:lnTo>
                    <a:pt x="1160" y="129"/>
                  </a:lnTo>
                  <a:lnTo>
                    <a:pt x="1154" y="126"/>
                  </a:lnTo>
                  <a:lnTo>
                    <a:pt x="1148" y="123"/>
                  </a:lnTo>
                  <a:lnTo>
                    <a:pt x="1142" y="120"/>
                  </a:lnTo>
                  <a:lnTo>
                    <a:pt x="1133" y="117"/>
                  </a:lnTo>
                  <a:lnTo>
                    <a:pt x="1130" y="114"/>
                  </a:lnTo>
                  <a:lnTo>
                    <a:pt x="1121" y="111"/>
                  </a:lnTo>
                  <a:lnTo>
                    <a:pt x="1116" y="105"/>
                  </a:lnTo>
                  <a:lnTo>
                    <a:pt x="1107" y="102"/>
                  </a:lnTo>
                  <a:lnTo>
                    <a:pt x="1101" y="99"/>
                  </a:lnTo>
                  <a:lnTo>
                    <a:pt x="1095" y="96"/>
                  </a:lnTo>
                  <a:lnTo>
                    <a:pt x="1086" y="93"/>
                  </a:lnTo>
                  <a:lnTo>
                    <a:pt x="1080" y="91"/>
                  </a:lnTo>
                  <a:lnTo>
                    <a:pt x="1072" y="88"/>
                  </a:lnTo>
                  <a:lnTo>
                    <a:pt x="1066" y="85"/>
                  </a:lnTo>
                  <a:lnTo>
                    <a:pt x="1057" y="82"/>
                  </a:lnTo>
                  <a:lnTo>
                    <a:pt x="1051" y="79"/>
                  </a:lnTo>
                  <a:lnTo>
                    <a:pt x="1045" y="76"/>
                  </a:lnTo>
                  <a:lnTo>
                    <a:pt x="1037" y="73"/>
                  </a:lnTo>
                  <a:lnTo>
                    <a:pt x="1031" y="70"/>
                  </a:lnTo>
                  <a:lnTo>
                    <a:pt x="1022" y="70"/>
                  </a:lnTo>
                  <a:lnTo>
                    <a:pt x="1016" y="67"/>
                  </a:lnTo>
                  <a:lnTo>
                    <a:pt x="1007" y="64"/>
                  </a:lnTo>
                  <a:lnTo>
                    <a:pt x="998" y="61"/>
                  </a:lnTo>
                  <a:lnTo>
                    <a:pt x="993" y="61"/>
                  </a:lnTo>
                  <a:lnTo>
                    <a:pt x="984" y="58"/>
                  </a:lnTo>
                  <a:lnTo>
                    <a:pt x="975" y="55"/>
                  </a:lnTo>
                  <a:lnTo>
                    <a:pt x="969" y="52"/>
                  </a:lnTo>
                  <a:lnTo>
                    <a:pt x="960" y="52"/>
                  </a:lnTo>
                  <a:lnTo>
                    <a:pt x="955" y="50"/>
                  </a:lnTo>
                  <a:lnTo>
                    <a:pt x="946" y="50"/>
                  </a:lnTo>
                  <a:lnTo>
                    <a:pt x="937" y="50"/>
                  </a:lnTo>
                  <a:lnTo>
                    <a:pt x="931" y="47"/>
                  </a:lnTo>
                  <a:lnTo>
                    <a:pt x="922" y="47"/>
                  </a:lnTo>
                  <a:lnTo>
                    <a:pt x="916" y="44"/>
                  </a:lnTo>
                  <a:lnTo>
                    <a:pt x="908" y="44"/>
                  </a:lnTo>
                  <a:lnTo>
                    <a:pt x="902" y="41"/>
                  </a:lnTo>
                  <a:lnTo>
                    <a:pt x="896" y="41"/>
                  </a:lnTo>
                  <a:lnTo>
                    <a:pt x="887" y="41"/>
                  </a:lnTo>
                  <a:lnTo>
                    <a:pt x="878" y="41"/>
                  </a:lnTo>
                  <a:lnTo>
                    <a:pt x="872" y="38"/>
                  </a:lnTo>
                  <a:lnTo>
                    <a:pt x="864" y="38"/>
                  </a:lnTo>
                  <a:lnTo>
                    <a:pt x="858" y="38"/>
                  </a:lnTo>
                  <a:lnTo>
                    <a:pt x="852" y="38"/>
                  </a:lnTo>
                  <a:lnTo>
                    <a:pt x="843" y="38"/>
                  </a:lnTo>
                  <a:lnTo>
                    <a:pt x="837" y="41"/>
                  </a:lnTo>
                  <a:lnTo>
                    <a:pt x="831" y="41"/>
                  </a:lnTo>
                  <a:lnTo>
                    <a:pt x="826" y="41"/>
                  </a:lnTo>
                  <a:lnTo>
                    <a:pt x="817" y="41"/>
                  </a:lnTo>
                  <a:lnTo>
                    <a:pt x="811" y="41"/>
                  </a:lnTo>
                  <a:lnTo>
                    <a:pt x="805" y="44"/>
                  </a:lnTo>
                  <a:lnTo>
                    <a:pt x="799" y="44"/>
                  </a:lnTo>
                  <a:lnTo>
                    <a:pt x="793" y="47"/>
                  </a:lnTo>
                  <a:lnTo>
                    <a:pt x="788" y="47"/>
                  </a:lnTo>
                  <a:lnTo>
                    <a:pt x="785" y="50"/>
                  </a:lnTo>
                  <a:lnTo>
                    <a:pt x="782" y="50"/>
                  </a:lnTo>
                  <a:lnTo>
                    <a:pt x="776" y="55"/>
                  </a:lnTo>
                  <a:lnTo>
                    <a:pt x="767" y="58"/>
                  </a:lnTo>
                  <a:lnTo>
                    <a:pt x="761" y="64"/>
                  </a:lnTo>
                  <a:lnTo>
                    <a:pt x="755" y="67"/>
                  </a:lnTo>
                  <a:lnTo>
                    <a:pt x="749" y="70"/>
                  </a:lnTo>
                  <a:lnTo>
                    <a:pt x="744" y="76"/>
                  </a:lnTo>
                  <a:lnTo>
                    <a:pt x="738" y="79"/>
                  </a:lnTo>
                  <a:lnTo>
                    <a:pt x="732" y="82"/>
                  </a:lnTo>
                  <a:lnTo>
                    <a:pt x="726" y="85"/>
                  </a:lnTo>
                  <a:lnTo>
                    <a:pt x="717" y="88"/>
                  </a:lnTo>
                  <a:lnTo>
                    <a:pt x="711" y="93"/>
                  </a:lnTo>
                  <a:lnTo>
                    <a:pt x="703" y="99"/>
                  </a:lnTo>
                  <a:lnTo>
                    <a:pt x="694" y="102"/>
                  </a:lnTo>
                  <a:lnTo>
                    <a:pt x="688" y="108"/>
                  </a:lnTo>
                  <a:lnTo>
                    <a:pt x="679" y="114"/>
                  </a:lnTo>
                  <a:lnTo>
                    <a:pt x="667" y="117"/>
                  </a:lnTo>
                  <a:lnTo>
                    <a:pt x="659" y="123"/>
                  </a:lnTo>
                  <a:lnTo>
                    <a:pt x="650" y="126"/>
                  </a:lnTo>
                  <a:lnTo>
                    <a:pt x="638" y="132"/>
                  </a:lnTo>
                  <a:lnTo>
                    <a:pt x="626" y="137"/>
                  </a:lnTo>
                  <a:lnTo>
                    <a:pt x="618" y="143"/>
                  </a:lnTo>
                  <a:lnTo>
                    <a:pt x="606" y="149"/>
                  </a:lnTo>
                  <a:lnTo>
                    <a:pt x="594" y="155"/>
                  </a:lnTo>
                  <a:lnTo>
                    <a:pt x="582" y="161"/>
                  </a:lnTo>
                  <a:lnTo>
                    <a:pt x="568" y="164"/>
                  </a:lnTo>
                  <a:lnTo>
                    <a:pt x="556" y="170"/>
                  </a:lnTo>
                  <a:lnTo>
                    <a:pt x="541" y="176"/>
                  </a:lnTo>
                  <a:lnTo>
                    <a:pt x="527" y="181"/>
                  </a:lnTo>
                  <a:lnTo>
                    <a:pt x="515" y="187"/>
                  </a:lnTo>
                  <a:lnTo>
                    <a:pt x="500" y="193"/>
                  </a:lnTo>
                  <a:lnTo>
                    <a:pt x="486" y="199"/>
                  </a:lnTo>
                  <a:lnTo>
                    <a:pt x="471" y="202"/>
                  </a:lnTo>
                  <a:lnTo>
                    <a:pt x="454" y="208"/>
                  </a:lnTo>
                  <a:lnTo>
                    <a:pt x="439" y="214"/>
                  </a:lnTo>
                  <a:lnTo>
                    <a:pt x="424" y="219"/>
                  </a:lnTo>
                  <a:lnTo>
                    <a:pt x="407" y="225"/>
                  </a:lnTo>
                  <a:lnTo>
                    <a:pt x="389" y="231"/>
                  </a:lnTo>
                  <a:lnTo>
                    <a:pt x="372" y="237"/>
                  </a:lnTo>
                  <a:lnTo>
                    <a:pt x="354" y="240"/>
                  </a:lnTo>
                  <a:lnTo>
                    <a:pt x="336" y="246"/>
                  </a:lnTo>
                  <a:lnTo>
                    <a:pt x="319" y="252"/>
                  </a:lnTo>
                  <a:lnTo>
                    <a:pt x="298" y="255"/>
                  </a:lnTo>
                  <a:lnTo>
                    <a:pt x="281" y="260"/>
                  </a:lnTo>
                  <a:lnTo>
                    <a:pt x="260" y="266"/>
                  </a:lnTo>
                  <a:lnTo>
                    <a:pt x="240" y="269"/>
                  </a:lnTo>
                  <a:lnTo>
                    <a:pt x="219" y="275"/>
                  </a:lnTo>
                  <a:lnTo>
                    <a:pt x="202" y="278"/>
                  </a:lnTo>
                  <a:lnTo>
                    <a:pt x="178" y="284"/>
                  </a:lnTo>
                  <a:lnTo>
                    <a:pt x="158" y="287"/>
                  </a:lnTo>
                  <a:lnTo>
                    <a:pt x="137" y="290"/>
                  </a:lnTo>
                  <a:lnTo>
                    <a:pt x="117" y="296"/>
                  </a:lnTo>
                  <a:lnTo>
                    <a:pt x="93" y="299"/>
                  </a:lnTo>
                  <a:lnTo>
                    <a:pt x="70" y="304"/>
                  </a:lnTo>
                  <a:lnTo>
                    <a:pt x="46" y="307"/>
                  </a:lnTo>
                  <a:lnTo>
                    <a:pt x="26" y="310"/>
                  </a:lnTo>
                  <a:lnTo>
                    <a:pt x="0"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0" name="Freeform 44"/>
            <p:cNvSpPr>
              <a:spLocks/>
            </p:cNvSpPr>
            <p:nvPr/>
          </p:nvSpPr>
          <p:spPr bwMode="auto">
            <a:xfrm>
              <a:off x="759" y="3950"/>
              <a:ext cx="455" cy="242"/>
            </a:xfrm>
            <a:custGeom>
              <a:avLst/>
              <a:gdLst>
                <a:gd name="T0" fmla="*/ 0 w 1204"/>
                <a:gd name="T1" fmla="*/ 0 h 616"/>
                <a:gd name="T2" fmla="*/ 0 w 1204"/>
                <a:gd name="T3" fmla="*/ 0 h 616"/>
                <a:gd name="T4" fmla="*/ 0 w 1204"/>
                <a:gd name="T5" fmla="*/ 0 h 616"/>
                <a:gd name="T6" fmla="*/ 0 w 1204"/>
                <a:gd name="T7" fmla="*/ 0 h 616"/>
                <a:gd name="T8" fmla="*/ 0 w 1204"/>
                <a:gd name="T9" fmla="*/ 0 h 616"/>
                <a:gd name="T10" fmla="*/ 0 w 1204"/>
                <a:gd name="T11" fmla="*/ 0 h 616"/>
                <a:gd name="T12" fmla="*/ 0 w 1204"/>
                <a:gd name="T13" fmla="*/ 0 h 616"/>
                <a:gd name="T14" fmla="*/ 0 w 1204"/>
                <a:gd name="T15" fmla="*/ 0 h 616"/>
                <a:gd name="T16" fmla="*/ 0 w 1204"/>
                <a:gd name="T17" fmla="*/ 0 h 616"/>
                <a:gd name="T18" fmla="*/ 0 w 1204"/>
                <a:gd name="T19" fmla="*/ 0 h 616"/>
                <a:gd name="T20" fmla="*/ 0 w 1204"/>
                <a:gd name="T21" fmla="*/ 0 h 616"/>
                <a:gd name="T22" fmla="*/ 0 w 1204"/>
                <a:gd name="T23" fmla="*/ 0 h 616"/>
                <a:gd name="T24" fmla="*/ 0 w 1204"/>
                <a:gd name="T25" fmla="*/ 0 h 616"/>
                <a:gd name="T26" fmla="*/ 0 w 1204"/>
                <a:gd name="T27" fmla="*/ 0 h 616"/>
                <a:gd name="T28" fmla="*/ 0 w 1204"/>
                <a:gd name="T29" fmla="*/ 0 h 616"/>
                <a:gd name="T30" fmla="*/ 0 w 1204"/>
                <a:gd name="T31" fmla="*/ 0 h 616"/>
                <a:gd name="T32" fmla="*/ 0 w 1204"/>
                <a:gd name="T33" fmla="*/ 0 h 616"/>
                <a:gd name="T34" fmla="*/ 0 w 1204"/>
                <a:gd name="T35" fmla="*/ 0 h 616"/>
                <a:gd name="T36" fmla="*/ 0 w 1204"/>
                <a:gd name="T37" fmla="*/ 0 h 616"/>
                <a:gd name="T38" fmla="*/ 0 w 1204"/>
                <a:gd name="T39" fmla="*/ 0 h 616"/>
                <a:gd name="T40" fmla="*/ 0 w 1204"/>
                <a:gd name="T41" fmla="*/ 0 h 616"/>
                <a:gd name="T42" fmla="*/ 0 w 1204"/>
                <a:gd name="T43" fmla="*/ 0 h 616"/>
                <a:gd name="T44" fmla="*/ 0 w 1204"/>
                <a:gd name="T45" fmla="*/ 0 h 616"/>
                <a:gd name="T46" fmla="*/ 0 w 1204"/>
                <a:gd name="T47" fmla="*/ 0 h 616"/>
                <a:gd name="T48" fmla="*/ 0 w 1204"/>
                <a:gd name="T49" fmla="*/ 0 h 616"/>
                <a:gd name="T50" fmla="*/ 0 w 1204"/>
                <a:gd name="T51" fmla="*/ 0 h 616"/>
                <a:gd name="T52" fmla="*/ 0 w 1204"/>
                <a:gd name="T53" fmla="*/ 0 h 616"/>
                <a:gd name="T54" fmla="*/ 0 w 1204"/>
                <a:gd name="T55" fmla="*/ 0 h 616"/>
                <a:gd name="T56" fmla="*/ 0 w 1204"/>
                <a:gd name="T57" fmla="*/ 0 h 616"/>
                <a:gd name="T58" fmla="*/ 0 w 1204"/>
                <a:gd name="T59" fmla="*/ 0 h 616"/>
                <a:gd name="T60" fmla="*/ 0 w 1204"/>
                <a:gd name="T61" fmla="*/ 0 h 616"/>
                <a:gd name="T62" fmla="*/ 0 w 1204"/>
                <a:gd name="T63" fmla="*/ 0 h 616"/>
                <a:gd name="T64" fmla="*/ 0 w 1204"/>
                <a:gd name="T65" fmla="*/ 0 h 616"/>
                <a:gd name="T66" fmla="*/ 0 w 1204"/>
                <a:gd name="T67" fmla="*/ 0 h 616"/>
                <a:gd name="T68" fmla="*/ 0 w 1204"/>
                <a:gd name="T69" fmla="*/ 0 h 616"/>
                <a:gd name="T70" fmla="*/ 0 w 1204"/>
                <a:gd name="T71" fmla="*/ 0 h 616"/>
                <a:gd name="T72" fmla="*/ 0 w 1204"/>
                <a:gd name="T73" fmla="*/ 0 h 616"/>
                <a:gd name="T74" fmla="*/ 0 w 1204"/>
                <a:gd name="T75" fmla="*/ 0 h 616"/>
                <a:gd name="T76" fmla="*/ 0 w 1204"/>
                <a:gd name="T77" fmla="*/ 0 h 616"/>
                <a:gd name="T78" fmla="*/ 0 w 1204"/>
                <a:gd name="T79" fmla="*/ 0 h 616"/>
                <a:gd name="T80" fmla="*/ 0 w 1204"/>
                <a:gd name="T81" fmla="*/ 0 h 616"/>
                <a:gd name="T82" fmla="*/ 0 w 1204"/>
                <a:gd name="T83" fmla="*/ 0 h 616"/>
                <a:gd name="T84" fmla="*/ 0 w 1204"/>
                <a:gd name="T85" fmla="*/ 0 h 616"/>
                <a:gd name="T86" fmla="*/ 0 w 1204"/>
                <a:gd name="T87" fmla="*/ 0 h 616"/>
                <a:gd name="T88" fmla="*/ 0 w 1204"/>
                <a:gd name="T89" fmla="*/ 0 h 616"/>
                <a:gd name="T90" fmla="*/ 0 w 1204"/>
                <a:gd name="T91" fmla="*/ 0 h 616"/>
                <a:gd name="T92" fmla="*/ 0 w 1204"/>
                <a:gd name="T93" fmla="*/ 0 h 616"/>
                <a:gd name="T94" fmla="*/ 0 w 1204"/>
                <a:gd name="T95" fmla="*/ 0 h 616"/>
                <a:gd name="T96" fmla="*/ 0 w 1204"/>
                <a:gd name="T97" fmla="*/ 0 h 616"/>
                <a:gd name="T98" fmla="*/ 0 w 1204"/>
                <a:gd name="T99" fmla="*/ 0 h 616"/>
                <a:gd name="T100" fmla="*/ 0 w 1204"/>
                <a:gd name="T101" fmla="*/ 0 h 616"/>
                <a:gd name="T102" fmla="*/ 0 w 1204"/>
                <a:gd name="T103" fmla="*/ 0 h 616"/>
                <a:gd name="T104" fmla="*/ 0 w 1204"/>
                <a:gd name="T105" fmla="*/ 0 h 616"/>
                <a:gd name="T106" fmla="*/ 0 w 1204"/>
                <a:gd name="T107" fmla="*/ 0 h 616"/>
                <a:gd name="T108" fmla="*/ 0 w 1204"/>
                <a:gd name="T109" fmla="*/ 0 h 616"/>
                <a:gd name="T110" fmla="*/ 0 w 1204"/>
                <a:gd name="T111" fmla="*/ 0 h 616"/>
                <a:gd name="T112" fmla="*/ 0 w 1204"/>
                <a:gd name="T113" fmla="*/ 0 h 616"/>
                <a:gd name="T114" fmla="*/ 0 w 1204"/>
                <a:gd name="T115" fmla="*/ 0 h 616"/>
                <a:gd name="T116" fmla="*/ 0 w 1204"/>
                <a:gd name="T117" fmla="*/ 0 h 616"/>
                <a:gd name="T118" fmla="*/ 0 w 1204"/>
                <a:gd name="T119" fmla="*/ 0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4"/>
                <a:gd name="T181" fmla="*/ 0 h 616"/>
                <a:gd name="T182" fmla="*/ 1204 w 1204"/>
                <a:gd name="T183" fmla="*/ 616 h 6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4" h="616">
                  <a:moveTo>
                    <a:pt x="357" y="0"/>
                  </a:moveTo>
                  <a:lnTo>
                    <a:pt x="357" y="0"/>
                  </a:lnTo>
                  <a:lnTo>
                    <a:pt x="354" y="3"/>
                  </a:lnTo>
                  <a:lnTo>
                    <a:pt x="351" y="12"/>
                  </a:lnTo>
                  <a:lnTo>
                    <a:pt x="348" y="21"/>
                  </a:lnTo>
                  <a:lnTo>
                    <a:pt x="348" y="24"/>
                  </a:lnTo>
                  <a:lnTo>
                    <a:pt x="345" y="30"/>
                  </a:lnTo>
                  <a:lnTo>
                    <a:pt x="345" y="36"/>
                  </a:lnTo>
                  <a:lnTo>
                    <a:pt x="345" y="41"/>
                  </a:lnTo>
                  <a:lnTo>
                    <a:pt x="343" y="47"/>
                  </a:lnTo>
                  <a:lnTo>
                    <a:pt x="343" y="56"/>
                  </a:lnTo>
                  <a:lnTo>
                    <a:pt x="343" y="62"/>
                  </a:lnTo>
                  <a:lnTo>
                    <a:pt x="343" y="71"/>
                  </a:lnTo>
                  <a:lnTo>
                    <a:pt x="340" y="80"/>
                  </a:lnTo>
                  <a:lnTo>
                    <a:pt x="340" y="88"/>
                  </a:lnTo>
                  <a:lnTo>
                    <a:pt x="343" y="94"/>
                  </a:lnTo>
                  <a:lnTo>
                    <a:pt x="343" y="103"/>
                  </a:lnTo>
                  <a:lnTo>
                    <a:pt x="345" y="112"/>
                  </a:lnTo>
                  <a:lnTo>
                    <a:pt x="345" y="121"/>
                  </a:lnTo>
                  <a:lnTo>
                    <a:pt x="348" y="129"/>
                  </a:lnTo>
                  <a:lnTo>
                    <a:pt x="354" y="138"/>
                  </a:lnTo>
                  <a:lnTo>
                    <a:pt x="357" y="147"/>
                  </a:lnTo>
                  <a:lnTo>
                    <a:pt x="360" y="156"/>
                  </a:lnTo>
                  <a:lnTo>
                    <a:pt x="366" y="165"/>
                  </a:lnTo>
                  <a:lnTo>
                    <a:pt x="372" y="173"/>
                  </a:lnTo>
                  <a:lnTo>
                    <a:pt x="381" y="182"/>
                  </a:lnTo>
                  <a:lnTo>
                    <a:pt x="386" y="191"/>
                  </a:lnTo>
                  <a:lnTo>
                    <a:pt x="392" y="194"/>
                  </a:lnTo>
                  <a:lnTo>
                    <a:pt x="395" y="200"/>
                  </a:lnTo>
                  <a:lnTo>
                    <a:pt x="401" y="203"/>
                  </a:lnTo>
                  <a:lnTo>
                    <a:pt x="407" y="208"/>
                  </a:lnTo>
                  <a:lnTo>
                    <a:pt x="348" y="279"/>
                  </a:lnTo>
                  <a:lnTo>
                    <a:pt x="345" y="279"/>
                  </a:lnTo>
                  <a:lnTo>
                    <a:pt x="340" y="276"/>
                  </a:lnTo>
                  <a:lnTo>
                    <a:pt x="334" y="273"/>
                  </a:lnTo>
                  <a:lnTo>
                    <a:pt x="328" y="273"/>
                  </a:lnTo>
                  <a:lnTo>
                    <a:pt x="322" y="273"/>
                  </a:lnTo>
                  <a:lnTo>
                    <a:pt x="316" y="270"/>
                  </a:lnTo>
                  <a:lnTo>
                    <a:pt x="307" y="267"/>
                  </a:lnTo>
                  <a:lnTo>
                    <a:pt x="299" y="267"/>
                  </a:lnTo>
                  <a:lnTo>
                    <a:pt x="290" y="264"/>
                  </a:lnTo>
                  <a:lnTo>
                    <a:pt x="281" y="264"/>
                  </a:lnTo>
                  <a:lnTo>
                    <a:pt x="275" y="261"/>
                  </a:lnTo>
                  <a:lnTo>
                    <a:pt x="272" y="261"/>
                  </a:lnTo>
                  <a:lnTo>
                    <a:pt x="266" y="261"/>
                  </a:lnTo>
                  <a:lnTo>
                    <a:pt x="261" y="258"/>
                  </a:lnTo>
                  <a:lnTo>
                    <a:pt x="258" y="258"/>
                  </a:lnTo>
                  <a:lnTo>
                    <a:pt x="252" y="258"/>
                  </a:lnTo>
                  <a:lnTo>
                    <a:pt x="246" y="255"/>
                  </a:lnTo>
                  <a:lnTo>
                    <a:pt x="243" y="255"/>
                  </a:lnTo>
                  <a:lnTo>
                    <a:pt x="237" y="255"/>
                  </a:lnTo>
                  <a:lnTo>
                    <a:pt x="231" y="252"/>
                  </a:lnTo>
                  <a:lnTo>
                    <a:pt x="225" y="252"/>
                  </a:lnTo>
                  <a:lnTo>
                    <a:pt x="219" y="252"/>
                  </a:lnTo>
                  <a:lnTo>
                    <a:pt x="214" y="250"/>
                  </a:lnTo>
                  <a:lnTo>
                    <a:pt x="208" y="250"/>
                  </a:lnTo>
                  <a:lnTo>
                    <a:pt x="205" y="250"/>
                  </a:lnTo>
                  <a:lnTo>
                    <a:pt x="199" y="250"/>
                  </a:lnTo>
                  <a:lnTo>
                    <a:pt x="193" y="247"/>
                  </a:lnTo>
                  <a:lnTo>
                    <a:pt x="187" y="247"/>
                  </a:lnTo>
                  <a:lnTo>
                    <a:pt x="181" y="247"/>
                  </a:lnTo>
                  <a:lnTo>
                    <a:pt x="178" y="247"/>
                  </a:lnTo>
                  <a:lnTo>
                    <a:pt x="173" y="244"/>
                  </a:lnTo>
                  <a:lnTo>
                    <a:pt x="167" y="244"/>
                  </a:lnTo>
                  <a:lnTo>
                    <a:pt x="161" y="244"/>
                  </a:lnTo>
                  <a:lnTo>
                    <a:pt x="158" y="244"/>
                  </a:lnTo>
                  <a:lnTo>
                    <a:pt x="146" y="244"/>
                  </a:lnTo>
                  <a:lnTo>
                    <a:pt x="137" y="241"/>
                  </a:lnTo>
                  <a:lnTo>
                    <a:pt x="132" y="241"/>
                  </a:lnTo>
                  <a:lnTo>
                    <a:pt x="123" y="241"/>
                  </a:lnTo>
                  <a:lnTo>
                    <a:pt x="114" y="241"/>
                  </a:lnTo>
                  <a:lnTo>
                    <a:pt x="108" y="241"/>
                  </a:lnTo>
                  <a:lnTo>
                    <a:pt x="102" y="244"/>
                  </a:lnTo>
                  <a:lnTo>
                    <a:pt x="99" y="244"/>
                  </a:lnTo>
                  <a:lnTo>
                    <a:pt x="96" y="247"/>
                  </a:lnTo>
                  <a:lnTo>
                    <a:pt x="94" y="252"/>
                  </a:lnTo>
                  <a:lnTo>
                    <a:pt x="94" y="258"/>
                  </a:lnTo>
                  <a:lnTo>
                    <a:pt x="91" y="264"/>
                  </a:lnTo>
                  <a:lnTo>
                    <a:pt x="88" y="270"/>
                  </a:lnTo>
                  <a:lnTo>
                    <a:pt x="85" y="279"/>
                  </a:lnTo>
                  <a:lnTo>
                    <a:pt x="85" y="285"/>
                  </a:lnTo>
                  <a:lnTo>
                    <a:pt x="82" y="293"/>
                  </a:lnTo>
                  <a:lnTo>
                    <a:pt x="79" y="302"/>
                  </a:lnTo>
                  <a:lnTo>
                    <a:pt x="76" y="311"/>
                  </a:lnTo>
                  <a:lnTo>
                    <a:pt x="73" y="320"/>
                  </a:lnTo>
                  <a:lnTo>
                    <a:pt x="70" y="329"/>
                  </a:lnTo>
                  <a:lnTo>
                    <a:pt x="67" y="334"/>
                  </a:lnTo>
                  <a:lnTo>
                    <a:pt x="67" y="340"/>
                  </a:lnTo>
                  <a:lnTo>
                    <a:pt x="64" y="346"/>
                  </a:lnTo>
                  <a:lnTo>
                    <a:pt x="64" y="352"/>
                  </a:lnTo>
                  <a:lnTo>
                    <a:pt x="61" y="355"/>
                  </a:lnTo>
                  <a:lnTo>
                    <a:pt x="58" y="361"/>
                  </a:lnTo>
                  <a:lnTo>
                    <a:pt x="58" y="367"/>
                  </a:lnTo>
                  <a:lnTo>
                    <a:pt x="58" y="370"/>
                  </a:lnTo>
                  <a:lnTo>
                    <a:pt x="55" y="375"/>
                  </a:lnTo>
                  <a:lnTo>
                    <a:pt x="55" y="381"/>
                  </a:lnTo>
                  <a:lnTo>
                    <a:pt x="53" y="387"/>
                  </a:lnTo>
                  <a:lnTo>
                    <a:pt x="53" y="393"/>
                  </a:lnTo>
                  <a:lnTo>
                    <a:pt x="50" y="402"/>
                  </a:lnTo>
                  <a:lnTo>
                    <a:pt x="47" y="411"/>
                  </a:lnTo>
                  <a:lnTo>
                    <a:pt x="44" y="419"/>
                  </a:lnTo>
                  <a:lnTo>
                    <a:pt x="44" y="428"/>
                  </a:lnTo>
                  <a:lnTo>
                    <a:pt x="41" y="437"/>
                  </a:lnTo>
                  <a:lnTo>
                    <a:pt x="41" y="446"/>
                  </a:lnTo>
                  <a:lnTo>
                    <a:pt x="38" y="452"/>
                  </a:lnTo>
                  <a:lnTo>
                    <a:pt x="38" y="458"/>
                  </a:lnTo>
                  <a:lnTo>
                    <a:pt x="38" y="463"/>
                  </a:lnTo>
                  <a:lnTo>
                    <a:pt x="38" y="469"/>
                  </a:lnTo>
                  <a:lnTo>
                    <a:pt x="38" y="472"/>
                  </a:lnTo>
                  <a:lnTo>
                    <a:pt x="41" y="478"/>
                  </a:lnTo>
                  <a:lnTo>
                    <a:pt x="44" y="481"/>
                  </a:lnTo>
                  <a:lnTo>
                    <a:pt x="47" y="484"/>
                  </a:lnTo>
                  <a:lnTo>
                    <a:pt x="53" y="490"/>
                  </a:lnTo>
                  <a:lnTo>
                    <a:pt x="58" y="493"/>
                  </a:lnTo>
                  <a:lnTo>
                    <a:pt x="67" y="496"/>
                  </a:lnTo>
                  <a:lnTo>
                    <a:pt x="70" y="499"/>
                  </a:lnTo>
                  <a:lnTo>
                    <a:pt x="76" y="501"/>
                  </a:lnTo>
                  <a:lnTo>
                    <a:pt x="82" y="504"/>
                  </a:lnTo>
                  <a:lnTo>
                    <a:pt x="85" y="507"/>
                  </a:lnTo>
                  <a:lnTo>
                    <a:pt x="91" y="510"/>
                  </a:lnTo>
                  <a:lnTo>
                    <a:pt x="96" y="513"/>
                  </a:lnTo>
                  <a:lnTo>
                    <a:pt x="102" y="516"/>
                  </a:lnTo>
                  <a:lnTo>
                    <a:pt x="108" y="519"/>
                  </a:lnTo>
                  <a:lnTo>
                    <a:pt x="111" y="519"/>
                  </a:lnTo>
                  <a:lnTo>
                    <a:pt x="120" y="522"/>
                  </a:lnTo>
                  <a:lnTo>
                    <a:pt x="126" y="525"/>
                  </a:lnTo>
                  <a:lnTo>
                    <a:pt x="132" y="531"/>
                  </a:lnTo>
                  <a:lnTo>
                    <a:pt x="137" y="531"/>
                  </a:lnTo>
                  <a:lnTo>
                    <a:pt x="146" y="534"/>
                  </a:lnTo>
                  <a:lnTo>
                    <a:pt x="152" y="537"/>
                  </a:lnTo>
                  <a:lnTo>
                    <a:pt x="161" y="540"/>
                  </a:lnTo>
                  <a:lnTo>
                    <a:pt x="170" y="542"/>
                  </a:lnTo>
                  <a:lnTo>
                    <a:pt x="176" y="545"/>
                  </a:lnTo>
                  <a:lnTo>
                    <a:pt x="184" y="548"/>
                  </a:lnTo>
                  <a:lnTo>
                    <a:pt x="193" y="551"/>
                  </a:lnTo>
                  <a:lnTo>
                    <a:pt x="199" y="554"/>
                  </a:lnTo>
                  <a:lnTo>
                    <a:pt x="208" y="557"/>
                  </a:lnTo>
                  <a:lnTo>
                    <a:pt x="217" y="557"/>
                  </a:lnTo>
                  <a:lnTo>
                    <a:pt x="225" y="560"/>
                  </a:lnTo>
                  <a:lnTo>
                    <a:pt x="234" y="563"/>
                  </a:lnTo>
                  <a:lnTo>
                    <a:pt x="243" y="566"/>
                  </a:lnTo>
                  <a:lnTo>
                    <a:pt x="252" y="566"/>
                  </a:lnTo>
                  <a:lnTo>
                    <a:pt x="261" y="569"/>
                  </a:lnTo>
                  <a:lnTo>
                    <a:pt x="269" y="569"/>
                  </a:lnTo>
                  <a:lnTo>
                    <a:pt x="278" y="572"/>
                  </a:lnTo>
                  <a:lnTo>
                    <a:pt x="287" y="575"/>
                  </a:lnTo>
                  <a:lnTo>
                    <a:pt x="296" y="575"/>
                  </a:lnTo>
                  <a:lnTo>
                    <a:pt x="304" y="578"/>
                  </a:lnTo>
                  <a:lnTo>
                    <a:pt x="316" y="578"/>
                  </a:lnTo>
                  <a:lnTo>
                    <a:pt x="325" y="581"/>
                  </a:lnTo>
                  <a:lnTo>
                    <a:pt x="334" y="583"/>
                  </a:lnTo>
                  <a:lnTo>
                    <a:pt x="343" y="583"/>
                  </a:lnTo>
                  <a:lnTo>
                    <a:pt x="354" y="583"/>
                  </a:lnTo>
                  <a:lnTo>
                    <a:pt x="363" y="583"/>
                  </a:lnTo>
                  <a:lnTo>
                    <a:pt x="372" y="583"/>
                  </a:lnTo>
                  <a:lnTo>
                    <a:pt x="381" y="583"/>
                  </a:lnTo>
                  <a:lnTo>
                    <a:pt x="392" y="583"/>
                  </a:lnTo>
                  <a:lnTo>
                    <a:pt x="401" y="583"/>
                  </a:lnTo>
                  <a:lnTo>
                    <a:pt x="410" y="586"/>
                  </a:lnTo>
                  <a:lnTo>
                    <a:pt x="419" y="583"/>
                  </a:lnTo>
                  <a:lnTo>
                    <a:pt x="430" y="583"/>
                  </a:lnTo>
                  <a:lnTo>
                    <a:pt x="439" y="583"/>
                  </a:lnTo>
                  <a:lnTo>
                    <a:pt x="451" y="583"/>
                  </a:lnTo>
                  <a:lnTo>
                    <a:pt x="460" y="581"/>
                  </a:lnTo>
                  <a:lnTo>
                    <a:pt x="468" y="581"/>
                  </a:lnTo>
                  <a:lnTo>
                    <a:pt x="480" y="581"/>
                  </a:lnTo>
                  <a:lnTo>
                    <a:pt x="489" y="578"/>
                  </a:lnTo>
                  <a:lnTo>
                    <a:pt x="498" y="575"/>
                  </a:lnTo>
                  <a:lnTo>
                    <a:pt x="507" y="572"/>
                  </a:lnTo>
                  <a:lnTo>
                    <a:pt x="515" y="569"/>
                  </a:lnTo>
                  <a:lnTo>
                    <a:pt x="527" y="569"/>
                  </a:lnTo>
                  <a:lnTo>
                    <a:pt x="533" y="563"/>
                  </a:lnTo>
                  <a:lnTo>
                    <a:pt x="545" y="560"/>
                  </a:lnTo>
                  <a:lnTo>
                    <a:pt x="553" y="557"/>
                  </a:lnTo>
                  <a:lnTo>
                    <a:pt x="562" y="554"/>
                  </a:lnTo>
                  <a:lnTo>
                    <a:pt x="571" y="551"/>
                  </a:lnTo>
                  <a:lnTo>
                    <a:pt x="580" y="545"/>
                  </a:lnTo>
                  <a:lnTo>
                    <a:pt x="589" y="542"/>
                  </a:lnTo>
                  <a:lnTo>
                    <a:pt x="597" y="537"/>
                  </a:lnTo>
                  <a:lnTo>
                    <a:pt x="606" y="531"/>
                  </a:lnTo>
                  <a:lnTo>
                    <a:pt x="612" y="528"/>
                  </a:lnTo>
                  <a:lnTo>
                    <a:pt x="621" y="522"/>
                  </a:lnTo>
                  <a:lnTo>
                    <a:pt x="630" y="519"/>
                  </a:lnTo>
                  <a:lnTo>
                    <a:pt x="638" y="513"/>
                  </a:lnTo>
                  <a:lnTo>
                    <a:pt x="644" y="507"/>
                  </a:lnTo>
                  <a:lnTo>
                    <a:pt x="653" y="501"/>
                  </a:lnTo>
                  <a:lnTo>
                    <a:pt x="662" y="496"/>
                  </a:lnTo>
                  <a:lnTo>
                    <a:pt x="668" y="490"/>
                  </a:lnTo>
                  <a:lnTo>
                    <a:pt x="676" y="484"/>
                  </a:lnTo>
                  <a:lnTo>
                    <a:pt x="682" y="478"/>
                  </a:lnTo>
                  <a:lnTo>
                    <a:pt x="691" y="472"/>
                  </a:lnTo>
                  <a:lnTo>
                    <a:pt x="697" y="466"/>
                  </a:lnTo>
                  <a:lnTo>
                    <a:pt x="706" y="460"/>
                  </a:lnTo>
                  <a:lnTo>
                    <a:pt x="712" y="455"/>
                  </a:lnTo>
                  <a:lnTo>
                    <a:pt x="717" y="449"/>
                  </a:lnTo>
                  <a:lnTo>
                    <a:pt x="726" y="443"/>
                  </a:lnTo>
                  <a:lnTo>
                    <a:pt x="732" y="437"/>
                  </a:lnTo>
                  <a:lnTo>
                    <a:pt x="738" y="428"/>
                  </a:lnTo>
                  <a:lnTo>
                    <a:pt x="744" y="425"/>
                  </a:lnTo>
                  <a:lnTo>
                    <a:pt x="750" y="416"/>
                  </a:lnTo>
                  <a:lnTo>
                    <a:pt x="756" y="411"/>
                  </a:lnTo>
                  <a:lnTo>
                    <a:pt x="761" y="405"/>
                  </a:lnTo>
                  <a:lnTo>
                    <a:pt x="767" y="399"/>
                  </a:lnTo>
                  <a:lnTo>
                    <a:pt x="773" y="393"/>
                  </a:lnTo>
                  <a:lnTo>
                    <a:pt x="779" y="387"/>
                  </a:lnTo>
                  <a:lnTo>
                    <a:pt x="785" y="381"/>
                  </a:lnTo>
                  <a:lnTo>
                    <a:pt x="791" y="375"/>
                  </a:lnTo>
                  <a:lnTo>
                    <a:pt x="794" y="370"/>
                  </a:lnTo>
                  <a:lnTo>
                    <a:pt x="800" y="364"/>
                  </a:lnTo>
                  <a:lnTo>
                    <a:pt x="802" y="358"/>
                  </a:lnTo>
                  <a:lnTo>
                    <a:pt x="808" y="352"/>
                  </a:lnTo>
                  <a:lnTo>
                    <a:pt x="811" y="346"/>
                  </a:lnTo>
                  <a:lnTo>
                    <a:pt x="817" y="340"/>
                  </a:lnTo>
                  <a:lnTo>
                    <a:pt x="820" y="337"/>
                  </a:lnTo>
                  <a:lnTo>
                    <a:pt x="823" y="332"/>
                  </a:lnTo>
                  <a:lnTo>
                    <a:pt x="826" y="326"/>
                  </a:lnTo>
                  <a:lnTo>
                    <a:pt x="829" y="320"/>
                  </a:lnTo>
                  <a:lnTo>
                    <a:pt x="832" y="317"/>
                  </a:lnTo>
                  <a:lnTo>
                    <a:pt x="838" y="314"/>
                  </a:lnTo>
                  <a:lnTo>
                    <a:pt x="841" y="305"/>
                  </a:lnTo>
                  <a:lnTo>
                    <a:pt x="846" y="299"/>
                  </a:lnTo>
                  <a:lnTo>
                    <a:pt x="849" y="291"/>
                  </a:lnTo>
                  <a:lnTo>
                    <a:pt x="852" y="288"/>
                  </a:lnTo>
                  <a:lnTo>
                    <a:pt x="855" y="282"/>
                  </a:lnTo>
                  <a:lnTo>
                    <a:pt x="858" y="282"/>
                  </a:lnTo>
                  <a:lnTo>
                    <a:pt x="855" y="282"/>
                  </a:lnTo>
                  <a:lnTo>
                    <a:pt x="852" y="282"/>
                  </a:lnTo>
                  <a:lnTo>
                    <a:pt x="849" y="282"/>
                  </a:lnTo>
                  <a:lnTo>
                    <a:pt x="843" y="282"/>
                  </a:lnTo>
                  <a:lnTo>
                    <a:pt x="838" y="282"/>
                  </a:lnTo>
                  <a:lnTo>
                    <a:pt x="829" y="282"/>
                  </a:lnTo>
                  <a:lnTo>
                    <a:pt x="823" y="282"/>
                  </a:lnTo>
                  <a:lnTo>
                    <a:pt x="820" y="282"/>
                  </a:lnTo>
                  <a:lnTo>
                    <a:pt x="814" y="282"/>
                  </a:lnTo>
                  <a:lnTo>
                    <a:pt x="808" y="282"/>
                  </a:lnTo>
                  <a:lnTo>
                    <a:pt x="802" y="282"/>
                  </a:lnTo>
                  <a:lnTo>
                    <a:pt x="797" y="282"/>
                  </a:lnTo>
                  <a:lnTo>
                    <a:pt x="791" y="282"/>
                  </a:lnTo>
                  <a:lnTo>
                    <a:pt x="785" y="282"/>
                  </a:lnTo>
                  <a:lnTo>
                    <a:pt x="779" y="282"/>
                  </a:lnTo>
                  <a:lnTo>
                    <a:pt x="773" y="282"/>
                  </a:lnTo>
                  <a:lnTo>
                    <a:pt x="767" y="282"/>
                  </a:lnTo>
                  <a:lnTo>
                    <a:pt x="759" y="282"/>
                  </a:lnTo>
                  <a:lnTo>
                    <a:pt x="753" y="279"/>
                  </a:lnTo>
                  <a:lnTo>
                    <a:pt x="744" y="279"/>
                  </a:lnTo>
                  <a:lnTo>
                    <a:pt x="738" y="279"/>
                  </a:lnTo>
                  <a:lnTo>
                    <a:pt x="729" y="279"/>
                  </a:lnTo>
                  <a:lnTo>
                    <a:pt x="723" y="279"/>
                  </a:lnTo>
                  <a:lnTo>
                    <a:pt x="717" y="276"/>
                  </a:lnTo>
                  <a:lnTo>
                    <a:pt x="709" y="276"/>
                  </a:lnTo>
                  <a:lnTo>
                    <a:pt x="703" y="276"/>
                  </a:lnTo>
                  <a:lnTo>
                    <a:pt x="694" y="273"/>
                  </a:lnTo>
                  <a:lnTo>
                    <a:pt x="685" y="273"/>
                  </a:lnTo>
                  <a:lnTo>
                    <a:pt x="676" y="270"/>
                  </a:lnTo>
                  <a:lnTo>
                    <a:pt x="671" y="270"/>
                  </a:lnTo>
                  <a:lnTo>
                    <a:pt x="662" y="267"/>
                  </a:lnTo>
                  <a:lnTo>
                    <a:pt x="653" y="264"/>
                  </a:lnTo>
                  <a:lnTo>
                    <a:pt x="647" y="264"/>
                  </a:lnTo>
                  <a:lnTo>
                    <a:pt x="641" y="261"/>
                  </a:lnTo>
                  <a:lnTo>
                    <a:pt x="633" y="258"/>
                  </a:lnTo>
                  <a:lnTo>
                    <a:pt x="627" y="255"/>
                  </a:lnTo>
                  <a:lnTo>
                    <a:pt x="618" y="252"/>
                  </a:lnTo>
                  <a:lnTo>
                    <a:pt x="612" y="252"/>
                  </a:lnTo>
                  <a:lnTo>
                    <a:pt x="603" y="250"/>
                  </a:lnTo>
                  <a:lnTo>
                    <a:pt x="597" y="247"/>
                  </a:lnTo>
                  <a:lnTo>
                    <a:pt x="592" y="244"/>
                  </a:lnTo>
                  <a:lnTo>
                    <a:pt x="586" y="241"/>
                  </a:lnTo>
                  <a:lnTo>
                    <a:pt x="580" y="235"/>
                  </a:lnTo>
                  <a:lnTo>
                    <a:pt x="571" y="232"/>
                  </a:lnTo>
                  <a:lnTo>
                    <a:pt x="568" y="226"/>
                  </a:lnTo>
                  <a:lnTo>
                    <a:pt x="562" y="223"/>
                  </a:lnTo>
                  <a:lnTo>
                    <a:pt x="556" y="220"/>
                  </a:lnTo>
                  <a:lnTo>
                    <a:pt x="551" y="214"/>
                  </a:lnTo>
                  <a:lnTo>
                    <a:pt x="545" y="211"/>
                  </a:lnTo>
                  <a:lnTo>
                    <a:pt x="542" y="206"/>
                  </a:lnTo>
                  <a:lnTo>
                    <a:pt x="536" y="200"/>
                  </a:lnTo>
                  <a:lnTo>
                    <a:pt x="533" y="194"/>
                  </a:lnTo>
                  <a:lnTo>
                    <a:pt x="530" y="191"/>
                  </a:lnTo>
                  <a:lnTo>
                    <a:pt x="527" y="185"/>
                  </a:lnTo>
                  <a:lnTo>
                    <a:pt x="521" y="179"/>
                  </a:lnTo>
                  <a:lnTo>
                    <a:pt x="518" y="170"/>
                  </a:lnTo>
                  <a:lnTo>
                    <a:pt x="518" y="165"/>
                  </a:lnTo>
                  <a:lnTo>
                    <a:pt x="515" y="159"/>
                  </a:lnTo>
                  <a:lnTo>
                    <a:pt x="515" y="156"/>
                  </a:lnTo>
                  <a:lnTo>
                    <a:pt x="515" y="153"/>
                  </a:lnTo>
                  <a:lnTo>
                    <a:pt x="515" y="144"/>
                  </a:lnTo>
                  <a:lnTo>
                    <a:pt x="518" y="138"/>
                  </a:lnTo>
                  <a:lnTo>
                    <a:pt x="518" y="132"/>
                  </a:lnTo>
                  <a:lnTo>
                    <a:pt x="524" y="126"/>
                  </a:lnTo>
                  <a:lnTo>
                    <a:pt x="530" y="126"/>
                  </a:lnTo>
                  <a:lnTo>
                    <a:pt x="539" y="126"/>
                  </a:lnTo>
                  <a:lnTo>
                    <a:pt x="542" y="129"/>
                  </a:lnTo>
                  <a:lnTo>
                    <a:pt x="545" y="138"/>
                  </a:lnTo>
                  <a:lnTo>
                    <a:pt x="548" y="141"/>
                  </a:lnTo>
                  <a:lnTo>
                    <a:pt x="551" y="147"/>
                  </a:lnTo>
                  <a:lnTo>
                    <a:pt x="553" y="153"/>
                  </a:lnTo>
                  <a:lnTo>
                    <a:pt x="556" y="156"/>
                  </a:lnTo>
                  <a:lnTo>
                    <a:pt x="559" y="162"/>
                  </a:lnTo>
                  <a:lnTo>
                    <a:pt x="562" y="167"/>
                  </a:lnTo>
                  <a:lnTo>
                    <a:pt x="568" y="173"/>
                  </a:lnTo>
                  <a:lnTo>
                    <a:pt x="571" y="179"/>
                  </a:lnTo>
                  <a:lnTo>
                    <a:pt x="577" y="185"/>
                  </a:lnTo>
                  <a:lnTo>
                    <a:pt x="583" y="191"/>
                  </a:lnTo>
                  <a:lnTo>
                    <a:pt x="589" y="197"/>
                  </a:lnTo>
                  <a:lnTo>
                    <a:pt x="597" y="206"/>
                  </a:lnTo>
                  <a:lnTo>
                    <a:pt x="606" y="208"/>
                  </a:lnTo>
                  <a:lnTo>
                    <a:pt x="615" y="214"/>
                  </a:lnTo>
                  <a:lnTo>
                    <a:pt x="618" y="217"/>
                  </a:lnTo>
                  <a:lnTo>
                    <a:pt x="624" y="220"/>
                  </a:lnTo>
                  <a:lnTo>
                    <a:pt x="630" y="223"/>
                  </a:lnTo>
                  <a:lnTo>
                    <a:pt x="635" y="226"/>
                  </a:lnTo>
                  <a:lnTo>
                    <a:pt x="641" y="226"/>
                  </a:lnTo>
                  <a:lnTo>
                    <a:pt x="647" y="229"/>
                  </a:lnTo>
                  <a:lnTo>
                    <a:pt x="653" y="232"/>
                  </a:lnTo>
                  <a:lnTo>
                    <a:pt x="659" y="235"/>
                  </a:lnTo>
                  <a:lnTo>
                    <a:pt x="668" y="235"/>
                  </a:lnTo>
                  <a:lnTo>
                    <a:pt x="674" y="238"/>
                  </a:lnTo>
                  <a:lnTo>
                    <a:pt x="682" y="238"/>
                  </a:lnTo>
                  <a:lnTo>
                    <a:pt x="691" y="241"/>
                  </a:lnTo>
                  <a:lnTo>
                    <a:pt x="697" y="241"/>
                  </a:lnTo>
                  <a:lnTo>
                    <a:pt x="706" y="241"/>
                  </a:lnTo>
                  <a:lnTo>
                    <a:pt x="715" y="244"/>
                  </a:lnTo>
                  <a:lnTo>
                    <a:pt x="723" y="244"/>
                  </a:lnTo>
                  <a:lnTo>
                    <a:pt x="732" y="244"/>
                  </a:lnTo>
                  <a:lnTo>
                    <a:pt x="744" y="244"/>
                  </a:lnTo>
                  <a:lnTo>
                    <a:pt x="753" y="244"/>
                  </a:lnTo>
                  <a:lnTo>
                    <a:pt x="764" y="244"/>
                  </a:lnTo>
                  <a:lnTo>
                    <a:pt x="776" y="244"/>
                  </a:lnTo>
                  <a:lnTo>
                    <a:pt x="788" y="244"/>
                  </a:lnTo>
                  <a:lnTo>
                    <a:pt x="800" y="241"/>
                  </a:lnTo>
                  <a:lnTo>
                    <a:pt x="811" y="241"/>
                  </a:lnTo>
                  <a:lnTo>
                    <a:pt x="823" y="241"/>
                  </a:lnTo>
                  <a:lnTo>
                    <a:pt x="838" y="238"/>
                  </a:lnTo>
                  <a:lnTo>
                    <a:pt x="849" y="238"/>
                  </a:lnTo>
                  <a:lnTo>
                    <a:pt x="864" y="235"/>
                  </a:lnTo>
                  <a:lnTo>
                    <a:pt x="879" y="232"/>
                  </a:lnTo>
                  <a:lnTo>
                    <a:pt x="890" y="229"/>
                  </a:lnTo>
                  <a:lnTo>
                    <a:pt x="905" y="226"/>
                  </a:lnTo>
                  <a:lnTo>
                    <a:pt x="917" y="223"/>
                  </a:lnTo>
                  <a:lnTo>
                    <a:pt x="928" y="220"/>
                  </a:lnTo>
                  <a:lnTo>
                    <a:pt x="940" y="217"/>
                  </a:lnTo>
                  <a:lnTo>
                    <a:pt x="952" y="217"/>
                  </a:lnTo>
                  <a:lnTo>
                    <a:pt x="964" y="214"/>
                  </a:lnTo>
                  <a:lnTo>
                    <a:pt x="972" y="208"/>
                  </a:lnTo>
                  <a:lnTo>
                    <a:pt x="981" y="206"/>
                  </a:lnTo>
                  <a:lnTo>
                    <a:pt x="993" y="203"/>
                  </a:lnTo>
                  <a:lnTo>
                    <a:pt x="1002" y="200"/>
                  </a:lnTo>
                  <a:lnTo>
                    <a:pt x="1010" y="197"/>
                  </a:lnTo>
                  <a:lnTo>
                    <a:pt x="1019" y="194"/>
                  </a:lnTo>
                  <a:lnTo>
                    <a:pt x="1028" y="191"/>
                  </a:lnTo>
                  <a:lnTo>
                    <a:pt x="1037" y="191"/>
                  </a:lnTo>
                  <a:lnTo>
                    <a:pt x="1043" y="185"/>
                  </a:lnTo>
                  <a:lnTo>
                    <a:pt x="1051" y="182"/>
                  </a:lnTo>
                  <a:lnTo>
                    <a:pt x="1057" y="179"/>
                  </a:lnTo>
                  <a:lnTo>
                    <a:pt x="1063" y="176"/>
                  </a:lnTo>
                  <a:lnTo>
                    <a:pt x="1072" y="173"/>
                  </a:lnTo>
                  <a:lnTo>
                    <a:pt x="1078" y="170"/>
                  </a:lnTo>
                  <a:lnTo>
                    <a:pt x="1084" y="167"/>
                  </a:lnTo>
                  <a:lnTo>
                    <a:pt x="1090" y="165"/>
                  </a:lnTo>
                  <a:lnTo>
                    <a:pt x="1092" y="162"/>
                  </a:lnTo>
                  <a:lnTo>
                    <a:pt x="1098" y="159"/>
                  </a:lnTo>
                  <a:lnTo>
                    <a:pt x="1104" y="153"/>
                  </a:lnTo>
                  <a:lnTo>
                    <a:pt x="1110" y="153"/>
                  </a:lnTo>
                  <a:lnTo>
                    <a:pt x="1116" y="147"/>
                  </a:lnTo>
                  <a:lnTo>
                    <a:pt x="1125" y="141"/>
                  </a:lnTo>
                  <a:lnTo>
                    <a:pt x="1131" y="135"/>
                  </a:lnTo>
                  <a:lnTo>
                    <a:pt x="1139" y="129"/>
                  </a:lnTo>
                  <a:lnTo>
                    <a:pt x="1142" y="124"/>
                  </a:lnTo>
                  <a:lnTo>
                    <a:pt x="1148" y="118"/>
                  </a:lnTo>
                  <a:lnTo>
                    <a:pt x="1157" y="109"/>
                  </a:lnTo>
                  <a:lnTo>
                    <a:pt x="1163" y="100"/>
                  </a:lnTo>
                  <a:lnTo>
                    <a:pt x="1166" y="94"/>
                  </a:lnTo>
                  <a:lnTo>
                    <a:pt x="1172" y="88"/>
                  </a:lnTo>
                  <a:lnTo>
                    <a:pt x="1174" y="85"/>
                  </a:lnTo>
                  <a:lnTo>
                    <a:pt x="1180" y="85"/>
                  </a:lnTo>
                  <a:lnTo>
                    <a:pt x="1186" y="85"/>
                  </a:lnTo>
                  <a:lnTo>
                    <a:pt x="1192" y="88"/>
                  </a:lnTo>
                  <a:lnTo>
                    <a:pt x="1198" y="88"/>
                  </a:lnTo>
                  <a:lnTo>
                    <a:pt x="1201" y="94"/>
                  </a:lnTo>
                  <a:lnTo>
                    <a:pt x="1204" y="100"/>
                  </a:lnTo>
                  <a:lnTo>
                    <a:pt x="1204" y="109"/>
                  </a:lnTo>
                  <a:lnTo>
                    <a:pt x="1204" y="112"/>
                  </a:lnTo>
                  <a:lnTo>
                    <a:pt x="1204" y="115"/>
                  </a:lnTo>
                  <a:lnTo>
                    <a:pt x="1201" y="121"/>
                  </a:lnTo>
                  <a:lnTo>
                    <a:pt x="1201" y="126"/>
                  </a:lnTo>
                  <a:lnTo>
                    <a:pt x="1195" y="132"/>
                  </a:lnTo>
                  <a:lnTo>
                    <a:pt x="1192" y="141"/>
                  </a:lnTo>
                  <a:lnTo>
                    <a:pt x="1183" y="150"/>
                  </a:lnTo>
                  <a:lnTo>
                    <a:pt x="1177" y="159"/>
                  </a:lnTo>
                  <a:lnTo>
                    <a:pt x="1172" y="165"/>
                  </a:lnTo>
                  <a:lnTo>
                    <a:pt x="1166" y="167"/>
                  </a:lnTo>
                  <a:lnTo>
                    <a:pt x="1160" y="173"/>
                  </a:lnTo>
                  <a:lnTo>
                    <a:pt x="1151" y="179"/>
                  </a:lnTo>
                  <a:lnTo>
                    <a:pt x="1145" y="185"/>
                  </a:lnTo>
                  <a:lnTo>
                    <a:pt x="1139" y="191"/>
                  </a:lnTo>
                  <a:lnTo>
                    <a:pt x="1131" y="194"/>
                  </a:lnTo>
                  <a:lnTo>
                    <a:pt x="1122" y="200"/>
                  </a:lnTo>
                  <a:lnTo>
                    <a:pt x="1113" y="206"/>
                  </a:lnTo>
                  <a:lnTo>
                    <a:pt x="1104" y="211"/>
                  </a:lnTo>
                  <a:lnTo>
                    <a:pt x="1098" y="214"/>
                  </a:lnTo>
                  <a:lnTo>
                    <a:pt x="1092" y="217"/>
                  </a:lnTo>
                  <a:lnTo>
                    <a:pt x="1087" y="217"/>
                  </a:lnTo>
                  <a:lnTo>
                    <a:pt x="1084" y="220"/>
                  </a:lnTo>
                  <a:lnTo>
                    <a:pt x="1078" y="223"/>
                  </a:lnTo>
                  <a:lnTo>
                    <a:pt x="1072" y="226"/>
                  </a:lnTo>
                  <a:lnTo>
                    <a:pt x="1066" y="229"/>
                  </a:lnTo>
                  <a:lnTo>
                    <a:pt x="1060" y="232"/>
                  </a:lnTo>
                  <a:lnTo>
                    <a:pt x="1054" y="235"/>
                  </a:lnTo>
                  <a:lnTo>
                    <a:pt x="1049" y="238"/>
                  </a:lnTo>
                  <a:lnTo>
                    <a:pt x="1043" y="241"/>
                  </a:lnTo>
                  <a:lnTo>
                    <a:pt x="1037" y="244"/>
                  </a:lnTo>
                  <a:lnTo>
                    <a:pt x="1028" y="244"/>
                  </a:lnTo>
                  <a:lnTo>
                    <a:pt x="1022" y="247"/>
                  </a:lnTo>
                  <a:lnTo>
                    <a:pt x="1016" y="250"/>
                  </a:lnTo>
                  <a:lnTo>
                    <a:pt x="1010" y="252"/>
                  </a:lnTo>
                  <a:lnTo>
                    <a:pt x="1002" y="252"/>
                  </a:lnTo>
                  <a:lnTo>
                    <a:pt x="996" y="255"/>
                  </a:lnTo>
                  <a:lnTo>
                    <a:pt x="987" y="258"/>
                  </a:lnTo>
                  <a:lnTo>
                    <a:pt x="981" y="261"/>
                  </a:lnTo>
                  <a:lnTo>
                    <a:pt x="972" y="264"/>
                  </a:lnTo>
                  <a:lnTo>
                    <a:pt x="964" y="264"/>
                  </a:lnTo>
                  <a:lnTo>
                    <a:pt x="958" y="267"/>
                  </a:lnTo>
                  <a:lnTo>
                    <a:pt x="949" y="270"/>
                  </a:lnTo>
                  <a:lnTo>
                    <a:pt x="940" y="273"/>
                  </a:lnTo>
                  <a:lnTo>
                    <a:pt x="934" y="273"/>
                  </a:lnTo>
                  <a:lnTo>
                    <a:pt x="925" y="276"/>
                  </a:lnTo>
                  <a:lnTo>
                    <a:pt x="917" y="279"/>
                  </a:lnTo>
                  <a:lnTo>
                    <a:pt x="914" y="282"/>
                  </a:lnTo>
                  <a:lnTo>
                    <a:pt x="911" y="285"/>
                  </a:lnTo>
                  <a:lnTo>
                    <a:pt x="911" y="291"/>
                  </a:lnTo>
                  <a:lnTo>
                    <a:pt x="905" y="299"/>
                  </a:lnTo>
                  <a:lnTo>
                    <a:pt x="902" y="308"/>
                  </a:lnTo>
                  <a:lnTo>
                    <a:pt x="899" y="311"/>
                  </a:lnTo>
                  <a:lnTo>
                    <a:pt x="896" y="317"/>
                  </a:lnTo>
                  <a:lnTo>
                    <a:pt x="893" y="323"/>
                  </a:lnTo>
                  <a:lnTo>
                    <a:pt x="890" y="329"/>
                  </a:lnTo>
                  <a:lnTo>
                    <a:pt x="887" y="334"/>
                  </a:lnTo>
                  <a:lnTo>
                    <a:pt x="884" y="340"/>
                  </a:lnTo>
                  <a:lnTo>
                    <a:pt x="879" y="346"/>
                  </a:lnTo>
                  <a:lnTo>
                    <a:pt x="876" y="352"/>
                  </a:lnTo>
                  <a:lnTo>
                    <a:pt x="873" y="358"/>
                  </a:lnTo>
                  <a:lnTo>
                    <a:pt x="867" y="367"/>
                  </a:lnTo>
                  <a:lnTo>
                    <a:pt x="864" y="373"/>
                  </a:lnTo>
                  <a:lnTo>
                    <a:pt x="858" y="381"/>
                  </a:lnTo>
                  <a:lnTo>
                    <a:pt x="852" y="387"/>
                  </a:lnTo>
                  <a:lnTo>
                    <a:pt x="849" y="393"/>
                  </a:lnTo>
                  <a:lnTo>
                    <a:pt x="843" y="402"/>
                  </a:lnTo>
                  <a:lnTo>
                    <a:pt x="838" y="411"/>
                  </a:lnTo>
                  <a:lnTo>
                    <a:pt x="832" y="416"/>
                  </a:lnTo>
                  <a:lnTo>
                    <a:pt x="826" y="425"/>
                  </a:lnTo>
                  <a:lnTo>
                    <a:pt x="820" y="434"/>
                  </a:lnTo>
                  <a:lnTo>
                    <a:pt x="817" y="440"/>
                  </a:lnTo>
                  <a:lnTo>
                    <a:pt x="808" y="449"/>
                  </a:lnTo>
                  <a:lnTo>
                    <a:pt x="802" y="455"/>
                  </a:lnTo>
                  <a:lnTo>
                    <a:pt x="794" y="463"/>
                  </a:lnTo>
                  <a:lnTo>
                    <a:pt x="788" y="472"/>
                  </a:lnTo>
                  <a:lnTo>
                    <a:pt x="779" y="478"/>
                  </a:lnTo>
                  <a:lnTo>
                    <a:pt x="773" y="487"/>
                  </a:lnTo>
                  <a:lnTo>
                    <a:pt x="764" y="493"/>
                  </a:lnTo>
                  <a:lnTo>
                    <a:pt x="759" y="501"/>
                  </a:lnTo>
                  <a:lnTo>
                    <a:pt x="750" y="507"/>
                  </a:lnTo>
                  <a:lnTo>
                    <a:pt x="741" y="516"/>
                  </a:lnTo>
                  <a:lnTo>
                    <a:pt x="732" y="522"/>
                  </a:lnTo>
                  <a:lnTo>
                    <a:pt x="723" y="531"/>
                  </a:lnTo>
                  <a:lnTo>
                    <a:pt x="715" y="537"/>
                  </a:lnTo>
                  <a:lnTo>
                    <a:pt x="706" y="542"/>
                  </a:lnTo>
                  <a:lnTo>
                    <a:pt x="697" y="548"/>
                  </a:lnTo>
                  <a:lnTo>
                    <a:pt x="688" y="557"/>
                  </a:lnTo>
                  <a:lnTo>
                    <a:pt x="676" y="560"/>
                  </a:lnTo>
                  <a:lnTo>
                    <a:pt x="668" y="566"/>
                  </a:lnTo>
                  <a:lnTo>
                    <a:pt x="656" y="572"/>
                  </a:lnTo>
                  <a:lnTo>
                    <a:pt x="644" y="578"/>
                  </a:lnTo>
                  <a:lnTo>
                    <a:pt x="635" y="583"/>
                  </a:lnTo>
                  <a:lnTo>
                    <a:pt x="624" y="586"/>
                  </a:lnTo>
                  <a:lnTo>
                    <a:pt x="612" y="592"/>
                  </a:lnTo>
                  <a:lnTo>
                    <a:pt x="603" y="595"/>
                  </a:lnTo>
                  <a:lnTo>
                    <a:pt x="589" y="598"/>
                  </a:lnTo>
                  <a:lnTo>
                    <a:pt x="577" y="601"/>
                  </a:lnTo>
                  <a:lnTo>
                    <a:pt x="565" y="604"/>
                  </a:lnTo>
                  <a:lnTo>
                    <a:pt x="553" y="607"/>
                  </a:lnTo>
                  <a:lnTo>
                    <a:pt x="542" y="610"/>
                  </a:lnTo>
                  <a:lnTo>
                    <a:pt x="530" y="613"/>
                  </a:lnTo>
                  <a:lnTo>
                    <a:pt x="515" y="613"/>
                  </a:lnTo>
                  <a:lnTo>
                    <a:pt x="504" y="616"/>
                  </a:lnTo>
                  <a:lnTo>
                    <a:pt x="492" y="616"/>
                  </a:lnTo>
                  <a:lnTo>
                    <a:pt x="477" y="616"/>
                  </a:lnTo>
                  <a:lnTo>
                    <a:pt x="463" y="616"/>
                  </a:lnTo>
                  <a:lnTo>
                    <a:pt x="451" y="616"/>
                  </a:lnTo>
                  <a:lnTo>
                    <a:pt x="436" y="616"/>
                  </a:lnTo>
                  <a:lnTo>
                    <a:pt x="425" y="616"/>
                  </a:lnTo>
                  <a:lnTo>
                    <a:pt x="413" y="616"/>
                  </a:lnTo>
                  <a:lnTo>
                    <a:pt x="401" y="616"/>
                  </a:lnTo>
                  <a:lnTo>
                    <a:pt x="386" y="613"/>
                  </a:lnTo>
                  <a:lnTo>
                    <a:pt x="375" y="613"/>
                  </a:lnTo>
                  <a:lnTo>
                    <a:pt x="363" y="613"/>
                  </a:lnTo>
                  <a:lnTo>
                    <a:pt x="351" y="613"/>
                  </a:lnTo>
                  <a:lnTo>
                    <a:pt x="340" y="610"/>
                  </a:lnTo>
                  <a:lnTo>
                    <a:pt x="328" y="610"/>
                  </a:lnTo>
                  <a:lnTo>
                    <a:pt x="319" y="607"/>
                  </a:lnTo>
                  <a:lnTo>
                    <a:pt x="307" y="607"/>
                  </a:lnTo>
                  <a:lnTo>
                    <a:pt x="296" y="604"/>
                  </a:lnTo>
                  <a:lnTo>
                    <a:pt x="284" y="604"/>
                  </a:lnTo>
                  <a:lnTo>
                    <a:pt x="272" y="601"/>
                  </a:lnTo>
                  <a:lnTo>
                    <a:pt x="263" y="601"/>
                  </a:lnTo>
                  <a:lnTo>
                    <a:pt x="252" y="598"/>
                  </a:lnTo>
                  <a:lnTo>
                    <a:pt x="243" y="595"/>
                  </a:lnTo>
                  <a:lnTo>
                    <a:pt x="231" y="595"/>
                  </a:lnTo>
                  <a:lnTo>
                    <a:pt x="222" y="592"/>
                  </a:lnTo>
                  <a:lnTo>
                    <a:pt x="211" y="589"/>
                  </a:lnTo>
                  <a:lnTo>
                    <a:pt x="202" y="589"/>
                  </a:lnTo>
                  <a:lnTo>
                    <a:pt x="193" y="586"/>
                  </a:lnTo>
                  <a:lnTo>
                    <a:pt x="184" y="583"/>
                  </a:lnTo>
                  <a:lnTo>
                    <a:pt x="176" y="581"/>
                  </a:lnTo>
                  <a:lnTo>
                    <a:pt x="167" y="581"/>
                  </a:lnTo>
                  <a:lnTo>
                    <a:pt x="158" y="578"/>
                  </a:lnTo>
                  <a:lnTo>
                    <a:pt x="149" y="575"/>
                  </a:lnTo>
                  <a:lnTo>
                    <a:pt x="140" y="572"/>
                  </a:lnTo>
                  <a:lnTo>
                    <a:pt x="135" y="569"/>
                  </a:lnTo>
                  <a:lnTo>
                    <a:pt x="126" y="569"/>
                  </a:lnTo>
                  <a:lnTo>
                    <a:pt x="117" y="566"/>
                  </a:lnTo>
                  <a:lnTo>
                    <a:pt x="108" y="563"/>
                  </a:lnTo>
                  <a:lnTo>
                    <a:pt x="102" y="560"/>
                  </a:lnTo>
                  <a:lnTo>
                    <a:pt x="96" y="557"/>
                  </a:lnTo>
                  <a:lnTo>
                    <a:pt x="91" y="554"/>
                  </a:lnTo>
                  <a:lnTo>
                    <a:pt x="82" y="551"/>
                  </a:lnTo>
                  <a:lnTo>
                    <a:pt x="76" y="548"/>
                  </a:lnTo>
                  <a:lnTo>
                    <a:pt x="70" y="545"/>
                  </a:lnTo>
                  <a:lnTo>
                    <a:pt x="64" y="545"/>
                  </a:lnTo>
                  <a:lnTo>
                    <a:pt x="58" y="542"/>
                  </a:lnTo>
                  <a:lnTo>
                    <a:pt x="53" y="540"/>
                  </a:lnTo>
                  <a:lnTo>
                    <a:pt x="50" y="537"/>
                  </a:lnTo>
                  <a:lnTo>
                    <a:pt x="44" y="534"/>
                  </a:lnTo>
                  <a:lnTo>
                    <a:pt x="35" y="531"/>
                  </a:lnTo>
                  <a:lnTo>
                    <a:pt x="26" y="525"/>
                  </a:lnTo>
                  <a:lnTo>
                    <a:pt x="20" y="519"/>
                  </a:lnTo>
                  <a:lnTo>
                    <a:pt x="14" y="516"/>
                  </a:lnTo>
                  <a:lnTo>
                    <a:pt x="9" y="510"/>
                  </a:lnTo>
                  <a:lnTo>
                    <a:pt x="6" y="507"/>
                  </a:lnTo>
                  <a:lnTo>
                    <a:pt x="3" y="504"/>
                  </a:lnTo>
                  <a:lnTo>
                    <a:pt x="3" y="501"/>
                  </a:lnTo>
                  <a:lnTo>
                    <a:pt x="0" y="496"/>
                  </a:lnTo>
                  <a:lnTo>
                    <a:pt x="0" y="493"/>
                  </a:lnTo>
                  <a:lnTo>
                    <a:pt x="0" y="487"/>
                  </a:lnTo>
                  <a:lnTo>
                    <a:pt x="0" y="481"/>
                  </a:lnTo>
                  <a:lnTo>
                    <a:pt x="0" y="469"/>
                  </a:lnTo>
                  <a:lnTo>
                    <a:pt x="0" y="463"/>
                  </a:lnTo>
                  <a:lnTo>
                    <a:pt x="0" y="452"/>
                  </a:lnTo>
                  <a:lnTo>
                    <a:pt x="3" y="443"/>
                  </a:lnTo>
                  <a:lnTo>
                    <a:pt x="3" y="437"/>
                  </a:lnTo>
                  <a:lnTo>
                    <a:pt x="3" y="431"/>
                  </a:lnTo>
                  <a:lnTo>
                    <a:pt x="3" y="425"/>
                  </a:lnTo>
                  <a:lnTo>
                    <a:pt x="6" y="419"/>
                  </a:lnTo>
                  <a:lnTo>
                    <a:pt x="6" y="414"/>
                  </a:lnTo>
                  <a:lnTo>
                    <a:pt x="6" y="408"/>
                  </a:lnTo>
                  <a:lnTo>
                    <a:pt x="6" y="402"/>
                  </a:lnTo>
                  <a:lnTo>
                    <a:pt x="9" y="396"/>
                  </a:lnTo>
                  <a:lnTo>
                    <a:pt x="9" y="390"/>
                  </a:lnTo>
                  <a:lnTo>
                    <a:pt x="12" y="384"/>
                  </a:lnTo>
                  <a:lnTo>
                    <a:pt x="12" y="378"/>
                  </a:lnTo>
                  <a:lnTo>
                    <a:pt x="12" y="373"/>
                  </a:lnTo>
                  <a:lnTo>
                    <a:pt x="12" y="367"/>
                  </a:lnTo>
                  <a:lnTo>
                    <a:pt x="14" y="358"/>
                  </a:lnTo>
                  <a:lnTo>
                    <a:pt x="14" y="352"/>
                  </a:lnTo>
                  <a:lnTo>
                    <a:pt x="17" y="346"/>
                  </a:lnTo>
                  <a:lnTo>
                    <a:pt x="17" y="340"/>
                  </a:lnTo>
                  <a:lnTo>
                    <a:pt x="20" y="334"/>
                  </a:lnTo>
                  <a:lnTo>
                    <a:pt x="20" y="329"/>
                  </a:lnTo>
                  <a:lnTo>
                    <a:pt x="20" y="320"/>
                  </a:lnTo>
                  <a:lnTo>
                    <a:pt x="23" y="314"/>
                  </a:lnTo>
                  <a:lnTo>
                    <a:pt x="23" y="308"/>
                  </a:lnTo>
                  <a:lnTo>
                    <a:pt x="26" y="302"/>
                  </a:lnTo>
                  <a:lnTo>
                    <a:pt x="26" y="296"/>
                  </a:lnTo>
                  <a:lnTo>
                    <a:pt x="29" y="291"/>
                  </a:lnTo>
                  <a:lnTo>
                    <a:pt x="29" y="285"/>
                  </a:lnTo>
                  <a:lnTo>
                    <a:pt x="32" y="279"/>
                  </a:lnTo>
                  <a:lnTo>
                    <a:pt x="32" y="273"/>
                  </a:lnTo>
                  <a:lnTo>
                    <a:pt x="35" y="267"/>
                  </a:lnTo>
                  <a:lnTo>
                    <a:pt x="35" y="261"/>
                  </a:lnTo>
                  <a:lnTo>
                    <a:pt x="35" y="258"/>
                  </a:lnTo>
                  <a:lnTo>
                    <a:pt x="38" y="252"/>
                  </a:lnTo>
                  <a:lnTo>
                    <a:pt x="41" y="247"/>
                  </a:lnTo>
                  <a:lnTo>
                    <a:pt x="41" y="241"/>
                  </a:lnTo>
                  <a:lnTo>
                    <a:pt x="44" y="238"/>
                  </a:lnTo>
                  <a:lnTo>
                    <a:pt x="47" y="235"/>
                  </a:lnTo>
                  <a:lnTo>
                    <a:pt x="47" y="226"/>
                  </a:lnTo>
                  <a:lnTo>
                    <a:pt x="53" y="220"/>
                  </a:lnTo>
                  <a:lnTo>
                    <a:pt x="55" y="214"/>
                  </a:lnTo>
                  <a:lnTo>
                    <a:pt x="58" y="208"/>
                  </a:lnTo>
                  <a:lnTo>
                    <a:pt x="61" y="206"/>
                  </a:lnTo>
                  <a:lnTo>
                    <a:pt x="64" y="206"/>
                  </a:lnTo>
                  <a:lnTo>
                    <a:pt x="67" y="203"/>
                  </a:lnTo>
                  <a:lnTo>
                    <a:pt x="73" y="203"/>
                  </a:lnTo>
                  <a:lnTo>
                    <a:pt x="76" y="200"/>
                  </a:lnTo>
                  <a:lnTo>
                    <a:pt x="85" y="200"/>
                  </a:lnTo>
                  <a:lnTo>
                    <a:pt x="91" y="200"/>
                  </a:lnTo>
                  <a:lnTo>
                    <a:pt x="99" y="200"/>
                  </a:lnTo>
                  <a:lnTo>
                    <a:pt x="105" y="203"/>
                  </a:lnTo>
                  <a:lnTo>
                    <a:pt x="117" y="203"/>
                  </a:lnTo>
                  <a:lnTo>
                    <a:pt x="126" y="203"/>
                  </a:lnTo>
                  <a:lnTo>
                    <a:pt x="135" y="203"/>
                  </a:lnTo>
                  <a:lnTo>
                    <a:pt x="140" y="203"/>
                  </a:lnTo>
                  <a:lnTo>
                    <a:pt x="146" y="203"/>
                  </a:lnTo>
                  <a:lnTo>
                    <a:pt x="152" y="206"/>
                  </a:lnTo>
                  <a:lnTo>
                    <a:pt x="158" y="206"/>
                  </a:lnTo>
                  <a:lnTo>
                    <a:pt x="161" y="206"/>
                  </a:lnTo>
                  <a:lnTo>
                    <a:pt x="167" y="206"/>
                  </a:lnTo>
                  <a:lnTo>
                    <a:pt x="173" y="208"/>
                  </a:lnTo>
                  <a:lnTo>
                    <a:pt x="178" y="208"/>
                  </a:lnTo>
                  <a:lnTo>
                    <a:pt x="184" y="208"/>
                  </a:lnTo>
                  <a:lnTo>
                    <a:pt x="190" y="208"/>
                  </a:lnTo>
                  <a:lnTo>
                    <a:pt x="196" y="211"/>
                  </a:lnTo>
                  <a:lnTo>
                    <a:pt x="202" y="211"/>
                  </a:lnTo>
                  <a:lnTo>
                    <a:pt x="205" y="211"/>
                  </a:lnTo>
                  <a:lnTo>
                    <a:pt x="211" y="214"/>
                  </a:lnTo>
                  <a:lnTo>
                    <a:pt x="217" y="214"/>
                  </a:lnTo>
                  <a:lnTo>
                    <a:pt x="222" y="214"/>
                  </a:lnTo>
                  <a:lnTo>
                    <a:pt x="225" y="214"/>
                  </a:lnTo>
                  <a:lnTo>
                    <a:pt x="231" y="217"/>
                  </a:lnTo>
                  <a:lnTo>
                    <a:pt x="237" y="217"/>
                  </a:lnTo>
                  <a:lnTo>
                    <a:pt x="243" y="217"/>
                  </a:lnTo>
                  <a:lnTo>
                    <a:pt x="252" y="217"/>
                  </a:lnTo>
                  <a:lnTo>
                    <a:pt x="261" y="220"/>
                  </a:lnTo>
                  <a:lnTo>
                    <a:pt x="272" y="220"/>
                  </a:lnTo>
                  <a:lnTo>
                    <a:pt x="281" y="223"/>
                  </a:lnTo>
                  <a:lnTo>
                    <a:pt x="287" y="223"/>
                  </a:lnTo>
                  <a:lnTo>
                    <a:pt x="293" y="226"/>
                  </a:lnTo>
                  <a:lnTo>
                    <a:pt x="299" y="226"/>
                  </a:lnTo>
                  <a:lnTo>
                    <a:pt x="304" y="226"/>
                  </a:lnTo>
                  <a:lnTo>
                    <a:pt x="313" y="229"/>
                  </a:lnTo>
                  <a:lnTo>
                    <a:pt x="316" y="229"/>
                  </a:lnTo>
                  <a:lnTo>
                    <a:pt x="351" y="200"/>
                  </a:lnTo>
                  <a:lnTo>
                    <a:pt x="348" y="197"/>
                  </a:lnTo>
                  <a:lnTo>
                    <a:pt x="345" y="194"/>
                  </a:lnTo>
                  <a:lnTo>
                    <a:pt x="343" y="188"/>
                  </a:lnTo>
                  <a:lnTo>
                    <a:pt x="337" y="179"/>
                  </a:lnTo>
                  <a:lnTo>
                    <a:pt x="334" y="176"/>
                  </a:lnTo>
                  <a:lnTo>
                    <a:pt x="331" y="170"/>
                  </a:lnTo>
                  <a:lnTo>
                    <a:pt x="328" y="165"/>
                  </a:lnTo>
                  <a:lnTo>
                    <a:pt x="325" y="162"/>
                  </a:lnTo>
                  <a:lnTo>
                    <a:pt x="319" y="153"/>
                  </a:lnTo>
                  <a:lnTo>
                    <a:pt x="316" y="147"/>
                  </a:lnTo>
                  <a:lnTo>
                    <a:pt x="313" y="141"/>
                  </a:lnTo>
                  <a:lnTo>
                    <a:pt x="310" y="135"/>
                  </a:lnTo>
                  <a:lnTo>
                    <a:pt x="307" y="126"/>
                  </a:lnTo>
                  <a:lnTo>
                    <a:pt x="304" y="121"/>
                  </a:lnTo>
                  <a:lnTo>
                    <a:pt x="302" y="112"/>
                  </a:lnTo>
                  <a:lnTo>
                    <a:pt x="302" y="106"/>
                  </a:lnTo>
                  <a:lnTo>
                    <a:pt x="299" y="97"/>
                  </a:lnTo>
                  <a:lnTo>
                    <a:pt x="296" y="88"/>
                  </a:lnTo>
                  <a:lnTo>
                    <a:pt x="296" y="80"/>
                  </a:lnTo>
                  <a:lnTo>
                    <a:pt x="296" y="74"/>
                  </a:lnTo>
                  <a:lnTo>
                    <a:pt x="296" y="62"/>
                  </a:lnTo>
                  <a:lnTo>
                    <a:pt x="296" y="56"/>
                  </a:lnTo>
                  <a:lnTo>
                    <a:pt x="296" y="47"/>
                  </a:lnTo>
                  <a:lnTo>
                    <a:pt x="299" y="39"/>
                  </a:lnTo>
                  <a:lnTo>
                    <a:pt x="302" y="30"/>
                  </a:lnTo>
                  <a:lnTo>
                    <a:pt x="304" y="21"/>
                  </a:lnTo>
                  <a:lnTo>
                    <a:pt x="310" y="15"/>
                  </a:lnTo>
                  <a:lnTo>
                    <a:pt x="316" y="6"/>
                  </a:lnTo>
                  <a:lnTo>
                    <a:pt x="3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1" name="Freeform 45"/>
            <p:cNvSpPr>
              <a:spLocks/>
            </p:cNvSpPr>
            <p:nvPr/>
          </p:nvSpPr>
          <p:spPr bwMode="auto">
            <a:xfrm>
              <a:off x="623" y="4024"/>
              <a:ext cx="157" cy="190"/>
            </a:xfrm>
            <a:custGeom>
              <a:avLst/>
              <a:gdLst>
                <a:gd name="T0" fmla="*/ 0 w 413"/>
                <a:gd name="T1" fmla="*/ 0 h 483"/>
                <a:gd name="T2" fmla="*/ 0 w 413"/>
                <a:gd name="T3" fmla="*/ 0 h 483"/>
                <a:gd name="T4" fmla="*/ 0 w 413"/>
                <a:gd name="T5" fmla="*/ 0 h 483"/>
                <a:gd name="T6" fmla="*/ 0 w 413"/>
                <a:gd name="T7" fmla="*/ 0 h 483"/>
                <a:gd name="T8" fmla="*/ 0 w 413"/>
                <a:gd name="T9" fmla="*/ 0 h 483"/>
                <a:gd name="T10" fmla="*/ 0 w 413"/>
                <a:gd name="T11" fmla="*/ 0 h 483"/>
                <a:gd name="T12" fmla="*/ 0 w 413"/>
                <a:gd name="T13" fmla="*/ 0 h 483"/>
                <a:gd name="T14" fmla="*/ 0 w 413"/>
                <a:gd name="T15" fmla="*/ 0 h 483"/>
                <a:gd name="T16" fmla="*/ 0 w 413"/>
                <a:gd name="T17" fmla="*/ 0 h 483"/>
                <a:gd name="T18" fmla="*/ 0 w 413"/>
                <a:gd name="T19" fmla="*/ 0 h 483"/>
                <a:gd name="T20" fmla="*/ 0 w 413"/>
                <a:gd name="T21" fmla="*/ 0 h 483"/>
                <a:gd name="T22" fmla="*/ 0 w 413"/>
                <a:gd name="T23" fmla="*/ 0 h 483"/>
                <a:gd name="T24" fmla="*/ 0 w 413"/>
                <a:gd name="T25" fmla="*/ 0 h 483"/>
                <a:gd name="T26" fmla="*/ 0 w 413"/>
                <a:gd name="T27" fmla="*/ 0 h 483"/>
                <a:gd name="T28" fmla="*/ 0 w 413"/>
                <a:gd name="T29" fmla="*/ 0 h 483"/>
                <a:gd name="T30" fmla="*/ 0 w 413"/>
                <a:gd name="T31" fmla="*/ 0 h 483"/>
                <a:gd name="T32" fmla="*/ 0 w 413"/>
                <a:gd name="T33" fmla="*/ 0 h 483"/>
                <a:gd name="T34" fmla="*/ 0 w 413"/>
                <a:gd name="T35" fmla="*/ 0 h 483"/>
                <a:gd name="T36" fmla="*/ 0 w 413"/>
                <a:gd name="T37" fmla="*/ 0 h 483"/>
                <a:gd name="T38" fmla="*/ 0 w 413"/>
                <a:gd name="T39" fmla="*/ 0 h 483"/>
                <a:gd name="T40" fmla="*/ 0 w 413"/>
                <a:gd name="T41" fmla="*/ 0 h 483"/>
                <a:gd name="T42" fmla="*/ 0 w 413"/>
                <a:gd name="T43" fmla="*/ 0 h 483"/>
                <a:gd name="T44" fmla="*/ 0 w 413"/>
                <a:gd name="T45" fmla="*/ 0 h 483"/>
                <a:gd name="T46" fmla="*/ 0 w 413"/>
                <a:gd name="T47" fmla="*/ 0 h 483"/>
                <a:gd name="T48" fmla="*/ 0 w 413"/>
                <a:gd name="T49" fmla="*/ 0 h 483"/>
                <a:gd name="T50" fmla="*/ 0 w 413"/>
                <a:gd name="T51" fmla="*/ 0 h 483"/>
                <a:gd name="T52" fmla="*/ 0 w 413"/>
                <a:gd name="T53" fmla="*/ 0 h 483"/>
                <a:gd name="T54" fmla="*/ 0 w 413"/>
                <a:gd name="T55" fmla="*/ 0 h 483"/>
                <a:gd name="T56" fmla="*/ 0 w 413"/>
                <a:gd name="T57" fmla="*/ 0 h 483"/>
                <a:gd name="T58" fmla="*/ 0 w 413"/>
                <a:gd name="T59" fmla="*/ 0 h 483"/>
                <a:gd name="T60" fmla="*/ 0 w 413"/>
                <a:gd name="T61" fmla="*/ 0 h 483"/>
                <a:gd name="T62" fmla="*/ 0 w 413"/>
                <a:gd name="T63" fmla="*/ 0 h 483"/>
                <a:gd name="T64" fmla="*/ 0 w 413"/>
                <a:gd name="T65" fmla="*/ 0 h 483"/>
                <a:gd name="T66" fmla="*/ 0 w 413"/>
                <a:gd name="T67" fmla="*/ 0 h 483"/>
                <a:gd name="T68" fmla="*/ 0 w 413"/>
                <a:gd name="T69" fmla="*/ 0 h 483"/>
                <a:gd name="T70" fmla="*/ 0 w 413"/>
                <a:gd name="T71" fmla="*/ 0 h 483"/>
                <a:gd name="T72" fmla="*/ 0 w 413"/>
                <a:gd name="T73" fmla="*/ 0 h 483"/>
                <a:gd name="T74" fmla="*/ 0 w 413"/>
                <a:gd name="T75" fmla="*/ 0 h 483"/>
                <a:gd name="T76" fmla="*/ 0 w 413"/>
                <a:gd name="T77" fmla="*/ 0 h 483"/>
                <a:gd name="T78" fmla="*/ 0 w 413"/>
                <a:gd name="T79" fmla="*/ 0 h 483"/>
                <a:gd name="T80" fmla="*/ 0 w 413"/>
                <a:gd name="T81" fmla="*/ 0 h 483"/>
                <a:gd name="T82" fmla="*/ 0 w 413"/>
                <a:gd name="T83" fmla="*/ 0 h 483"/>
                <a:gd name="T84" fmla="*/ 0 w 413"/>
                <a:gd name="T85" fmla="*/ 0 h 483"/>
                <a:gd name="T86" fmla="*/ 0 w 413"/>
                <a:gd name="T87" fmla="*/ 0 h 483"/>
                <a:gd name="T88" fmla="*/ 0 w 413"/>
                <a:gd name="T89" fmla="*/ 0 h 483"/>
                <a:gd name="T90" fmla="*/ 0 w 413"/>
                <a:gd name="T91" fmla="*/ 0 h 483"/>
                <a:gd name="T92" fmla="*/ 0 w 413"/>
                <a:gd name="T93" fmla="*/ 0 h 483"/>
                <a:gd name="T94" fmla="*/ 0 w 413"/>
                <a:gd name="T95" fmla="*/ 0 h 483"/>
                <a:gd name="T96" fmla="*/ 0 w 413"/>
                <a:gd name="T97" fmla="*/ 0 h 483"/>
                <a:gd name="T98" fmla="*/ 0 w 413"/>
                <a:gd name="T99" fmla="*/ 0 h 483"/>
                <a:gd name="T100" fmla="*/ 0 w 413"/>
                <a:gd name="T101" fmla="*/ 0 h 483"/>
                <a:gd name="T102" fmla="*/ 0 w 413"/>
                <a:gd name="T103" fmla="*/ 0 h 483"/>
                <a:gd name="T104" fmla="*/ 0 w 413"/>
                <a:gd name="T105" fmla="*/ 0 h 483"/>
                <a:gd name="T106" fmla="*/ 0 w 413"/>
                <a:gd name="T107" fmla="*/ 0 h 483"/>
                <a:gd name="T108" fmla="*/ 0 w 413"/>
                <a:gd name="T109" fmla="*/ 0 h 483"/>
                <a:gd name="T110" fmla="*/ 0 w 413"/>
                <a:gd name="T111" fmla="*/ 0 h 4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483"/>
                <a:gd name="T170" fmla="*/ 413 w 413"/>
                <a:gd name="T171" fmla="*/ 483 h 4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483">
                  <a:moveTo>
                    <a:pt x="393" y="85"/>
                  </a:moveTo>
                  <a:lnTo>
                    <a:pt x="390" y="79"/>
                  </a:lnTo>
                  <a:lnTo>
                    <a:pt x="384" y="73"/>
                  </a:lnTo>
                  <a:lnTo>
                    <a:pt x="378" y="67"/>
                  </a:lnTo>
                  <a:lnTo>
                    <a:pt x="375" y="64"/>
                  </a:lnTo>
                  <a:lnTo>
                    <a:pt x="370" y="59"/>
                  </a:lnTo>
                  <a:lnTo>
                    <a:pt x="364" y="53"/>
                  </a:lnTo>
                  <a:lnTo>
                    <a:pt x="355" y="50"/>
                  </a:lnTo>
                  <a:lnTo>
                    <a:pt x="346" y="44"/>
                  </a:lnTo>
                  <a:lnTo>
                    <a:pt x="340" y="41"/>
                  </a:lnTo>
                  <a:lnTo>
                    <a:pt x="337" y="41"/>
                  </a:lnTo>
                  <a:lnTo>
                    <a:pt x="331" y="38"/>
                  </a:lnTo>
                  <a:lnTo>
                    <a:pt x="326" y="38"/>
                  </a:lnTo>
                  <a:lnTo>
                    <a:pt x="320" y="38"/>
                  </a:lnTo>
                  <a:lnTo>
                    <a:pt x="314" y="38"/>
                  </a:lnTo>
                  <a:lnTo>
                    <a:pt x="308" y="38"/>
                  </a:lnTo>
                  <a:lnTo>
                    <a:pt x="302" y="38"/>
                  </a:lnTo>
                  <a:lnTo>
                    <a:pt x="293" y="38"/>
                  </a:lnTo>
                  <a:lnTo>
                    <a:pt x="287" y="41"/>
                  </a:lnTo>
                  <a:lnTo>
                    <a:pt x="279" y="44"/>
                  </a:lnTo>
                  <a:lnTo>
                    <a:pt x="273" y="47"/>
                  </a:lnTo>
                  <a:lnTo>
                    <a:pt x="264" y="50"/>
                  </a:lnTo>
                  <a:lnTo>
                    <a:pt x="255" y="56"/>
                  </a:lnTo>
                  <a:lnTo>
                    <a:pt x="246" y="62"/>
                  </a:lnTo>
                  <a:lnTo>
                    <a:pt x="238" y="70"/>
                  </a:lnTo>
                  <a:lnTo>
                    <a:pt x="232" y="76"/>
                  </a:lnTo>
                  <a:lnTo>
                    <a:pt x="229" y="79"/>
                  </a:lnTo>
                  <a:lnTo>
                    <a:pt x="223" y="85"/>
                  </a:lnTo>
                  <a:lnTo>
                    <a:pt x="217" y="91"/>
                  </a:lnTo>
                  <a:lnTo>
                    <a:pt x="211" y="97"/>
                  </a:lnTo>
                  <a:lnTo>
                    <a:pt x="208" y="103"/>
                  </a:lnTo>
                  <a:lnTo>
                    <a:pt x="203" y="108"/>
                  </a:lnTo>
                  <a:lnTo>
                    <a:pt x="197" y="114"/>
                  </a:lnTo>
                  <a:lnTo>
                    <a:pt x="194" y="120"/>
                  </a:lnTo>
                  <a:lnTo>
                    <a:pt x="188" y="129"/>
                  </a:lnTo>
                  <a:lnTo>
                    <a:pt x="182" y="135"/>
                  </a:lnTo>
                  <a:lnTo>
                    <a:pt x="176" y="141"/>
                  </a:lnTo>
                  <a:lnTo>
                    <a:pt x="170" y="149"/>
                  </a:lnTo>
                  <a:lnTo>
                    <a:pt x="167" y="155"/>
                  </a:lnTo>
                  <a:lnTo>
                    <a:pt x="162" y="164"/>
                  </a:lnTo>
                  <a:lnTo>
                    <a:pt x="156" y="173"/>
                  </a:lnTo>
                  <a:lnTo>
                    <a:pt x="150" y="179"/>
                  </a:lnTo>
                  <a:lnTo>
                    <a:pt x="144" y="187"/>
                  </a:lnTo>
                  <a:lnTo>
                    <a:pt x="141" y="193"/>
                  </a:lnTo>
                  <a:lnTo>
                    <a:pt x="135" y="202"/>
                  </a:lnTo>
                  <a:lnTo>
                    <a:pt x="129" y="211"/>
                  </a:lnTo>
                  <a:lnTo>
                    <a:pt x="126" y="220"/>
                  </a:lnTo>
                  <a:lnTo>
                    <a:pt x="121" y="228"/>
                  </a:lnTo>
                  <a:lnTo>
                    <a:pt x="118" y="234"/>
                  </a:lnTo>
                  <a:lnTo>
                    <a:pt x="112" y="243"/>
                  </a:lnTo>
                  <a:lnTo>
                    <a:pt x="106" y="252"/>
                  </a:lnTo>
                  <a:lnTo>
                    <a:pt x="103" y="258"/>
                  </a:lnTo>
                  <a:lnTo>
                    <a:pt x="97" y="267"/>
                  </a:lnTo>
                  <a:lnTo>
                    <a:pt x="94" y="272"/>
                  </a:lnTo>
                  <a:lnTo>
                    <a:pt x="91" y="281"/>
                  </a:lnTo>
                  <a:lnTo>
                    <a:pt x="85" y="290"/>
                  </a:lnTo>
                  <a:lnTo>
                    <a:pt x="82" y="299"/>
                  </a:lnTo>
                  <a:lnTo>
                    <a:pt x="79" y="305"/>
                  </a:lnTo>
                  <a:lnTo>
                    <a:pt x="74" y="313"/>
                  </a:lnTo>
                  <a:lnTo>
                    <a:pt x="71" y="319"/>
                  </a:lnTo>
                  <a:lnTo>
                    <a:pt x="68" y="328"/>
                  </a:lnTo>
                  <a:lnTo>
                    <a:pt x="65" y="334"/>
                  </a:lnTo>
                  <a:lnTo>
                    <a:pt x="62" y="340"/>
                  </a:lnTo>
                  <a:lnTo>
                    <a:pt x="59" y="349"/>
                  </a:lnTo>
                  <a:lnTo>
                    <a:pt x="59" y="354"/>
                  </a:lnTo>
                  <a:lnTo>
                    <a:pt x="56" y="360"/>
                  </a:lnTo>
                  <a:lnTo>
                    <a:pt x="53" y="366"/>
                  </a:lnTo>
                  <a:lnTo>
                    <a:pt x="50" y="372"/>
                  </a:lnTo>
                  <a:lnTo>
                    <a:pt x="50" y="378"/>
                  </a:lnTo>
                  <a:lnTo>
                    <a:pt x="47" y="384"/>
                  </a:lnTo>
                  <a:lnTo>
                    <a:pt x="44" y="390"/>
                  </a:lnTo>
                  <a:lnTo>
                    <a:pt x="44" y="393"/>
                  </a:lnTo>
                  <a:lnTo>
                    <a:pt x="44" y="398"/>
                  </a:lnTo>
                  <a:lnTo>
                    <a:pt x="41" y="407"/>
                  </a:lnTo>
                  <a:lnTo>
                    <a:pt x="44" y="413"/>
                  </a:lnTo>
                  <a:lnTo>
                    <a:pt x="44" y="419"/>
                  </a:lnTo>
                  <a:lnTo>
                    <a:pt x="47" y="425"/>
                  </a:lnTo>
                  <a:lnTo>
                    <a:pt x="53" y="428"/>
                  </a:lnTo>
                  <a:lnTo>
                    <a:pt x="59" y="434"/>
                  </a:lnTo>
                  <a:lnTo>
                    <a:pt x="65" y="437"/>
                  </a:lnTo>
                  <a:lnTo>
                    <a:pt x="71" y="439"/>
                  </a:lnTo>
                  <a:lnTo>
                    <a:pt x="79" y="442"/>
                  </a:lnTo>
                  <a:lnTo>
                    <a:pt x="88" y="442"/>
                  </a:lnTo>
                  <a:lnTo>
                    <a:pt x="97" y="442"/>
                  </a:lnTo>
                  <a:lnTo>
                    <a:pt x="106" y="442"/>
                  </a:lnTo>
                  <a:lnTo>
                    <a:pt x="112" y="442"/>
                  </a:lnTo>
                  <a:lnTo>
                    <a:pt x="123" y="439"/>
                  </a:lnTo>
                  <a:lnTo>
                    <a:pt x="129" y="437"/>
                  </a:lnTo>
                  <a:lnTo>
                    <a:pt x="132" y="437"/>
                  </a:lnTo>
                  <a:lnTo>
                    <a:pt x="138" y="434"/>
                  </a:lnTo>
                  <a:lnTo>
                    <a:pt x="144" y="431"/>
                  </a:lnTo>
                  <a:lnTo>
                    <a:pt x="150" y="431"/>
                  </a:lnTo>
                  <a:lnTo>
                    <a:pt x="156" y="428"/>
                  </a:lnTo>
                  <a:lnTo>
                    <a:pt x="162" y="425"/>
                  </a:lnTo>
                  <a:lnTo>
                    <a:pt x="167" y="422"/>
                  </a:lnTo>
                  <a:lnTo>
                    <a:pt x="173" y="416"/>
                  </a:lnTo>
                  <a:lnTo>
                    <a:pt x="179" y="416"/>
                  </a:lnTo>
                  <a:lnTo>
                    <a:pt x="185" y="410"/>
                  </a:lnTo>
                  <a:lnTo>
                    <a:pt x="194" y="407"/>
                  </a:lnTo>
                  <a:lnTo>
                    <a:pt x="200" y="404"/>
                  </a:lnTo>
                  <a:lnTo>
                    <a:pt x="205" y="398"/>
                  </a:lnTo>
                  <a:lnTo>
                    <a:pt x="211" y="393"/>
                  </a:lnTo>
                  <a:lnTo>
                    <a:pt x="220" y="387"/>
                  </a:lnTo>
                  <a:lnTo>
                    <a:pt x="223" y="378"/>
                  </a:lnTo>
                  <a:lnTo>
                    <a:pt x="232" y="372"/>
                  </a:lnTo>
                  <a:lnTo>
                    <a:pt x="238" y="366"/>
                  </a:lnTo>
                  <a:lnTo>
                    <a:pt x="244" y="357"/>
                  </a:lnTo>
                  <a:lnTo>
                    <a:pt x="249" y="352"/>
                  </a:lnTo>
                  <a:lnTo>
                    <a:pt x="255" y="343"/>
                  </a:lnTo>
                  <a:lnTo>
                    <a:pt x="261" y="334"/>
                  </a:lnTo>
                  <a:lnTo>
                    <a:pt x="270" y="328"/>
                  </a:lnTo>
                  <a:lnTo>
                    <a:pt x="273" y="319"/>
                  </a:lnTo>
                  <a:lnTo>
                    <a:pt x="279" y="311"/>
                  </a:lnTo>
                  <a:lnTo>
                    <a:pt x="285" y="305"/>
                  </a:lnTo>
                  <a:lnTo>
                    <a:pt x="290" y="296"/>
                  </a:lnTo>
                  <a:lnTo>
                    <a:pt x="293" y="287"/>
                  </a:lnTo>
                  <a:lnTo>
                    <a:pt x="299" y="278"/>
                  </a:lnTo>
                  <a:lnTo>
                    <a:pt x="305" y="272"/>
                  </a:lnTo>
                  <a:lnTo>
                    <a:pt x="308" y="267"/>
                  </a:lnTo>
                  <a:lnTo>
                    <a:pt x="311" y="258"/>
                  </a:lnTo>
                  <a:lnTo>
                    <a:pt x="317" y="252"/>
                  </a:lnTo>
                  <a:lnTo>
                    <a:pt x="320" y="246"/>
                  </a:lnTo>
                  <a:lnTo>
                    <a:pt x="323" y="240"/>
                  </a:lnTo>
                  <a:lnTo>
                    <a:pt x="326" y="237"/>
                  </a:lnTo>
                  <a:lnTo>
                    <a:pt x="328" y="231"/>
                  </a:lnTo>
                  <a:lnTo>
                    <a:pt x="328" y="228"/>
                  </a:lnTo>
                  <a:lnTo>
                    <a:pt x="331" y="226"/>
                  </a:lnTo>
                  <a:lnTo>
                    <a:pt x="334" y="220"/>
                  </a:lnTo>
                  <a:lnTo>
                    <a:pt x="337" y="220"/>
                  </a:lnTo>
                  <a:lnTo>
                    <a:pt x="372" y="220"/>
                  </a:lnTo>
                  <a:lnTo>
                    <a:pt x="370" y="281"/>
                  </a:lnTo>
                  <a:lnTo>
                    <a:pt x="337" y="281"/>
                  </a:lnTo>
                  <a:lnTo>
                    <a:pt x="334" y="284"/>
                  </a:lnTo>
                  <a:lnTo>
                    <a:pt x="331" y="290"/>
                  </a:lnTo>
                  <a:lnTo>
                    <a:pt x="328" y="296"/>
                  </a:lnTo>
                  <a:lnTo>
                    <a:pt x="326" y="302"/>
                  </a:lnTo>
                  <a:lnTo>
                    <a:pt x="323" y="308"/>
                  </a:lnTo>
                  <a:lnTo>
                    <a:pt x="320" y="316"/>
                  </a:lnTo>
                  <a:lnTo>
                    <a:pt x="314" y="322"/>
                  </a:lnTo>
                  <a:lnTo>
                    <a:pt x="308" y="331"/>
                  </a:lnTo>
                  <a:lnTo>
                    <a:pt x="305" y="340"/>
                  </a:lnTo>
                  <a:lnTo>
                    <a:pt x="299" y="349"/>
                  </a:lnTo>
                  <a:lnTo>
                    <a:pt x="293" y="357"/>
                  </a:lnTo>
                  <a:lnTo>
                    <a:pt x="285" y="366"/>
                  </a:lnTo>
                  <a:lnTo>
                    <a:pt x="282" y="372"/>
                  </a:lnTo>
                  <a:lnTo>
                    <a:pt x="279" y="375"/>
                  </a:lnTo>
                  <a:lnTo>
                    <a:pt x="276" y="381"/>
                  </a:lnTo>
                  <a:lnTo>
                    <a:pt x="273" y="387"/>
                  </a:lnTo>
                  <a:lnTo>
                    <a:pt x="264" y="395"/>
                  </a:lnTo>
                  <a:lnTo>
                    <a:pt x="258" y="404"/>
                  </a:lnTo>
                  <a:lnTo>
                    <a:pt x="249" y="413"/>
                  </a:lnTo>
                  <a:lnTo>
                    <a:pt x="241" y="425"/>
                  </a:lnTo>
                  <a:lnTo>
                    <a:pt x="232" y="431"/>
                  </a:lnTo>
                  <a:lnTo>
                    <a:pt x="223" y="439"/>
                  </a:lnTo>
                  <a:lnTo>
                    <a:pt x="214" y="448"/>
                  </a:lnTo>
                  <a:lnTo>
                    <a:pt x="205" y="457"/>
                  </a:lnTo>
                  <a:lnTo>
                    <a:pt x="200" y="460"/>
                  </a:lnTo>
                  <a:lnTo>
                    <a:pt x="197" y="463"/>
                  </a:lnTo>
                  <a:lnTo>
                    <a:pt x="191" y="466"/>
                  </a:lnTo>
                  <a:lnTo>
                    <a:pt x="185" y="469"/>
                  </a:lnTo>
                  <a:lnTo>
                    <a:pt x="176" y="472"/>
                  </a:lnTo>
                  <a:lnTo>
                    <a:pt x="167" y="478"/>
                  </a:lnTo>
                  <a:lnTo>
                    <a:pt x="162" y="478"/>
                  </a:lnTo>
                  <a:lnTo>
                    <a:pt x="156" y="480"/>
                  </a:lnTo>
                  <a:lnTo>
                    <a:pt x="150" y="480"/>
                  </a:lnTo>
                  <a:lnTo>
                    <a:pt x="147" y="483"/>
                  </a:lnTo>
                  <a:lnTo>
                    <a:pt x="141" y="483"/>
                  </a:lnTo>
                  <a:lnTo>
                    <a:pt x="135" y="483"/>
                  </a:lnTo>
                  <a:lnTo>
                    <a:pt x="132" y="483"/>
                  </a:lnTo>
                  <a:lnTo>
                    <a:pt x="126" y="483"/>
                  </a:lnTo>
                  <a:lnTo>
                    <a:pt x="121" y="483"/>
                  </a:lnTo>
                  <a:lnTo>
                    <a:pt x="115" y="483"/>
                  </a:lnTo>
                  <a:lnTo>
                    <a:pt x="109" y="480"/>
                  </a:lnTo>
                  <a:lnTo>
                    <a:pt x="106" y="480"/>
                  </a:lnTo>
                  <a:lnTo>
                    <a:pt x="100" y="480"/>
                  </a:lnTo>
                  <a:lnTo>
                    <a:pt x="94" y="480"/>
                  </a:lnTo>
                  <a:lnTo>
                    <a:pt x="88" y="480"/>
                  </a:lnTo>
                  <a:lnTo>
                    <a:pt x="85" y="480"/>
                  </a:lnTo>
                  <a:lnTo>
                    <a:pt x="77" y="478"/>
                  </a:lnTo>
                  <a:lnTo>
                    <a:pt x="68" y="478"/>
                  </a:lnTo>
                  <a:lnTo>
                    <a:pt x="62" y="475"/>
                  </a:lnTo>
                  <a:lnTo>
                    <a:pt x="56" y="475"/>
                  </a:lnTo>
                  <a:lnTo>
                    <a:pt x="47" y="472"/>
                  </a:lnTo>
                  <a:lnTo>
                    <a:pt x="41" y="469"/>
                  </a:lnTo>
                  <a:lnTo>
                    <a:pt x="36" y="469"/>
                  </a:lnTo>
                  <a:lnTo>
                    <a:pt x="33" y="466"/>
                  </a:lnTo>
                  <a:lnTo>
                    <a:pt x="24" y="460"/>
                  </a:lnTo>
                  <a:lnTo>
                    <a:pt x="15" y="457"/>
                  </a:lnTo>
                  <a:lnTo>
                    <a:pt x="9" y="448"/>
                  </a:lnTo>
                  <a:lnTo>
                    <a:pt x="6" y="442"/>
                  </a:lnTo>
                  <a:lnTo>
                    <a:pt x="0" y="434"/>
                  </a:lnTo>
                  <a:lnTo>
                    <a:pt x="0" y="425"/>
                  </a:lnTo>
                  <a:lnTo>
                    <a:pt x="0" y="419"/>
                  </a:lnTo>
                  <a:lnTo>
                    <a:pt x="0" y="416"/>
                  </a:lnTo>
                  <a:lnTo>
                    <a:pt x="0" y="410"/>
                  </a:lnTo>
                  <a:lnTo>
                    <a:pt x="0" y="404"/>
                  </a:lnTo>
                  <a:lnTo>
                    <a:pt x="0" y="398"/>
                  </a:lnTo>
                  <a:lnTo>
                    <a:pt x="3" y="393"/>
                  </a:lnTo>
                  <a:lnTo>
                    <a:pt x="3" y="387"/>
                  </a:lnTo>
                  <a:lnTo>
                    <a:pt x="6" y="381"/>
                  </a:lnTo>
                  <a:lnTo>
                    <a:pt x="6" y="372"/>
                  </a:lnTo>
                  <a:lnTo>
                    <a:pt x="12" y="363"/>
                  </a:lnTo>
                  <a:lnTo>
                    <a:pt x="12" y="357"/>
                  </a:lnTo>
                  <a:lnTo>
                    <a:pt x="15" y="354"/>
                  </a:lnTo>
                  <a:lnTo>
                    <a:pt x="15" y="349"/>
                  </a:lnTo>
                  <a:lnTo>
                    <a:pt x="18" y="343"/>
                  </a:lnTo>
                  <a:lnTo>
                    <a:pt x="21" y="337"/>
                  </a:lnTo>
                  <a:lnTo>
                    <a:pt x="24" y="331"/>
                  </a:lnTo>
                  <a:lnTo>
                    <a:pt x="24" y="325"/>
                  </a:lnTo>
                  <a:lnTo>
                    <a:pt x="27" y="319"/>
                  </a:lnTo>
                  <a:lnTo>
                    <a:pt x="30" y="313"/>
                  </a:lnTo>
                  <a:lnTo>
                    <a:pt x="33" y="305"/>
                  </a:lnTo>
                  <a:lnTo>
                    <a:pt x="36" y="299"/>
                  </a:lnTo>
                  <a:lnTo>
                    <a:pt x="41" y="293"/>
                  </a:lnTo>
                  <a:lnTo>
                    <a:pt x="44" y="284"/>
                  </a:lnTo>
                  <a:lnTo>
                    <a:pt x="44" y="278"/>
                  </a:lnTo>
                  <a:lnTo>
                    <a:pt x="50" y="270"/>
                  </a:lnTo>
                  <a:lnTo>
                    <a:pt x="53" y="264"/>
                  </a:lnTo>
                  <a:lnTo>
                    <a:pt x="56" y="255"/>
                  </a:lnTo>
                  <a:lnTo>
                    <a:pt x="62" y="249"/>
                  </a:lnTo>
                  <a:lnTo>
                    <a:pt x="65" y="240"/>
                  </a:lnTo>
                  <a:lnTo>
                    <a:pt x="71" y="234"/>
                  </a:lnTo>
                  <a:lnTo>
                    <a:pt x="74" y="226"/>
                  </a:lnTo>
                  <a:lnTo>
                    <a:pt x="77" y="217"/>
                  </a:lnTo>
                  <a:lnTo>
                    <a:pt x="82" y="208"/>
                  </a:lnTo>
                  <a:lnTo>
                    <a:pt x="85" y="202"/>
                  </a:lnTo>
                  <a:lnTo>
                    <a:pt x="91" y="193"/>
                  </a:lnTo>
                  <a:lnTo>
                    <a:pt x="94" y="187"/>
                  </a:lnTo>
                  <a:lnTo>
                    <a:pt x="100" y="179"/>
                  </a:lnTo>
                  <a:lnTo>
                    <a:pt x="106" y="170"/>
                  </a:lnTo>
                  <a:lnTo>
                    <a:pt x="109" y="164"/>
                  </a:lnTo>
                  <a:lnTo>
                    <a:pt x="112" y="155"/>
                  </a:lnTo>
                  <a:lnTo>
                    <a:pt x="118" y="146"/>
                  </a:lnTo>
                  <a:lnTo>
                    <a:pt x="121" y="141"/>
                  </a:lnTo>
                  <a:lnTo>
                    <a:pt x="126" y="132"/>
                  </a:lnTo>
                  <a:lnTo>
                    <a:pt x="132" y="123"/>
                  </a:lnTo>
                  <a:lnTo>
                    <a:pt x="135" y="117"/>
                  </a:lnTo>
                  <a:lnTo>
                    <a:pt x="141" y="111"/>
                  </a:lnTo>
                  <a:lnTo>
                    <a:pt x="144" y="103"/>
                  </a:lnTo>
                  <a:lnTo>
                    <a:pt x="150" y="97"/>
                  </a:lnTo>
                  <a:lnTo>
                    <a:pt x="156" y="88"/>
                  </a:lnTo>
                  <a:lnTo>
                    <a:pt x="159" y="82"/>
                  </a:lnTo>
                  <a:lnTo>
                    <a:pt x="164" y="76"/>
                  </a:lnTo>
                  <a:lnTo>
                    <a:pt x="170" y="70"/>
                  </a:lnTo>
                  <a:lnTo>
                    <a:pt x="173" y="64"/>
                  </a:lnTo>
                  <a:lnTo>
                    <a:pt x="179" y="59"/>
                  </a:lnTo>
                  <a:lnTo>
                    <a:pt x="182" y="53"/>
                  </a:lnTo>
                  <a:lnTo>
                    <a:pt x="188" y="47"/>
                  </a:lnTo>
                  <a:lnTo>
                    <a:pt x="191" y="41"/>
                  </a:lnTo>
                  <a:lnTo>
                    <a:pt x="197" y="38"/>
                  </a:lnTo>
                  <a:lnTo>
                    <a:pt x="205" y="29"/>
                  </a:lnTo>
                  <a:lnTo>
                    <a:pt x="214" y="23"/>
                  </a:lnTo>
                  <a:lnTo>
                    <a:pt x="223" y="15"/>
                  </a:lnTo>
                  <a:lnTo>
                    <a:pt x="232" y="12"/>
                  </a:lnTo>
                  <a:lnTo>
                    <a:pt x="241" y="9"/>
                  </a:lnTo>
                  <a:lnTo>
                    <a:pt x="249" y="9"/>
                  </a:lnTo>
                  <a:lnTo>
                    <a:pt x="255" y="6"/>
                  </a:lnTo>
                  <a:lnTo>
                    <a:pt x="261" y="6"/>
                  </a:lnTo>
                  <a:lnTo>
                    <a:pt x="270" y="3"/>
                  </a:lnTo>
                  <a:lnTo>
                    <a:pt x="276" y="3"/>
                  </a:lnTo>
                  <a:lnTo>
                    <a:pt x="282" y="3"/>
                  </a:lnTo>
                  <a:lnTo>
                    <a:pt x="290" y="3"/>
                  </a:lnTo>
                  <a:lnTo>
                    <a:pt x="296" y="0"/>
                  </a:lnTo>
                  <a:lnTo>
                    <a:pt x="302" y="0"/>
                  </a:lnTo>
                  <a:lnTo>
                    <a:pt x="308" y="0"/>
                  </a:lnTo>
                  <a:lnTo>
                    <a:pt x="314" y="0"/>
                  </a:lnTo>
                  <a:lnTo>
                    <a:pt x="320" y="0"/>
                  </a:lnTo>
                  <a:lnTo>
                    <a:pt x="326" y="0"/>
                  </a:lnTo>
                  <a:lnTo>
                    <a:pt x="331" y="0"/>
                  </a:lnTo>
                  <a:lnTo>
                    <a:pt x="334" y="0"/>
                  </a:lnTo>
                  <a:lnTo>
                    <a:pt x="340" y="0"/>
                  </a:lnTo>
                  <a:lnTo>
                    <a:pt x="346" y="0"/>
                  </a:lnTo>
                  <a:lnTo>
                    <a:pt x="355" y="3"/>
                  </a:lnTo>
                  <a:lnTo>
                    <a:pt x="364" y="3"/>
                  </a:lnTo>
                  <a:lnTo>
                    <a:pt x="372" y="9"/>
                  </a:lnTo>
                  <a:lnTo>
                    <a:pt x="381" y="15"/>
                  </a:lnTo>
                  <a:lnTo>
                    <a:pt x="390" y="20"/>
                  </a:lnTo>
                  <a:lnTo>
                    <a:pt x="396" y="29"/>
                  </a:lnTo>
                  <a:lnTo>
                    <a:pt x="402" y="35"/>
                  </a:lnTo>
                  <a:lnTo>
                    <a:pt x="405" y="38"/>
                  </a:lnTo>
                  <a:lnTo>
                    <a:pt x="408" y="47"/>
                  </a:lnTo>
                  <a:lnTo>
                    <a:pt x="413" y="53"/>
                  </a:lnTo>
                  <a:lnTo>
                    <a:pt x="39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2" name="Freeform 46"/>
            <p:cNvSpPr>
              <a:spLocks/>
            </p:cNvSpPr>
            <p:nvPr/>
          </p:nvSpPr>
          <p:spPr bwMode="auto">
            <a:xfrm>
              <a:off x="1170" y="4024"/>
              <a:ext cx="77" cy="112"/>
            </a:xfrm>
            <a:custGeom>
              <a:avLst/>
              <a:gdLst>
                <a:gd name="T0" fmla="*/ 0 w 205"/>
                <a:gd name="T1" fmla="*/ 0 h 284"/>
                <a:gd name="T2" fmla="*/ 0 w 205"/>
                <a:gd name="T3" fmla="*/ 0 h 284"/>
                <a:gd name="T4" fmla="*/ 0 w 205"/>
                <a:gd name="T5" fmla="*/ 0 h 284"/>
                <a:gd name="T6" fmla="*/ 0 w 205"/>
                <a:gd name="T7" fmla="*/ 0 h 284"/>
                <a:gd name="T8" fmla="*/ 0 w 205"/>
                <a:gd name="T9" fmla="*/ 0 h 284"/>
                <a:gd name="T10" fmla="*/ 0 w 205"/>
                <a:gd name="T11" fmla="*/ 0 h 284"/>
                <a:gd name="T12" fmla="*/ 0 w 205"/>
                <a:gd name="T13" fmla="*/ 0 h 284"/>
                <a:gd name="T14" fmla="*/ 0 w 205"/>
                <a:gd name="T15" fmla="*/ 0 h 284"/>
                <a:gd name="T16" fmla="*/ 0 w 205"/>
                <a:gd name="T17" fmla="*/ 0 h 284"/>
                <a:gd name="T18" fmla="*/ 0 w 205"/>
                <a:gd name="T19" fmla="*/ 0 h 284"/>
                <a:gd name="T20" fmla="*/ 0 w 205"/>
                <a:gd name="T21" fmla="*/ 0 h 284"/>
                <a:gd name="T22" fmla="*/ 0 w 205"/>
                <a:gd name="T23" fmla="*/ 0 h 284"/>
                <a:gd name="T24" fmla="*/ 0 w 205"/>
                <a:gd name="T25" fmla="*/ 0 h 284"/>
                <a:gd name="T26" fmla="*/ 0 w 205"/>
                <a:gd name="T27" fmla="*/ 0 h 284"/>
                <a:gd name="T28" fmla="*/ 0 w 205"/>
                <a:gd name="T29" fmla="*/ 0 h 284"/>
                <a:gd name="T30" fmla="*/ 0 w 205"/>
                <a:gd name="T31" fmla="*/ 0 h 284"/>
                <a:gd name="T32" fmla="*/ 0 w 205"/>
                <a:gd name="T33" fmla="*/ 0 h 284"/>
                <a:gd name="T34" fmla="*/ 0 w 205"/>
                <a:gd name="T35" fmla="*/ 0 h 284"/>
                <a:gd name="T36" fmla="*/ 0 w 205"/>
                <a:gd name="T37" fmla="*/ 0 h 284"/>
                <a:gd name="T38" fmla="*/ 0 w 205"/>
                <a:gd name="T39" fmla="*/ 0 h 284"/>
                <a:gd name="T40" fmla="*/ 0 w 205"/>
                <a:gd name="T41" fmla="*/ 0 h 284"/>
                <a:gd name="T42" fmla="*/ 0 w 205"/>
                <a:gd name="T43" fmla="*/ 0 h 284"/>
                <a:gd name="T44" fmla="*/ 0 w 205"/>
                <a:gd name="T45" fmla="*/ 0 h 284"/>
                <a:gd name="T46" fmla="*/ 0 w 205"/>
                <a:gd name="T47" fmla="*/ 0 h 284"/>
                <a:gd name="T48" fmla="*/ 0 w 205"/>
                <a:gd name="T49" fmla="*/ 0 h 284"/>
                <a:gd name="T50" fmla="*/ 0 w 205"/>
                <a:gd name="T51" fmla="*/ 0 h 284"/>
                <a:gd name="T52" fmla="*/ 0 w 205"/>
                <a:gd name="T53" fmla="*/ 0 h 284"/>
                <a:gd name="T54" fmla="*/ 0 w 205"/>
                <a:gd name="T55" fmla="*/ 0 h 284"/>
                <a:gd name="T56" fmla="*/ 0 w 205"/>
                <a:gd name="T57" fmla="*/ 0 h 284"/>
                <a:gd name="T58" fmla="*/ 0 w 205"/>
                <a:gd name="T59" fmla="*/ 0 h 284"/>
                <a:gd name="T60" fmla="*/ 0 w 205"/>
                <a:gd name="T61" fmla="*/ 0 h 284"/>
                <a:gd name="T62" fmla="*/ 0 w 205"/>
                <a:gd name="T63" fmla="*/ 0 h 284"/>
                <a:gd name="T64" fmla="*/ 0 w 205"/>
                <a:gd name="T65" fmla="*/ 0 h 284"/>
                <a:gd name="T66" fmla="*/ 0 w 205"/>
                <a:gd name="T67" fmla="*/ 0 h 284"/>
                <a:gd name="T68" fmla="*/ 0 w 205"/>
                <a:gd name="T69" fmla="*/ 0 h 284"/>
                <a:gd name="T70" fmla="*/ 0 w 205"/>
                <a:gd name="T71" fmla="*/ 0 h 284"/>
                <a:gd name="T72" fmla="*/ 0 w 205"/>
                <a:gd name="T73" fmla="*/ 0 h 284"/>
                <a:gd name="T74" fmla="*/ 0 w 205"/>
                <a:gd name="T75" fmla="*/ 0 h 284"/>
                <a:gd name="T76" fmla="*/ 0 w 205"/>
                <a:gd name="T77" fmla="*/ 0 h 284"/>
                <a:gd name="T78" fmla="*/ 0 w 205"/>
                <a:gd name="T79" fmla="*/ 0 h 284"/>
                <a:gd name="T80" fmla="*/ 0 w 205"/>
                <a:gd name="T81" fmla="*/ 0 h 284"/>
                <a:gd name="T82" fmla="*/ 0 w 205"/>
                <a:gd name="T83" fmla="*/ 0 h 284"/>
                <a:gd name="T84" fmla="*/ 0 w 205"/>
                <a:gd name="T85" fmla="*/ 0 h 284"/>
                <a:gd name="T86" fmla="*/ 0 w 205"/>
                <a:gd name="T87" fmla="*/ 0 h 284"/>
                <a:gd name="T88" fmla="*/ 0 w 205"/>
                <a:gd name="T89" fmla="*/ 0 h 284"/>
                <a:gd name="T90" fmla="*/ 0 w 205"/>
                <a:gd name="T91" fmla="*/ 0 h 284"/>
                <a:gd name="T92" fmla="*/ 0 w 205"/>
                <a:gd name="T93" fmla="*/ 0 h 284"/>
                <a:gd name="T94" fmla="*/ 0 w 205"/>
                <a:gd name="T95" fmla="*/ 0 h 284"/>
                <a:gd name="T96" fmla="*/ 0 w 205"/>
                <a:gd name="T97" fmla="*/ 0 h 284"/>
                <a:gd name="T98" fmla="*/ 0 w 205"/>
                <a:gd name="T99" fmla="*/ 0 h 284"/>
                <a:gd name="T100" fmla="*/ 0 w 205"/>
                <a:gd name="T101" fmla="*/ 0 h 284"/>
                <a:gd name="T102" fmla="*/ 0 w 205"/>
                <a:gd name="T103" fmla="*/ 0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5"/>
                <a:gd name="T157" fmla="*/ 0 h 284"/>
                <a:gd name="T158" fmla="*/ 205 w 205"/>
                <a:gd name="T159" fmla="*/ 284 h 2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5" h="284">
                  <a:moveTo>
                    <a:pt x="44" y="0"/>
                  </a:moveTo>
                  <a:lnTo>
                    <a:pt x="46" y="0"/>
                  </a:lnTo>
                  <a:lnTo>
                    <a:pt x="52" y="3"/>
                  </a:lnTo>
                  <a:lnTo>
                    <a:pt x="61" y="9"/>
                  </a:lnTo>
                  <a:lnTo>
                    <a:pt x="67" y="12"/>
                  </a:lnTo>
                  <a:lnTo>
                    <a:pt x="79" y="20"/>
                  </a:lnTo>
                  <a:lnTo>
                    <a:pt x="85" y="23"/>
                  </a:lnTo>
                  <a:lnTo>
                    <a:pt x="90" y="26"/>
                  </a:lnTo>
                  <a:lnTo>
                    <a:pt x="93" y="29"/>
                  </a:lnTo>
                  <a:lnTo>
                    <a:pt x="99" y="35"/>
                  </a:lnTo>
                  <a:lnTo>
                    <a:pt x="105" y="38"/>
                  </a:lnTo>
                  <a:lnTo>
                    <a:pt x="111" y="44"/>
                  </a:lnTo>
                  <a:lnTo>
                    <a:pt x="117" y="47"/>
                  </a:lnTo>
                  <a:lnTo>
                    <a:pt x="123" y="53"/>
                  </a:lnTo>
                  <a:lnTo>
                    <a:pt x="129" y="56"/>
                  </a:lnTo>
                  <a:lnTo>
                    <a:pt x="134" y="62"/>
                  </a:lnTo>
                  <a:lnTo>
                    <a:pt x="140" y="64"/>
                  </a:lnTo>
                  <a:lnTo>
                    <a:pt x="146" y="70"/>
                  </a:lnTo>
                  <a:lnTo>
                    <a:pt x="152" y="76"/>
                  </a:lnTo>
                  <a:lnTo>
                    <a:pt x="158" y="79"/>
                  </a:lnTo>
                  <a:lnTo>
                    <a:pt x="164" y="85"/>
                  </a:lnTo>
                  <a:lnTo>
                    <a:pt x="167" y="91"/>
                  </a:lnTo>
                  <a:lnTo>
                    <a:pt x="172" y="94"/>
                  </a:lnTo>
                  <a:lnTo>
                    <a:pt x="175" y="100"/>
                  </a:lnTo>
                  <a:lnTo>
                    <a:pt x="178" y="105"/>
                  </a:lnTo>
                  <a:lnTo>
                    <a:pt x="184" y="111"/>
                  </a:lnTo>
                  <a:lnTo>
                    <a:pt x="187" y="114"/>
                  </a:lnTo>
                  <a:lnTo>
                    <a:pt x="190" y="120"/>
                  </a:lnTo>
                  <a:lnTo>
                    <a:pt x="190" y="126"/>
                  </a:lnTo>
                  <a:lnTo>
                    <a:pt x="193" y="132"/>
                  </a:lnTo>
                  <a:lnTo>
                    <a:pt x="193" y="138"/>
                  </a:lnTo>
                  <a:lnTo>
                    <a:pt x="196" y="144"/>
                  </a:lnTo>
                  <a:lnTo>
                    <a:pt x="199" y="152"/>
                  </a:lnTo>
                  <a:lnTo>
                    <a:pt x="199" y="158"/>
                  </a:lnTo>
                  <a:lnTo>
                    <a:pt x="199" y="164"/>
                  </a:lnTo>
                  <a:lnTo>
                    <a:pt x="199" y="170"/>
                  </a:lnTo>
                  <a:lnTo>
                    <a:pt x="202" y="176"/>
                  </a:lnTo>
                  <a:lnTo>
                    <a:pt x="202" y="182"/>
                  </a:lnTo>
                  <a:lnTo>
                    <a:pt x="202" y="187"/>
                  </a:lnTo>
                  <a:lnTo>
                    <a:pt x="202" y="196"/>
                  </a:lnTo>
                  <a:lnTo>
                    <a:pt x="202" y="202"/>
                  </a:lnTo>
                  <a:lnTo>
                    <a:pt x="205" y="208"/>
                  </a:lnTo>
                  <a:lnTo>
                    <a:pt x="202" y="214"/>
                  </a:lnTo>
                  <a:lnTo>
                    <a:pt x="202" y="220"/>
                  </a:lnTo>
                  <a:lnTo>
                    <a:pt x="202" y="226"/>
                  </a:lnTo>
                  <a:lnTo>
                    <a:pt x="202" y="231"/>
                  </a:lnTo>
                  <a:lnTo>
                    <a:pt x="202" y="240"/>
                  </a:lnTo>
                  <a:lnTo>
                    <a:pt x="202" y="249"/>
                  </a:lnTo>
                  <a:lnTo>
                    <a:pt x="202" y="255"/>
                  </a:lnTo>
                  <a:lnTo>
                    <a:pt x="202" y="261"/>
                  </a:lnTo>
                  <a:lnTo>
                    <a:pt x="202" y="264"/>
                  </a:lnTo>
                  <a:lnTo>
                    <a:pt x="202" y="267"/>
                  </a:lnTo>
                  <a:lnTo>
                    <a:pt x="202" y="270"/>
                  </a:lnTo>
                  <a:lnTo>
                    <a:pt x="199" y="272"/>
                  </a:lnTo>
                  <a:lnTo>
                    <a:pt x="199" y="278"/>
                  </a:lnTo>
                  <a:lnTo>
                    <a:pt x="193" y="281"/>
                  </a:lnTo>
                  <a:lnTo>
                    <a:pt x="190" y="284"/>
                  </a:lnTo>
                  <a:lnTo>
                    <a:pt x="181" y="284"/>
                  </a:lnTo>
                  <a:lnTo>
                    <a:pt x="175" y="281"/>
                  </a:lnTo>
                  <a:lnTo>
                    <a:pt x="170" y="278"/>
                  </a:lnTo>
                  <a:lnTo>
                    <a:pt x="167" y="272"/>
                  </a:lnTo>
                  <a:lnTo>
                    <a:pt x="164" y="267"/>
                  </a:lnTo>
                  <a:lnTo>
                    <a:pt x="161" y="261"/>
                  </a:lnTo>
                  <a:lnTo>
                    <a:pt x="158" y="252"/>
                  </a:lnTo>
                  <a:lnTo>
                    <a:pt x="158" y="243"/>
                  </a:lnTo>
                  <a:lnTo>
                    <a:pt x="158" y="234"/>
                  </a:lnTo>
                  <a:lnTo>
                    <a:pt x="158" y="226"/>
                  </a:lnTo>
                  <a:lnTo>
                    <a:pt x="155" y="217"/>
                  </a:lnTo>
                  <a:lnTo>
                    <a:pt x="155" y="208"/>
                  </a:lnTo>
                  <a:lnTo>
                    <a:pt x="155" y="196"/>
                  </a:lnTo>
                  <a:lnTo>
                    <a:pt x="155" y="187"/>
                  </a:lnTo>
                  <a:lnTo>
                    <a:pt x="152" y="179"/>
                  </a:lnTo>
                  <a:lnTo>
                    <a:pt x="152" y="170"/>
                  </a:lnTo>
                  <a:lnTo>
                    <a:pt x="152" y="161"/>
                  </a:lnTo>
                  <a:lnTo>
                    <a:pt x="152" y="155"/>
                  </a:lnTo>
                  <a:lnTo>
                    <a:pt x="146" y="146"/>
                  </a:lnTo>
                  <a:lnTo>
                    <a:pt x="140" y="138"/>
                  </a:lnTo>
                  <a:lnTo>
                    <a:pt x="134" y="132"/>
                  </a:lnTo>
                  <a:lnTo>
                    <a:pt x="131" y="129"/>
                  </a:lnTo>
                  <a:lnTo>
                    <a:pt x="126" y="123"/>
                  </a:lnTo>
                  <a:lnTo>
                    <a:pt x="123" y="117"/>
                  </a:lnTo>
                  <a:lnTo>
                    <a:pt x="114" y="114"/>
                  </a:lnTo>
                  <a:lnTo>
                    <a:pt x="108" y="108"/>
                  </a:lnTo>
                  <a:lnTo>
                    <a:pt x="102" y="103"/>
                  </a:lnTo>
                  <a:lnTo>
                    <a:pt x="96" y="97"/>
                  </a:lnTo>
                  <a:lnTo>
                    <a:pt x="90" y="91"/>
                  </a:lnTo>
                  <a:lnTo>
                    <a:pt x="85" y="88"/>
                  </a:lnTo>
                  <a:lnTo>
                    <a:pt x="76" y="82"/>
                  </a:lnTo>
                  <a:lnTo>
                    <a:pt x="70" y="76"/>
                  </a:lnTo>
                  <a:lnTo>
                    <a:pt x="64" y="73"/>
                  </a:lnTo>
                  <a:lnTo>
                    <a:pt x="58" y="67"/>
                  </a:lnTo>
                  <a:lnTo>
                    <a:pt x="49" y="62"/>
                  </a:lnTo>
                  <a:lnTo>
                    <a:pt x="44" y="59"/>
                  </a:lnTo>
                  <a:lnTo>
                    <a:pt x="38" y="53"/>
                  </a:lnTo>
                  <a:lnTo>
                    <a:pt x="32" y="50"/>
                  </a:lnTo>
                  <a:lnTo>
                    <a:pt x="26" y="44"/>
                  </a:lnTo>
                  <a:lnTo>
                    <a:pt x="23" y="41"/>
                  </a:lnTo>
                  <a:lnTo>
                    <a:pt x="11" y="35"/>
                  </a:lnTo>
                  <a:lnTo>
                    <a:pt x="5" y="32"/>
                  </a:lnTo>
                  <a:lnTo>
                    <a:pt x="3" y="29"/>
                  </a:lnTo>
                  <a:lnTo>
                    <a:pt x="0" y="29"/>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3" name="Freeform 47"/>
            <p:cNvSpPr>
              <a:spLocks/>
            </p:cNvSpPr>
            <p:nvPr/>
          </p:nvSpPr>
          <p:spPr bwMode="auto">
            <a:xfrm>
              <a:off x="1269" y="4056"/>
              <a:ext cx="254" cy="144"/>
            </a:xfrm>
            <a:custGeom>
              <a:avLst/>
              <a:gdLst>
                <a:gd name="T0" fmla="*/ 0 w 671"/>
                <a:gd name="T1" fmla="*/ 0 h 366"/>
                <a:gd name="T2" fmla="*/ 0 w 671"/>
                <a:gd name="T3" fmla="*/ 0 h 366"/>
                <a:gd name="T4" fmla="*/ 0 w 671"/>
                <a:gd name="T5" fmla="*/ 0 h 366"/>
                <a:gd name="T6" fmla="*/ 0 w 671"/>
                <a:gd name="T7" fmla="*/ 0 h 366"/>
                <a:gd name="T8" fmla="*/ 0 w 671"/>
                <a:gd name="T9" fmla="*/ 0 h 366"/>
                <a:gd name="T10" fmla="*/ 0 w 671"/>
                <a:gd name="T11" fmla="*/ 0 h 366"/>
                <a:gd name="T12" fmla="*/ 0 w 671"/>
                <a:gd name="T13" fmla="*/ 0 h 366"/>
                <a:gd name="T14" fmla="*/ 0 w 671"/>
                <a:gd name="T15" fmla="*/ 0 h 366"/>
                <a:gd name="T16" fmla="*/ 0 w 671"/>
                <a:gd name="T17" fmla="*/ 0 h 366"/>
                <a:gd name="T18" fmla="*/ 0 w 671"/>
                <a:gd name="T19" fmla="*/ 0 h 366"/>
                <a:gd name="T20" fmla="*/ 0 w 671"/>
                <a:gd name="T21" fmla="*/ 0 h 366"/>
                <a:gd name="T22" fmla="*/ 0 w 671"/>
                <a:gd name="T23" fmla="*/ 0 h 366"/>
                <a:gd name="T24" fmla="*/ 0 w 671"/>
                <a:gd name="T25" fmla="*/ 0 h 366"/>
                <a:gd name="T26" fmla="*/ 0 w 671"/>
                <a:gd name="T27" fmla="*/ 0 h 366"/>
                <a:gd name="T28" fmla="*/ 0 w 671"/>
                <a:gd name="T29" fmla="*/ 0 h 366"/>
                <a:gd name="T30" fmla="*/ 0 w 671"/>
                <a:gd name="T31" fmla="*/ 0 h 366"/>
                <a:gd name="T32" fmla="*/ 0 w 671"/>
                <a:gd name="T33" fmla="*/ 0 h 366"/>
                <a:gd name="T34" fmla="*/ 0 w 671"/>
                <a:gd name="T35" fmla="*/ 0 h 366"/>
                <a:gd name="T36" fmla="*/ 0 w 671"/>
                <a:gd name="T37" fmla="*/ 0 h 366"/>
                <a:gd name="T38" fmla="*/ 0 w 671"/>
                <a:gd name="T39" fmla="*/ 0 h 366"/>
                <a:gd name="T40" fmla="*/ 0 w 671"/>
                <a:gd name="T41" fmla="*/ 0 h 366"/>
                <a:gd name="T42" fmla="*/ 0 w 671"/>
                <a:gd name="T43" fmla="*/ 0 h 366"/>
                <a:gd name="T44" fmla="*/ 0 w 671"/>
                <a:gd name="T45" fmla="*/ 0 h 366"/>
                <a:gd name="T46" fmla="*/ 0 w 671"/>
                <a:gd name="T47" fmla="*/ 0 h 366"/>
                <a:gd name="T48" fmla="*/ 0 w 671"/>
                <a:gd name="T49" fmla="*/ 0 h 366"/>
                <a:gd name="T50" fmla="*/ 0 w 671"/>
                <a:gd name="T51" fmla="*/ 0 h 366"/>
                <a:gd name="T52" fmla="*/ 0 w 671"/>
                <a:gd name="T53" fmla="*/ 0 h 366"/>
                <a:gd name="T54" fmla="*/ 0 w 671"/>
                <a:gd name="T55" fmla="*/ 0 h 366"/>
                <a:gd name="T56" fmla="*/ 0 w 671"/>
                <a:gd name="T57" fmla="*/ 0 h 366"/>
                <a:gd name="T58" fmla="*/ 0 w 671"/>
                <a:gd name="T59" fmla="*/ 0 h 366"/>
                <a:gd name="T60" fmla="*/ 0 w 671"/>
                <a:gd name="T61" fmla="*/ 0 h 366"/>
                <a:gd name="T62" fmla="*/ 0 w 671"/>
                <a:gd name="T63" fmla="*/ 0 h 366"/>
                <a:gd name="T64" fmla="*/ 0 w 671"/>
                <a:gd name="T65" fmla="*/ 0 h 366"/>
                <a:gd name="T66" fmla="*/ 0 w 671"/>
                <a:gd name="T67" fmla="*/ 0 h 366"/>
                <a:gd name="T68" fmla="*/ 0 w 671"/>
                <a:gd name="T69" fmla="*/ 0 h 366"/>
                <a:gd name="T70" fmla="*/ 0 w 671"/>
                <a:gd name="T71" fmla="*/ 0 h 366"/>
                <a:gd name="T72" fmla="*/ 0 w 671"/>
                <a:gd name="T73" fmla="*/ 0 h 366"/>
                <a:gd name="T74" fmla="*/ 0 w 671"/>
                <a:gd name="T75" fmla="*/ 0 h 366"/>
                <a:gd name="T76" fmla="*/ 0 w 671"/>
                <a:gd name="T77" fmla="*/ 0 h 366"/>
                <a:gd name="T78" fmla="*/ 0 w 671"/>
                <a:gd name="T79" fmla="*/ 0 h 366"/>
                <a:gd name="T80" fmla="*/ 0 w 671"/>
                <a:gd name="T81" fmla="*/ 0 h 366"/>
                <a:gd name="T82" fmla="*/ 0 w 671"/>
                <a:gd name="T83" fmla="*/ 0 h 366"/>
                <a:gd name="T84" fmla="*/ 0 w 671"/>
                <a:gd name="T85" fmla="*/ 0 h 366"/>
                <a:gd name="T86" fmla="*/ 0 w 671"/>
                <a:gd name="T87" fmla="*/ 0 h 366"/>
                <a:gd name="T88" fmla="*/ 0 w 671"/>
                <a:gd name="T89" fmla="*/ 0 h 366"/>
                <a:gd name="T90" fmla="*/ 0 w 671"/>
                <a:gd name="T91" fmla="*/ 0 h 366"/>
                <a:gd name="T92" fmla="*/ 0 w 671"/>
                <a:gd name="T93" fmla="*/ 0 h 366"/>
                <a:gd name="T94" fmla="*/ 0 w 671"/>
                <a:gd name="T95" fmla="*/ 0 h 366"/>
                <a:gd name="T96" fmla="*/ 0 w 671"/>
                <a:gd name="T97" fmla="*/ 0 h 366"/>
                <a:gd name="T98" fmla="*/ 0 w 671"/>
                <a:gd name="T99" fmla="*/ 0 h 366"/>
                <a:gd name="T100" fmla="*/ 0 w 671"/>
                <a:gd name="T101" fmla="*/ 0 h 366"/>
                <a:gd name="T102" fmla="*/ 0 w 671"/>
                <a:gd name="T103" fmla="*/ 0 h 366"/>
                <a:gd name="T104" fmla="*/ 0 w 671"/>
                <a:gd name="T105" fmla="*/ 0 h 366"/>
                <a:gd name="T106" fmla="*/ 0 w 671"/>
                <a:gd name="T107" fmla="*/ 0 h 366"/>
                <a:gd name="T108" fmla="*/ 0 w 671"/>
                <a:gd name="T109" fmla="*/ 0 h 366"/>
                <a:gd name="T110" fmla="*/ 0 w 671"/>
                <a:gd name="T111" fmla="*/ 0 h 366"/>
                <a:gd name="T112" fmla="*/ 0 w 671"/>
                <a:gd name="T113" fmla="*/ 0 h 366"/>
                <a:gd name="T114" fmla="*/ 0 w 671"/>
                <a:gd name="T115" fmla="*/ 0 h 366"/>
                <a:gd name="T116" fmla="*/ 0 w 671"/>
                <a:gd name="T117" fmla="*/ 0 h 366"/>
                <a:gd name="T118" fmla="*/ 0 w 671"/>
                <a:gd name="T119" fmla="*/ 0 h 366"/>
                <a:gd name="T120" fmla="*/ 0 w 671"/>
                <a:gd name="T121" fmla="*/ 0 h 366"/>
                <a:gd name="T122" fmla="*/ 0 w 671"/>
                <a:gd name="T123" fmla="*/ 0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366"/>
                <a:gd name="T188" fmla="*/ 671 w 671"/>
                <a:gd name="T189" fmla="*/ 366 h 3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366">
                  <a:moveTo>
                    <a:pt x="65" y="155"/>
                  </a:moveTo>
                  <a:lnTo>
                    <a:pt x="65" y="155"/>
                  </a:lnTo>
                  <a:lnTo>
                    <a:pt x="62" y="161"/>
                  </a:lnTo>
                  <a:lnTo>
                    <a:pt x="62" y="164"/>
                  </a:lnTo>
                  <a:lnTo>
                    <a:pt x="62" y="170"/>
                  </a:lnTo>
                  <a:lnTo>
                    <a:pt x="59" y="173"/>
                  </a:lnTo>
                  <a:lnTo>
                    <a:pt x="59" y="179"/>
                  </a:lnTo>
                  <a:lnTo>
                    <a:pt x="56" y="185"/>
                  </a:lnTo>
                  <a:lnTo>
                    <a:pt x="56" y="190"/>
                  </a:lnTo>
                  <a:lnTo>
                    <a:pt x="53" y="196"/>
                  </a:lnTo>
                  <a:lnTo>
                    <a:pt x="53" y="202"/>
                  </a:lnTo>
                  <a:lnTo>
                    <a:pt x="53" y="211"/>
                  </a:lnTo>
                  <a:lnTo>
                    <a:pt x="53" y="217"/>
                  </a:lnTo>
                  <a:lnTo>
                    <a:pt x="53" y="226"/>
                  </a:lnTo>
                  <a:lnTo>
                    <a:pt x="53" y="234"/>
                  </a:lnTo>
                  <a:lnTo>
                    <a:pt x="50" y="240"/>
                  </a:lnTo>
                  <a:lnTo>
                    <a:pt x="50" y="249"/>
                  </a:lnTo>
                  <a:lnTo>
                    <a:pt x="53" y="255"/>
                  </a:lnTo>
                  <a:lnTo>
                    <a:pt x="53" y="261"/>
                  </a:lnTo>
                  <a:lnTo>
                    <a:pt x="53" y="270"/>
                  </a:lnTo>
                  <a:lnTo>
                    <a:pt x="56" y="275"/>
                  </a:lnTo>
                  <a:lnTo>
                    <a:pt x="59" y="281"/>
                  </a:lnTo>
                  <a:lnTo>
                    <a:pt x="62" y="287"/>
                  </a:lnTo>
                  <a:lnTo>
                    <a:pt x="65" y="293"/>
                  </a:lnTo>
                  <a:lnTo>
                    <a:pt x="68" y="299"/>
                  </a:lnTo>
                  <a:lnTo>
                    <a:pt x="73" y="305"/>
                  </a:lnTo>
                  <a:lnTo>
                    <a:pt x="76" y="308"/>
                  </a:lnTo>
                  <a:lnTo>
                    <a:pt x="82" y="313"/>
                  </a:lnTo>
                  <a:lnTo>
                    <a:pt x="88" y="316"/>
                  </a:lnTo>
                  <a:lnTo>
                    <a:pt x="97" y="316"/>
                  </a:lnTo>
                  <a:lnTo>
                    <a:pt x="106" y="319"/>
                  </a:lnTo>
                  <a:lnTo>
                    <a:pt x="109" y="319"/>
                  </a:lnTo>
                  <a:lnTo>
                    <a:pt x="112" y="319"/>
                  </a:lnTo>
                  <a:lnTo>
                    <a:pt x="117" y="319"/>
                  </a:lnTo>
                  <a:lnTo>
                    <a:pt x="123" y="319"/>
                  </a:lnTo>
                  <a:lnTo>
                    <a:pt x="129" y="319"/>
                  </a:lnTo>
                  <a:lnTo>
                    <a:pt x="135" y="319"/>
                  </a:lnTo>
                  <a:lnTo>
                    <a:pt x="141" y="316"/>
                  </a:lnTo>
                  <a:lnTo>
                    <a:pt x="150" y="316"/>
                  </a:lnTo>
                  <a:lnTo>
                    <a:pt x="156" y="313"/>
                  </a:lnTo>
                  <a:lnTo>
                    <a:pt x="164" y="313"/>
                  </a:lnTo>
                  <a:lnTo>
                    <a:pt x="173" y="311"/>
                  </a:lnTo>
                  <a:lnTo>
                    <a:pt x="182" y="311"/>
                  </a:lnTo>
                  <a:lnTo>
                    <a:pt x="188" y="308"/>
                  </a:lnTo>
                  <a:lnTo>
                    <a:pt x="197" y="305"/>
                  </a:lnTo>
                  <a:lnTo>
                    <a:pt x="205" y="302"/>
                  </a:lnTo>
                  <a:lnTo>
                    <a:pt x="217" y="299"/>
                  </a:lnTo>
                  <a:lnTo>
                    <a:pt x="223" y="296"/>
                  </a:lnTo>
                  <a:lnTo>
                    <a:pt x="235" y="293"/>
                  </a:lnTo>
                  <a:lnTo>
                    <a:pt x="243" y="290"/>
                  </a:lnTo>
                  <a:lnTo>
                    <a:pt x="255" y="287"/>
                  </a:lnTo>
                  <a:lnTo>
                    <a:pt x="264" y="281"/>
                  </a:lnTo>
                  <a:lnTo>
                    <a:pt x="273" y="278"/>
                  </a:lnTo>
                  <a:lnTo>
                    <a:pt x="284" y="275"/>
                  </a:lnTo>
                  <a:lnTo>
                    <a:pt x="296" y="272"/>
                  </a:lnTo>
                  <a:lnTo>
                    <a:pt x="305" y="267"/>
                  </a:lnTo>
                  <a:lnTo>
                    <a:pt x="314" y="264"/>
                  </a:lnTo>
                  <a:lnTo>
                    <a:pt x="325" y="258"/>
                  </a:lnTo>
                  <a:lnTo>
                    <a:pt x="337" y="255"/>
                  </a:lnTo>
                  <a:lnTo>
                    <a:pt x="346" y="249"/>
                  </a:lnTo>
                  <a:lnTo>
                    <a:pt x="358" y="246"/>
                  </a:lnTo>
                  <a:lnTo>
                    <a:pt x="369" y="243"/>
                  </a:lnTo>
                  <a:lnTo>
                    <a:pt x="378" y="237"/>
                  </a:lnTo>
                  <a:lnTo>
                    <a:pt x="390" y="234"/>
                  </a:lnTo>
                  <a:lnTo>
                    <a:pt x="399" y="229"/>
                  </a:lnTo>
                  <a:lnTo>
                    <a:pt x="407" y="223"/>
                  </a:lnTo>
                  <a:lnTo>
                    <a:pt x="419" y="220"/>
                  </a:lnTo>
                  <a:lnTo>
                    <a:pt x="428" y="214"/>
                  </a:lnTo>
                  <a:lnTo>
                    <a:pt x="440" y="211"/>
                  </a:lnTo>
                  <a:lnTo>
                    <a:pt x="448" y="205"/>
                  </a:lnTo>
                  <a:lnTo>
                    <a:pt x="460" y="202"/>
                  </a:lnTo>
                  <a:lnTo>
                    <a:pt x="469" y="196"/>
                  </a:lnTo>
                  <a:lnTo>
                    <a:pt x="478" y="193"/>
                  </a:lnTo>
                  <a:lnTo>
                    <a:pt x="487" y="188"/>
                  </a:lnTo>
                  <a:lnTo>
                    <a:pt x="495" y="185"/>
                  </a:lnTo>
                  <a:lnTo>
                    <a:pt x="504" y="179"/>
                  </a:lnTo>
                  <a:lnTo>
                    <a:pt x="513" y="176"/>
                  </a:lnTo>
                  <a:lnTo>
                    <a:pt x="522" y="170"/>
                  </a:lnTo>
                  <a:lnTo>
                    <a:pt x="530" y="167"/>
                  </a:lnTo>
                  <a:lnTo>
                    <a:pt x="536" y="161"/>
                  </a:lnTo>
                  <a:lnTo>
                    <a:pt x="545" y="158"/>
                  </a:lnTo>
                  <a:lnTo>
                    <a:pt x="551" y="155"/>
                  </a:lnTo>
                  <a:lnTo>
                    <a:pt x="557" y="149"/>
                  </a:lnTo>
                  <a:lnTo>
                    <a:pt x="563" y="146"/>
                  </a:lnTo>
                  <a:lnTo>
                    <a:pt x="569" y="144"/>
                  </a:lnTo>
                  <a:lnTo>
                    <a:pt x="574" y="141"/>
                  </a:lnTo>
                  <a:lnTo>
                    <a:pt x="580" y="138"/>
                  </a:lnTo>
                  <a:lnTo>
                    <a:pt x="589" y="132"/>
                  </a:lnTo>
                  <a:lnTo>
                    <a:pt x="598" y="126"/>
                  </a:lnTo>
                  <a:lnTo>
                    <a:pt x="604" y="120"/>
                  </a:lnTo>
                  <a:lnTo>
                    <a:pt x="607" y="117"/>
                  </a:lnTo>
                  <a:lnTo>
                    <a:pt x="613" y="111"/>
                  </a:lnTo>
                  <a:lnTo>
                    <a:pt x="618" y="105"/>
                  </a:lnTo>
                  <a:lnTo>
                    <a:pt x="621" y="100"/>
                  </a:lnTo>
                  <a:lnTo>
                    <a:pt x="624" y="94"/>
                  </a:lnTo>
                  <a:lnTo>
                    <a:pt x="627" y="88"/>
                  </a:lnTo>
                  <a:lnTo>
                    <a:pt x="630" y="82"/>
                  </a:lnTo>
                  <a:lnTo>
                    <a:pt x="630" y="79"/>
                  </a:lnTo>
                  <a:lnTo>
                    <a:pt x="633" y="73"/>
                  </a:lnTo>
                  <a:lnTo>
                    <a:pt x="627" y="64"/>
                  </a:lnTo>
                  <a:lnTo>
                    <a:pt x="621" y="56"/>
                  </a:lnTo>
                  <a:lnTo>
                    <a:pt x="615" y="50"/>
                  </a:lnTo>
                  <a:lnTo>
                    <a:pt x="610" y="47"/>
                  </a:lnTo>
                  <a:lnTo>
                    <a:pt x="601" y="41"/>
                  </a:lnTo>
                  <a:lnTo>
                    <a:pt x="595" y="38"/>
                  </a:lnTo>
                  <a:lnTo>
                    <a:pt x="586" y="35"/>
                  </a:lnTo>
                  <a:lnTo>
                    <a:pt x="580" y="35"/>
                  </a:lnTo>
                  <a:lnTo>
                    <a:pt x="571" y="35"/>
                  </a:lnTo>
                  <a:lnTo>
                    <a:pt x="563" y="35"/>
                  </a:lnTo>
                  <a:lnTo>
                    <a:pt x="554" y="35"/>
                  </a:lnTo>
                  <a:lnTo>
                    <a:pt x="545" y="35"/>
                  </a:lnTo>
                  <a:lnTo>
                    <a:pt x="539" y="35"/>
                  </a:lnTo>
                  <a:lnTo>
                    <a:pt x="533" y="38"/>
                  </a:lnTo>
                  <a:lnTo>
                    <a:pt x="528" y="38"/>
                  </a:lnTo>
                  <a:lnTo>
                    <a:pt x="525" y="41"/>
                  </a:lnTo>
                  <a:lnTo>
                    <a:pt x="519" y="41"/>
                  </a:lnTo>
                  <a:lnTo>
                    <a:pt x="513" y="41"/>
                  </a:lnTo>
                  <a:lnTo>
                    <a:pt x="507" y="44"/>
                  </a:lnTo>
                  <a:lnTo>
                    <a:pt x="501" y="44"/>
                  </a:lnTo>
                  <a:lnTo>
                    <a:pt x="495" y="47"/>
                  </a:lnTo>
                  <a:lnTo>
                    <a:pt x="489" y="47"/>
                  </a:lnTo>
                  <a:lnTo>
                    <a:pt x="484" y="47"/>
                  </a:lnTo>
                  <a:lnTo>
                    <a:pt x="478" y="50"/>
                  </a:lnTo>
                  <a:lnTo>
                    <a:pt x="472" y="50"/>
                  </a:lnTo>
                  <a:lnTo>
                    <a:pt x="466" y="53"/>
                  </a:lnTo>
                  <a:lnTo>
                    <a:pt x="460" y="56"/>
                  </a:lnTo>
                  <a:lnTo>
                    <a:pt x="454" y="56"/>
                  </a:lnTo>
                  <a:lnTo>
                    <a:pt x="446" y="59"/>
                  </a:lnTo>
                  <a:lnTo>
                    <a:pt x="440" y="59"/>
                  </a:lnTo>
                  <a:lnTo>
                    <a:pt x="434" y="62"/>
                  </a:lnTo>
                  <a:lnTo>
                    <a:pt x="431" y="64"/>
                  </a:lnTo>
                  <a:lnTo>
                    <a:pt x="422" y="64"/>
                  </a:lnTo>
                  <a:lnTo>
                    <a:pt x="416" y="67"/>
                  </a:lnTo>
                  <a:lnTo>
                    <a:pt x="410" y="67"/>
                  </a:lnTo>
                  <a:lnTo>
                    <a:pt x="405" y="70"/>
                  </a:lnTo>
                  <a:lnTo>
                    <a:pt x="399" y="70"/>
                  </a:lnTo>
                  <a:lnTo>
                    <a:pt x="393" y="73"/>
                  </a:lnTo>
                  <a:lnTo>
                    <a:pt x="387" y="73"/>
                  </a:lnTo>
                  <a:lnTo>
                    <a:pt x="381" y="76"/>
                  </a:lnTo>
                  <a:lnTo>
                    <a:pt x="378" y="76"/>
                  </a:lnTo>
                  <a:lnTo>
                    <a:pt x="372" y="79"/>
                  </a:lnTo>
                  <a:lnTo>
                    <a:pt x="366" y="79"/>
                  </a:lnTo>
                  <a:lnTo>
                    <a:pt x="361" y="82"/>
                  </a:lnTo>
                  <a:lnTo>
                    <a:pt x="352" y="85"/>
                  </a:lnTo>
                  <a:lnTo>
                    <a:pt x="346" y="88"/>
                  </a:lnTo>
                  <a:lnTo>
                    <a:pt x="334" y="88"/>
                  </a:lnTo>
                  <a:lnTo>
                    <a:pt x="328" y="91"/>
                  </a:lnTo>
                  <a:lnTo>
                    <a:pt x="322" y="91"/>
                  </a:lnTo>
                  <a:lnTo>
                    <a:pt x="317" y="94"/>
                  </a:lnTo>
                  <a:lnTo>
                    <a:pt x="308" y="94"/>
                  </a:lnTo>
                  <a:lnTo>
                    <a:pt x="305" y="94"/>
                  </a:lnTo>
                  <a:lnTo>
                    <a:pt x="302" y="88"/>
                  </a:lnTo>
                  <a:lnTo>
                    <a:pt x="302" y="82"/>
                  </a:lnTo>
                  <a:lnTo>
                    <a:pt x="305" y="76"/>
                  </a:lnTo>
                  <a:lnTo>
                    <a:pt x="308" y="70"/>
                  </a:lnTo>
                  <a:lnTo>
                    <a:pt x="311" y="62"/>
                  </a:lnTo>
                  <a:lnTo>
                    <a:pt x="320" y="59"/>
                  </a:lnTo>
                  <a:lnTo>
                    <a:pt x="325" y="53"/>
                  </a:lnTo>
                  <a:lnTo>
                    <a:pt x="334" y="47"/>
                  </a:lnTo>
                  <a:lnTo>
                    <a:pt x="337" y="47"/>
                  </a:lnTo>
                  <a:lnTo>
                    <a:pt x="346" y="44"/>
                  </a:lnTo>
                  <a:lnTo>
                    <a:pt x="352" y="41"/>
                  </a:lnTo>
                  <a:lnTo>
                    <a:pt x="358" y="38"/>
                  </a:lnTo>
                  <a:lnTo>
                    <a:pt x="361" y="35"/>
                  </a:lnTo>
                  <a:lnTo>
                    <a:pt x="369" y="35"/>
                  </a:lnTo>
                  <a:lnTo>
                    <a:pt x="372" y="32"/>
                  </a:lnTo>
                  <a:lnTo>
                    <a:pt x="381" y="29"/>
                  </a:lnTo>
                  <a:lnTo>
                    <a:pt x="387" y="26"/>
                  </a:lnTo>
                  <a:lnTo>
                    <a:pt x="396" y="23"/>
                  </a:lnTo>
                  <a:lnTo>
                    <a:pt x="405" y="21"/>
                  </a:lnTo>
                  <a:lnTo>
                    <a:pt x="410" y="21"/>
                  </a:lnTo>
                  <a:lnTo>
                    <a:pt x="419" y="18"/>
                  </a:lnTo>
                  <a:lnTo>
                    <a:pt x="431" y="15"/>
                  </a:lnTo>
                  <a:lnTo>
                    <a:pt x="437" y="12"/>
                  </a:lnTo>
                  <a:lnTo>
                    <a:pt x="446" y="9"/>
                  </a:lnTo>
                  <a:lnTo>
                    <a:pt x="454" y="9"/>
                  </a:lnTo>
                  <a:lnTo>
                    <a:pt x="466" y="6"/>
                  </a:lnTo>
                  <a:lnTo>
                    <a:pt x="475" y="3"/>
                  </a:lnTo>
                  <a:lnTo>
                    <a:pt x="484" y="3"/>
                  </a:lnTo>
                  <a:lnTo>
                    <a:pt x="489" y="3"/>
                  </a:lnTo>
                  <a:lnTo>
                    <a:pt x="492" y="0"/>
                  </a:lnTo>
                  <a:lnTo>
                    <a:pt x="498" y="0"/>
                  </a:lnTo>
                  <a:lnTo>
                    <a:pt x="504" y="0"/>
                  </a:lnTo>
                  <a:lnTo>
                    <a:pt x="513" y="0"/>
                  </a:lnTo>
                  <a:lnTo>
                    <a:pt x="522" y="0"/>
                  </a:lnTo>
                  <a:lnTo>
                    <a:pt x="528" y="0"/>
                  </a:lnTo>
                  <a:lnTo>
                    <a:pt x="533" y="0"/>
                  </a:lnTo>
                  <a:lnTo>
                    <a:pt x="536" y="0"/>
                  </a:lnTo>
                  <a:lnTo>
                    <a:pt x="542" y="0"/>
                  </a:lnTo>
                  <a:lnTo>
                    <a:pt x="551" y="0"/>
                  </a:lnTo>
                  <a:lnTo>
                    <a:pt x="563" y="0"/>
                  </a:lnTo>
                  <a:lnTo>
                    <a:pt x="571" y="3"/>
                  </a:lnTo>
                  <a:lnTo>
                    <a:pt x="580" y="6"/>
                  </a:lnTo>
                  <a:lnTo>
                    <a:pt x="589" y="6"/>
                  </a:lnTo>
                  <a:lnTo>
                    <a:pt x="598" y="9"/>
                  </a:lnTo>
                  <a:lnTo>
                    <a:pt x="604" y="9"/>
                  </a:lnTo>
                  <a:lnTo>
                    <a:pt x="613" y="12"/>
                  </a:lnTo>
                  <a:lnTo>
                    <a:pt x="618" y="15"/>
                  </a:lnTo>
                  <a:lnTo>
                    <a:pt x="624" y="18"/>
                  </a:lnTo>
                  <a:lnTo>
                    <a:pt x="630" y="21"/>
                  </a:lnTo>
                  <a:lnTo>
                    <a:pt x="636" y="23"/>
                  </a:lnTo>
                  <a:lnTo>
                    <a:pt x="645" y="26"/>
                  </a:lnTo>
                  <a:lnTo>
                    <a:pt x="654" y="32"/>
                  </a:lnTo>
                  <a:lnTo>
                    <a:pt x="659" y="38"/>
                  </a:lnTo>
                  <a:lnTo>
                    <a:pt x="665" y="44"/>
                  </a:lnTo>
                  <a:lnTo>
                    <a:pt x="668" y="50"/>
                  </a:lnTo>
                  <a:lnTo>
                    <a:pt x="668" y="56"/>
                  </a:lnTo>
                  <a:lnTo>
                    <a:pt x="671" y="62"/>
                  </a:lnTo>
                  <a:lnTo>
                    <a:pt x="671" y="70"/>
                  </a:lnTo>
                  <a:lnTo>
                    <a:pt x="671" y="79"/>
                  </a:lnTo>
                  <a:lnTo>
                    <a:pt x="671" y="88"/>
                  </a:lnTo>
                  <a:lnTo>
                    <a:pt x="668" y="91"/>
                  </a:lnTo>
                  <a:lnTo>
                    <a:pt x="668" y="97"/>
                  </a:lnTo>
                  <a:lnTo>
                    <a:pt x="668" y="100"/>
                  </a:lnTo>
                  <a:lnTo>
                    <a:pt x="668" y="105"/>
                  </a:lnTo>
                  <a:lnTo>
                    <a:pt x="668" y="111"/>
                  </a:lnTo>
                  <a:lnTo>
                    <a:pt x="665" y="117"/>
                  </a:lnTo>
                  <a:lnTo>
                    <a:pt x="656" y="123"/>
                  </a:lnTo>
                  <a:lnTo>
                    <a:pt x="651" y="132"/>
                  </a:lnTo>
                  <a:lnTo>
                    <a:pt x="645" y="135"/>
                  </a:lnTo>
                  <a:lnTo>
                    <a:pt x="639" y="141"/>
                  </a:lnTo>
                  <a:lnTo>
                    <a:pt x="633" y="144"/>
                  </a:lnTo>
                  <a:lnTo>
                    <a:pt x="630" y="149"/>
                  </a:lnTo>
                  <a:lnTo>
                    <a:pt x="621" y="152"/>
                  </a:lnTo>
                  <a:lnTo>
                    <a:pt x="615" y="158"/>
                  </a:lnTo>
                  <a:lnTo>
                    <a:pt x="607" y="164"/>
                  </a:lnTo>
                  <a:lnTo>
                    <a:pt x="601" y="170"/>
                  </a:lnTo>
                  <a:lnTo>
                    <a:pt x="592" y="173"/>
                  </a:lnTo>
                  <a:lnTo>
                    <a:pt x="583" y="179"/>
                  </a:lnTo>
                  <a:lnTo>
                    <a:pt x="577" y="185"/>
                  </a:lnTo>
                  <a:lnTo>
                    <a:pt x="569" y="190"/>
                  </a:lnTo>
                  <a:lnTo>
                    <a:pt x="557" y="196"/>
                  </a:lnTo>
                  <a:lnTo>
                    <a:pt x="548" y="202"/>
                  </a:lnTo>
                  <a:lnTo>
                    <a:pt x="539" y="208"/>
                  </a:lnTo>
                  <a:lnTo>
                    <a:pt x="530" y="214"/>
                  </a:lnTo>
                  <a:lnTo>
                    <a:pt x="519" y="220"/>
                  </a:lnTo>
                  <a:lnTo>
                    <a:pt x="510" y="223"/>
                  </a:lnTo>
                  <a:lnTo>
                    <a:pt x="501" y="229"/>
                  </a:lnTo>
                  <a:lnTo>
                    <a:pt x="489" y="234"/>
                  </a:lnTo>
                  <a:lnTo>
                    <a:pt x="481" y="240"/>
                  </a:lnTo>
                  <a:lnTo>
                    <a:pt x="469" y="249"/>
                  </a:lnTo>
                  <a:lnTo>
                    <a:pt x="457" y="252"/>
                  </a:lnTo>
                  <a:lnTo>
                    <a:pt x="448" y="261"/>
                  </a:lnTo>
                  <a:lnTo>
                    <a:pt x="437" y="264"/>
                  </a:lnTo>
                  <a:lnTo>
                    <a:pt x="425" y="270"/>
                  </a:lnTo>
                  <a:lnTo>
                    <a:pt x="413" y="275"/>
                  </a:lnTo>
                  <a:lnTo>
                    <a:pt x="402" y="281"/>
                  </a:lnTo>
                  <a:lnTo>
                    <a:pt x="390" y="287"/>
                  </a:lnTo>
                  <a:lnTo>
                    <a:pt x="381" y="290"/>
                  </a:lnTo>
                  <a:lnTo>
                    <a:pt x="369" y="296"/>
                  </a:lnTo>
                  <a:lnTo>
                    <a:pt x="358" y="302"/>
                  </a:lnTo>
                  <a:lnTo>
                    <a:pt x="346" y="308"/>
                  </a:lnTo>
                  <a:lnTo>
                    <a:pt x="334" y="311"/>
                  </a:lnTo>
                  <a:lnTo>
                    <a:pt x="325" y="316"/>
                  </a:lnTo>
                  <a:lnTo>
                    <a:pt x="314" y="319"/>
                  </a:lnTo>
                  <a:lnTo>
                    <a:pt x="302" y="325"/>
                  </a:lnTo>
                  <a:lnTo>
                    <a:pt x="293" y="328"/>
                  </a:lnTo>
                  <a:lnTo>
                    <a:pt x="281" y="334"/>
                  </a:lnTo>
                  <a:lnTo>
                    <a:pt x="273" y="337"/>
                  </a:lnTo>
                  <a:lnTo>
                    <a:pt x="261" y="340"/>
                  </a:lnTo>
                  <a:lnTo>
                    <a:pt x="252" y="343"/>
                  </a:lnTo>
                  <a:lnTo>
                    <a:pt x="240" y="346"/>
                  </a:lnTo>
                  <a:lnTo>
                    <a:pt x="232" y="349"/>
                  </a:lnTo>
                  <a:lnTo>
                    <a:pt x="223" y="352"/>
                  </a:lnTo>
                  <a:lnTo>
                    <a:pt x="214" y="355"/>
                  </a:lnTo>
                  <a:lnTo>
                    <a:pt x="205" y="357"/>
                  </a:lnTo>
                  <a:lnTo>
                    <a:pt x="197" y="360"/>
                  </a:lnTo>
                  <a:lnTo>
                    <a:pt x="191" y="360"/>
                  </a:lnTo>
                  <a:lnTo>
                    <a:pt x="182" y="363"/>
                  </a:lnTo>
                  <a:lnTo>
                    <a:pt x="173" y="363"/>
                  </a:lnTo>
                  <a:lnTo>
                    <a:pt x="167" y="366"/>
                  </a:lnTo>
                  <a:lnTo>
                    <a:pt x="161" y="366"/>
                  </a:lnTo>
                  <a:lnTo>
                    <a:pt x="153" y="366"/>
                  </a:lnTo>
                  <a:lnTo>
                    <a:pt x="147" y="366"/>
                  </a:lnTo>
                  <a:lnTo>
                    <a:pt x="144" y="366"/>
                  </a:lnTo>
                  <a:lnTo>
                    <a:pt x="138" y="363"/>
                  </a:lnTo>
                  <a:lnTo>
                    <a:pt x="132" y="363"/>
                  </a:lnTo>
                  <a:lnTo>
                    <a:pt x="126" y="363"/>
                  </a:lnTo>
                  <a:lnTo>
                    <a:pt x="123" y="363"/>
                  </a:lnTo>
                  <a:lnTo>
                    <a:pt x="112" y="360"/>
                  </a:lnTo>
                  <a:lnTo>
                    <a:pt x="103" y="357"/>
                  </a:lnTo>
                  <a:lnTo>
                    <a:pt x="94" y="355"/>
                  </a:lnTo>
                  <a:lnTo>
                    <a:pt x="85" y="352"/>
                  </a:lnTo>
                  <a:lnTo>
                    <a:pt x="76" y="349"/>
                  </a:lnTo>
                  <a:lnTo>
                    <a:pt x="71" y="346"/>
                  </a:lnTo>
                  <a:lnTo>
                    <a:pt x="62" y="343"/>
                  </a:lnTo>
                  <a:lnTo>
                    <a:pt x="56" y="337"/>
                  </a:lnTo>
                  <a:lnTo>
                    <a:pt x="47" y="334"/>
                  </a:lnTo>
                  <a:lnTo>
                    <a:pt x="44" y="331"/>
                  </a:lnTo>
                  <a:lnTo>
                    <a:pt x="38" y="325"/>
                  </a:lnTo>
                  <a:lnTo>
                    <a:pt x="32" y="319"/>
                  </a:lnTo>
                  <a:lnTo>
                    <a:pt x="27" y="313"/>
                  </a:lnTo>
                  <a:lnTo>
                    <a:pt x="24" y="311"/>
                  </a:lnTo>
                  <a:lnTo>
                    <a:pt x="21" y="305"/>
                  </a:lnTo>
                  <a:lnTo>
                    <a:pt x="15" y="299"/>
                  </a:lnTo>
                  <a:lnTo>
                    <a:pt x="12" y="290"/>
                  </a:lnTo>
                  <a:lnTo>
                    <a:pt x="9" y="284"/>
                  </a:lnTo>
                  <a:lnTo>
                    <a:pt x="9" y="278"/>
                  </a:lnTo>
                  <a:lnTo>
                    <a:pt x="6" y="270"/>
                  </a:lnTo>
                  <a:lnTo>
                    <a:pt x="3" y="264"/>
                  </a:lnTo>
                  <a:lnTo>
                    <a:pt x="3" y="255"/>
                  </a:lnTo>
                  <a:lnTo>
                    <a:pt x="0" y="246"/>
                  </a:lnTo>
                  <a:lnTo>
                    <a:pt x="0" y="237"/>
                  </a:lnTo>
                  <a:lnTo>
                    <a:pt x="0" y="231"/>
                  </a:lnTo>
                  <a:lnTo>
                    <a:pt x="0" y="223"/>
                  </a:lnTo>
                  <a:lnTo>
                    <a:pt x="0" y="214"/>
                  </a:lnTo>
                  <a:lnTo>
                    <a:pt x="3" y="205"/>
                  </a:lnTo>
                  <a:lnTo>
                    <a:pt x="3" y="196"/>
                  </a:lnTo>
                  <a:lnTo>
                    <a:pt x="6" y="185"/>
                  </a:lnTo>
                  <a:lnTo>
                    <a:pt x="65"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4" name="Freeform 48"/>
            <p:cNvSpPr>
              <a:spLocks/>
            </p:cNvSpPr>
            <p:nvPr/>
          </p:nvSpPr>
          <p:spPr bwMode="auto">
            <a:xfrm>
              <a:off x="1116" y="2927"/>
              <a:ext cx="331" cy="188"/>
            </a:xfrm>
            <a:custGeom>
              <a:avLst/>
              <a:gdLst>
                <a:gd name="T0" fmla="*/ 0 w 873"/>
                <a:gd name="T1" fmla="*/ 0 h 478"/>
                <a:gd name="T2" fmla="*/ 0 w 873"/>
                <a:gd name="T3" fmla="*/ 0 h 478"/>
                <a:gd name="T4" fmla="*/ 0 w 873"/>
                <a:gd name="T5" fmla="*/ 0 h 478"/>
                <a:gd name="T6" fmla="*/ 0 w 873"/>
                <a:gd name="T7" fmla="*/ 0 h 478"/>
                <a:gd name="T8" fmla="*/ 0 w 873"/>
                <a:gd name="T9" fmla="*/ 0 h 478"/>
                <a:gd name="T10" fmla="*/ 0 w 873"/>
                <a:gd name="T11" fmla="*/ 0 h 478"/>
                <a:gd name="T12" fmla="*/ 0 w 873"/>
                <a:gd name="T13" fmla="*/ 0 h 478"/>
                <a:gd name="T14" fmla="*/ 0 w 873"/>
                <a:gd name="T15" fmla="*/ 0 h 478"/>
                <a:gd name="T16" fmla="*/ 0 w 873"/>
                <a:gd name="T17" fmla="*/ 0 h 478"/>
                <a:gd name="T18" fmla="*/ 0 w 873"/>
                <a:gd name="T19" fmla="*/ 0 h 478"/>
                <a:gd name="T20" fmla="*/ 0 w 873"/>
                <a:gd name="T21" fmla="*/ 0 h 478"/>
                <a:gd name="T22" fmla="*/ 0 w 873"/>
                <a:gd name="T23" fmla="*/ 0 h 478"/>
                <a:gd name="T24" fmla="*/ 0 w 873"/>
                <a:gd name="T25" fmla="*/ 0 h 478"/>
                <a:gd name="T26" fmla="*/ 0 w 873"/>
                <a:gd name="T27" fmla="*/ 0 h 478"/>
                <a:gd name="T28" fmla="*/ 0 w 873"/>
                <a:gd name="T29" fmla="*/ 0 h 478"/>
                <a:gd name="T30" fmla="*/ 0 w 873"/>
                <a:gd name="T31" fmla="*/ 0 h 478"/>
                <a:gd name="T32" fmla="*/ 0 w 873"/>
                <a:gd name="T33" fmla="*/ 0 h 478"/>
                <a:gd name="T34" fmla="*/ 0 w 873"/>
                <a:gd name="T35" fmla="*/ 0 h 478"/>
                <a:gd name="T36" fmla="*/ 0 w 873"/>
                <a:gd name="T37" fmla="*/ 0 h 478"/>
                <a:gd name="T38" fmla="*/ 0 w 873"/>
                <a:gd name="T39" fmla="*/ 0 h 478"/>
                <a:gd name="T40" fmla="*/ 0 w 873"/>
                <a:gd name="T41" fmla="*/ 0 h 478"/>
                <a:gd name="T42" fmla="*/ 0 w 873"/>
                <a:gd name="T43" fmla="*/ 0 h 478"/>
                <a:gd name="T44" fmla="*/ 0 w 873"/>
                <a:gd name="T45" fmla="*/ 0 h 478"/>
                <a:gd name="T46" fmla="*/ 0 w 873"/>
                <a:gd name="T47" fmla="*/ 0 h 478"/>
                <a:gd name="T48" fmla="*/ 0 w 873"/>
                <a:gd name="T49" fmla="*/ 0 h 478"/>
                <a:gd name="T50" fmla="*/ 0 w 873"/>
                <a:gd name="T51" fmla="*/ 0 h 478"/>
                <a:gd name="T52" fmla="*/ 0 w 873"/>
                <a:gd name="T53" fmla="*/ 0 h 478"/>
                <a:gd name="T54" fmla="*/ 0 w 873"/>
                <a:gd name="T55" fmla="*/ 0 h 478"/>
                <a:gd name="T56" fmla="*/ 0 w 873"/>
                <a:gd name="T57" fmla="*/ 0 h 478"/>
                <a:gd name="T58" fmla="*/ 0 w 873"/>
                <a:gd name="T59" fmla="*/ 0 h 478"/>
                <a:gd name="T60" fmla="*/ 0 w 873"/>
                <a:gd name="T61" fmla="*/ 0 h 478"/>
                <a:gd name="T62" fmla="*/ 0 w 873"/>
                <a:gd name="T63" fmla="*/ 0 h 478"/>
                <a:gd name="T64" fmla="*/ 0 w 873"/>
                <a:gd name="T65" fmla="*/ 0 h 478"/>
                <a:gd name="T66" fmla="*/ 0 w 873"/>
                <a:gd name="T67" fmla="*/ 0 h 478"/>
                <a:gd name="T68" fmla="*/ 0 w 873"/>
                <a:gd name="T69" fmla="*/ 0 h 478"/>
                <a:gd name="T70" fmla="*/ 0 w 873"/>
                <a:gd name="T71" fmla="*/ 0 h 478"/>
                <a:gd name="T72" fmla="*/ 0 w 873"/>
                <a:gd name="T73" fmla="*/ 0 h 478"/>
                <a:gd name="T74" fmla="*/ 0 w 873"/>
                <a:gd name="T75" fmla="*/ 0 h 478"/>
                <a:gd name="T76" fmla="*/ 0 w 873"/>
                <a:gd name="T77" fmla="*/ 0 h 478"/>
                <a:gd name="T78" fmla="*/ 0 w 873"/>
                <a:gd name="T79" fmla="*/ 0 h 478"/>
                <a:gd name="T80" fmla="*/ 0 w 873"/>
                <a:gd name="T81" fmla="*/ 0 h 478"/>
                <a:gd name="T82" fmla="*/ 0 w 873"/>
                <a:gd name="T83" fmla="*/ 0 h 478"/>
                <a:gd name="T84" fmla="*/ 0 w 873"/>
                <a:gd name="T85" fmla="*/ 0 h 478"/>
                <a:gd name="T86" fmla="*/ 0 w 873"/>
                <a:gd name="T87" fmla="*/ 0 h 478"/>
                <a:gd name="T88" fmla="*/ 0 w 873"/>
                <a:gd name="T89" fmla="*/ 0 h 478"/>
                <a:gd name="T90" fmla="*/ 0 w 873"/>
                <a:gd name="T91" fmla="*/ 0 h 478"/>
                <a:gd name="T92" fmla="*/ 0 w 873"/>
                <a:gd name="T93" fmla="*/ 0 h 478"/>
                <a:gd name="T94" fmla="*/ 0 w 873"/>
                <a:gd name="T95" fmla="*/ 0 h 478"/>
                <a:gd name="T96" fmla="*/ 0 w 873"/>
                <a:gd name="T97" fmla="*/ 0 h 478"/>
                <a:gd name="T98" fmla="*/ 0 w 873"/>
                <a:gd name="T99" fmla="*/ 0 h 478"/>
                <a:gd name="T100" fmla="*/ 0 w 873"/>
                <a:gd name="T101" fmla="*/ 0 h 478"/>
                <a:gd name="T102" fmla="*/ 0 w 873"/>
                <a:gd name="T103" fmla="*/ 0 h 478"/>
                <a:gd name="T104" fmla="*/ 0 w 873"/>
                <a:gd name="T105" fmla="*/ 0 h 478"/>
                <a:gd name="T106" fmla="*/ 0 w 873"/>
                <a:gd name="T107" fmla="*/ 0 h 478"/>
                <a:gd name="T108" fmla="*/ 0 w 873"/>
                <a:gd name="T109" fmla="*/ 0 h 478"/>
                <a:gd name="T110" fmla="*/ 0 w 873"/>
                <a:gd name="T111" fmla="*/ 0 h 478"/>
                <a:gd name="T112" fmla="*/ 0 w 873"/>
                <a:gd name="T113" fmla="*/ 0 h 478"/>
                <a:gd name="T114" fmla="*/ 0 w 873"/>
                <a:gd name="T115" fmla="*/ 0 h 478"/>
                <a:gd name="T116" fmla="*/ 0 w 873"/>
                <a:gd name="T117" fmla="*/ 0 h 478"/>
                <a:gd name="T118" fmla="*/ 0 w 873"/>
                <a:gd name="T119" fmla="*/ 0 h 478"/>
                <a:gd name="T120" fmla="*/ 0 w 873"/>
                <a:gd name="T121" fmla="*/ 0 h 478"/>
                <a:gd name="T122" fmla="*/ 0 w 873"/>
                <a:gd name="T123" fmla="*/ 0 h 4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3"/>
                <a:gd name="T187" fmla="*/ 0 h 478"/>
                <a:gd name="T188" fmla="*/ 873 w 873"/>
                <a:gd name="T189" fmla="*/ 478 h 4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3" h="478">
                  <a:moveTo>
                    <a:pt x="744" y="164"/>
                  </a:moveTo>
                  <a:lnTo>
                    <a:pt x="738" y="164"/>
                  </a:lnTo>
                  <a:lnTo>
                    <a:pt x="735" y="164"/>
                  </a:lnTo>
                  <a:lnTo>
                    <a:pt x="726" y="164"/>
                  </a:lnTo>
                  <a:lnTo>
                    <a:pt x="718" y="167"/>
                  </a:lnTo>
                  <a:lnTo>
                    <a:pt x="712" y="167"/>
                  </a:lnTo>
                  <a:lnTo>
                    <a:pt x="709" y="167"/>
                  </a:lnTo>
                  <a:lnTo>
                    <a:pt x="703" y="167"/>
                  </a:lnTo>
                  <a:lnTo>
                    <a:pt x="700" y="170"/>
                  </a:lnTo>
                  <a:lnTo>
                    <a:pt x="691" y="170"/>
                  </a:lnTo>
                  <a:lnTo>
                    <a:pt x="685" y="173"/>
                  </a:lnTo>
                  <a:lnTo>
                    <a:pt x="683" y="173"/>
                  </a:lnTo>
                  <a:lnTo>
                    <a:pt x="677" y="176"/>
                  </a:lnTo>
                  <a:lnTo>
                    <a:pt x="671" y="179"/>
                  </a:lnTo>
                  <a:lnTo>
                    <a:pt x="665" y="179"/>
                  </a:lnTo>
                  <a:lnTo>
                    <a:pt x="659" y="182"/>
                  </a:lnTo>
                  <a:lnTo>
                    <a:pt x="653" y="188"/>
                  </a:lnTo>
                  <a:lnTo>
                    <a:pt x="647" y="190"/>
                  </a:lnTo>
                  <a:lnTo>
                    <a:pt x="642" y="193"/>
                  </a:lnTo>
                  <a:lnTo>
                    <a:pt x="639" y="199"/>
                  </a:lnTo>
                  <a:lnTo>
                    <a:pt x="636" y="202"/>
                  </a:lnTo>
                  <a:lnTo>
                    <a:pt x="630" y="208"/>
                  </a:lnTo>
                  <a:lnTo>
                    <a:pt x="627" y="214"/>
                  </a:lnTo>
                  <a:lnTo>
                    <a:pt x="624" y="220"/>
                  </a:lnTo>
                  <a:lnTo>
                    <a:pt x="621" y="229"/>
                  </a:lnTo>
                  <a:lnTo>
                    <a:pt x="618" y="234"/>
                  </a:lnTo>
                  <a:lnTo>
                    <a:pt x="615" y="243"/>
                  </a:lnTo>
                  <a:lnTo>
                    <a:pt x="615" y="249"/>
                  </a:lnTo>
                  <a:lnTo>
                    <a:pt x="615" y="261"/>
                  </a:lnTo>
                  <a:lnTo>
                    <a:pt x="615" y="270"/>
                  </a:lnTo>
                  <a:lnTo>
                    <a:pt x="612" y="275"/>
                  </a:lnTo>
                  <a:lnTo>
                    <a:pt x="612" y="284"/>
                  </a:lnTo>
                  <a:lnTo>
                    <a:pt x="615" y="293"/>
                  </a:lnTo>
                  <a:lnTo>
                    <a:pt x="615" y="299"/>
                  </a:lnTo>
                  <a:lnTo>
                    <a:pt x="615" y="308"/>
                  </a:lnTo>
                  <a:lnTo>
                    <a:pt x="618" y="314"/>
                  </a:lnTo>
                  <a:lnTo>
                    <a:pt x="621" y="322"/>
                  </a:lnTo>
                  <a:lnTo>
                    <a:pt x="621" y="328"/>
                  </a:lnTo>
                  <a:lnTo>
                    <a:pt x="624" y="334"/>
                  </a:lnTo>
                  <a:lnTo>
                    <a:pt x="627" y="340"/>
                  </a:lnTo>
                  <a:lnTo>
                    <a:pt x="630" y="346"/>
                  </a:lnTo>
                  <a:lnTo>
                    <a:pt x="633" y="349"/>
                  </a:lnTo>
                  <a:lnTo>
                    <a:pt x="639" y="355"/>
                  </a:lnTo>
                  <a:lnTo>
                    <a:pt x="642" y="360"/>
                  </a:lnTo>
                  <a:lnTo>
                    <a:pt x="647" y="363"/>
                  </a:lnTo>
                  <a:lnTo>
                    <a:pt x="650" y="366"/>
                  </a:lnTo>
                  <a:lnTo>
                    <a:pt x="656" y="369"/>
                  </a:lnTo>
                  <a:lnTo>
                    <a:pt x="662" y="372"/>
                  </a:lnTo>
                  <a:lnTo>
                    <a:pt x="665" y="378"/>
                  </a:lnTo>
                  <a:lnTo>
                    <a:pt x="671" y="378"/>
                  </a:lnTo>
                  <a:lnTo>
                    <a:pt x="677" y="381"/>
                  </a:lnTo>
                  <a:lnTo>
                    <a:pt x="685" y="381"/>
                  </a:lnTo>
                  <a:lnTo>
                    <a:pt x="691" y="384"/>
                  </a:lnTo>
                  <a:lnTo>
                    <a:pt x="700" y="384"/>
                  </a:lnTo>
                  <a:lnTo>
                    <a:pt x="706" y="387"/>
                  </a:lnTo>
                  <a:lnTo>
                    <a:pt x="715" y="387"/>
                  </a:lnTo>
                  <a:lnTo>
                    <a:pt x="724" y="387"/>
                  </a:lnTo>
                  <a:lnTo>
                    <a:pt x="732" y="384"/>
                  </a:lnTo>
                  <a:lnTo>
                    <a:pt x="741" y="384"/>
                  </a:lnTo>
                  <a:lnTo>
                    <a:pt x="747" y="384"/>
                  </a:lnTo>
                  <a:lnTo>
                    <a:pt x="750" y="384"/>
                  </a:lnTo>
                  <a:lnTo>
                    <a:pt x="756" y="384"/>
                  </a:lnTo>
                  <a:lnTo>
                    <a:pt x="762" y="384"/>
                  </a:lnTo>
                  <a:lnTo>
                    <a:pt x="770" y="381"/>
                  </a:lnTo>
                  <a:lnTo>
                    <a:pt x="779" y="378"/>
                  </a:lnTo>
                  <a:lnTo>
                    <a:pt x="788" y="378"/>
                  </a:lnTo>
                  <a:lnTo>
                    <a:pt x="797" y="378"/>
                  </a:lnTo>
                  <a:lnTo>
                    <a:pt x="800" y="378"/>
                  </a:lnTo>
                  <a:lnTo>
                    <a:pt x="809" y="378"/>
                  </a:lnTo>
                  <a:lnTo>
                    <a:pt x="811" y="378"/>
                  </a:lnTo>
                  <a:lnTo>
                    <a:pt x="817" y="378"/>
                  </a:lnTo>
                  <a:lnTo>
                    <a:pt x="826" y="378"/>
                  </a:lnTo>
                  <a:lnTo>
                    <a:pt x="832" y="378"/>
                  </a:lnTo>
                  <a:lnTo>
                    <a:pt x="835" y="381"/>
                  </a:lnTo>
                  <a:lnTo>
                    <a:pt x="838" y="384"/>
                  </a:lnTo>
                  <a:lnTo>
                    <a:pt x="838" y="387"/>
                  </a:lnTo>
                  <a:lnTo>
                    <a:pt x="838" y="396"/>
                  </a:lnTo>
                  <a:lnTo>
                    <a:pt x="832" y="401"/>
                  </a:lnTo>
                  <a:lnTo>
                    <a:pt x="826" y="410"/>
                  </a:lnTo>
                  <a:lnTo>
                    <a:pt x="823" y="410"/>
                  </a:lnTo>
                  <a:lnTo>
                    <a:pt x="820" y="413"/>
                  </a:lnTo>
                  <a:lnTo>
                    <a:pt x="814" y="416"/>
                  </a:lnTo>
                  <a:lnTo>
                    <a:pt x="811" y="419"/>
                  </a:lnTo>
                  <a:lnTo>
                    <a:pt x="803" y="419"/>
                  </a:lnTo>
                  <a:lnTo>
                    <a:pt x="797" y="422"/>
                  </a:lnTo>
                  <a:lnTo>
                    <a:pt x="785" y="425"/>
                  </a:lnTo>
                  <a:lnTo>
                    <a:pt x="779" y="428"/>
                  </a:lnTo>
                  <a:lnTo>
                    <a:pt x="773" y="428"/>
                  </a:lnTo>
                  <a:lnTo>
                    <a:pt x="768" y="428"/>
                  </a:lnTo>
                  <a:lnTo>
                    <a:pt x="762" y="428"/>
                  </a:lnTo>
                  <a:lnTo>
                    <a:pt x="756" y="428"/>
                  </a:lnTo>
                  <a:lnTo>
                    <a:pt x="750" y="428"/>
                  </a:lnTo>
                  <a:lnTo>
                    <a:pt x="744" y="431"/>
                  </a:lnTo>
                  <a:lnTo>
                    <a:pt x="738" y="431"/>
                  </a:lnTo>
                  <a:lnTo>
                    <a:pt x="735" y="431"/>
                  </a:lnTo>
                  <a:lnTo>
                    <a:pt x="726" y="431"/>
                  </a:lnTo>
                  <a:lnTo>
                    <a:pt x="721" y="431"/>
                  </a:lnTo>
                  <a:lnTo>
                    <a:pt x="715" y="431"/>
                  </a:lnTo>
                  <a:lnTo>
                    <a:pt x="712" y="434"/>
                  </a:lnTo>
                  <a:lnTo>
                    <a:pt x="703" y="431"/>
                  </a:lnTo>
                  <a:lnTo>
                    <a:pt x="697" y="431"/>
                  </a:lnTo>
                  <a:lnTo>
                    <a:pt x="691" y="431"/>
                  </a:lnTo>
                  <a:lnTo>
                    <a:pt x="685" y="431"/>
                  </a:lnTo>
                  <a:lnTo>
                    <a:pt x="680" y="431"/>
                  </a:lnTo>
                  <a:lnTo>
                    <a:pt x="674" y="428"/>
                  </a:lnTo>
                  <a:lnTo>
                    <a:pt x="668" y="428"/>
                  </a:lnTo>
                  <a:lnTo>
                    <a:pt x="662" y="428"/>
                  </a:lnTo>
                  <a:lnTo>
                    <a:pt x="656" y="425"/>
                  </a:lnTo>
                  <a:lnTo>
                    <a:pt x="650" y="425"/>
                  </a:lnTo>
                  <a:lnTo>
                    <a:pt x="644" y="422"/>
                  </a:lnTo>
                  <a:lnTo>
                    <a:pt x="639" y="422"/>
                  </a:lnTo>
                  <a:lnTo>
                    <a:pt x="633" y="419"/>
                  </a:lnTo>
                  <a:lnTo>
                    <a:pt x="627" y="416"/>
                  </a:lnTo>
                  <a:lnTo>
                    <a:pt x="624" y="413"/>
                  </a:lnTo>
                  <a:lnTo>
                    <a:pt x="618" y="410"/>
                  </a:lnTo>
                  <a:lnTo>
                    <a:pt x="609" y="404"/>
                  </a:lnTo>
                  <a:lnTo>
                    <a:pt x="601" y="396"/>
                  </a:lnTo>
                  <a:lnTo>
                    <a:pt x="595" y="393"/>
                  </a:lnTo>
                  <a:lnTo>
                    <a:pt x="592" y="387"/>
                  </a:lnTo>
                  <a:lnTo>
                    <a:pt x="586" y="381"/>
                  </a:lnTo>
                  <a:lnTo>
                    <a:pt x="586" y="378"/>
                  </a:lnTo>
                  <a:lnTo>
                    <a:pt x="583" y="372"/>
                  </a:lnTo>
                  <a:lnTo>
                    <a:pt x="580" y="366"/>
                  </a:lnTo>
                  <a:lnTo>
                    <a:pt x="577" y="360"/>
                  </a:lnTo>
                  <a:lnTo>
                    <a:pt x="574" y="355"/>
                  </a:lnTo>
                  <a:lnTo>
                    <a:pt x="571" y="349"/>
                  </a:lnTo>
                  <a:lnTo>
                    <a:pt x="571" y="340"/>
                  </a:lnTo>
                  <a:lnTo>
                    <a:pt x="568" y="334"/>
                  </a:lnTo>
                  <a:lnTo>
                    <a:pt x="568" y="328"/>
                  </a:lnTo>
                  <a:lnTo>
                    <a:pt x="568" y="319"/>
                  </a:lnTo>
                  <a:lnTo>
                    <a:pt x="568" y="311"/>
                  </a:lnTo>
                  <a:lnTo>
                    <a:pt x="568" y="302"/>
                  </a:lnTo>
                  <a:lnTo>
                    <a:pt x="568" y="293"/>
                  </a:lnTo>
                  <a:lnTo>
                    <a:pt x="562" y="293"/>
                  </a:lnTo>
                  <a:lnTo>
                    <a:pt x="557" y="290"/>
                  </a:lnTo>
                  <a:lnTo>
                    <a:pt x="551" y="290"/>
                  </a:lnTo>
                  <a:lnTo>
                    <a:pt x="545" y="290"/>
                  </a:lnTo>
                  <a:lnTo>
                    <a:pt x="539" y="287"/>
                  </a:lnTo>
                  <a:lnTo>
                    <a:pt x="533" y="287"/>
                  </a:lnTo>
                  <a:lnTo>
                    <a:pt x="524" y="287"/>
                  </a:lnTo>
                  <a:lnTo>
                    <a:pt x="519" y="287"/>
                  </a:lnTo>
                  <a:lnTo>
                    <a:pt x="510" y="284"/>
                  </a:lnTo>
                  <a:lnTo>
                    <a:pt x="504" y="284"/>
                  </a:lnTo>
                  <a:lnTo>
                    <a:pt x="495" y="281"/>
                  </a:lnTo>
                  <a:lnTo>
                    <a:pt x="486" y="281"/>
                  </a:lnTo>
                  <a:lnTo>
                    <a:pt x="477" y="281"/>
                  </a:lnTo>
                  <a:lnTo>
                    <a:pt x="469" y="281"/>
                  </a:lnTo>
                  <a:lnTo>
                    <a:pt x="460" y="281"/>
                  </a:lnTo>
                  <a:lnTo>
                    <a:pt x="451" y="281"/>
                  </a:lnTo>
                  <a:lnTo>
                    <a:pt x="442" y="281"/>
                  </a:lnTo>
                  <a:lnTo>
                    <a:pt x="439" y="281"/>
                  </a:lnTo>
                  <a:lnTo>
                    <a:pt x="434" y="281"/>
                  </a:lnTo>
                  <a:lnTo>
                    <a:pt x="428" y="281"/>
                  </a:lnTo>
                  <a:lnTo>
                    <a:pt x="422" y="281"/>
                  </a:lnTo>
                  <a:lnTo>
                    <a:pt x="416" y="281"/>
                  </a:lnTo>
                  <a:lnTo>
                    <a:pt x="410" y="281"/>
                  </a:lnTo>
                  <a:lnTo>
                    <a:pt x="404" y="281"/>
                  </a:lnTo>
                  <a:lnTo>
                    <a:pt x="398" y="281"/>
                  </a:lnTo>
                  <a:lnTo>
                    <a:pt x="393" y="284"/>
                  </a:lnTo>
                  <a:lnTo>
                    <a:pt x="384" y="284"/>
                  </a:lnTo>
                  <a:lnTo>
                    <a:pt x="378" y="284"/>
                  </a:lnTo>
                  <a:lnTo>
                    <a:pt x="372" y="284"/>
                  </a:lnTo>
                  <a:lnTo>
                    <a:pt x="366" y="287"/>
                  </a:lnTo>
                  <a:lnTo>
                    <a:pt x="360" y="287"/>
                  </a:lnTo>
                  <a:lnTo>
                    <a:pt x="352" y="290"/>
                  </a:lnTo>
                  <a:lnTo>
                    <a:pt x="346" y="290"/>
                  </a:lnTo>
                  <a:lnTo>
                    <a:pt x="340" y="290"/>
                  </a:lnTo>
                  <a:lnTo>
                    <a:pt x="331" y="293"/>
                  </a:lnTo>
                  <a:lnTo>
                    <a:pt x="325" y="293"/>
                  </a:lnTo>
                  <a:lnTo>
                    <a:pt x="316" y="296"/>
                  </a:lnTo>
                  <a:lnTo>
                    <a:pt x="308" y="296"/>
                  </a:lnTo>
                  <a:lnTo>
                    <a:pt x="302" y="299"/>
                  </a:lnTo>
                  <a:lnTo>
                    <a:pt x="293" y="302"/>
                  </a:lnTo>
                  <a:lnTo>
                    <a:pt x="287" y="302"/>
                  </a:lnTo>
                  <a:lnTo>
                    <a:pt x="278" y="305"/>
                  </a:lnTo>
                  <a:lnTo>
                    <a:pt x="270" y="308"/>
                  </a:lnTo>
                  <a:lnTo>
                    <a:pt x="261" y="311"/>
                  </a:lnTo>
                  <a:lnTo>
                    <a:pt x="252" y="314"/>
                  </a:lnTo>
                  <a:lnTo>
                    <a:pt x="243" y="316"/>
                  </a:lnTo>
                  <a:lnTo>
                    <a:pt x="234" y="319"/>
                  </a:lnTo>
                  <a:lnTo>
                    <a:pt x="228" y="322"/>
                  </a:lnTo>
                  <a:lnTo>
                    <a:pt x="217" y="325"/>
                  </a:lnTo>
                  <a:lnTo>
                    <a:pt x="208" y="328"/>
                  </a:lnTo>
                  <a:lnTo>
                    <a:pt x="199" y="331"/>
                  </a:lnTo>
                  <a:lnTo>
                    <a:pt x="193" y="334"/>
                  </a:lnTo>
                  <a:lnTo>
                    <a:pt x="185" y="337"/>
                  </a:lnTo>
                  <a:lnTo>
                    <a:pt x="176" y="340"/>
                  </a:lnTo>
                  <a:lnTo>
                    <a:pt x="167" y="343"/>
                  </a:lnTo>
                  <a:lnTo>
                    <a:pt x="161" y="346"/>
                  </a:lnTo>
                  <a:lnTo>
                    <a:pt x="152" y="349"/>
                  </a:lnTo>
                  <a:lnTo>
                    <a:pt x="146" y="352"/>
                  </a:lnTo>
                  <a:lnTo>
                    <a:pt x="138" y="357"/>
                  </a:lnTo>
                  <a:lnTo>
                    <a:pt x="132" y="360"/>
                  </a:lnTo>
                  <a:lnTo>
                    <a:pt x="126" y="363"/>
                  </a:lnTo>
                  <a:lnTo>
                    <a:pt x="120" y="366"/>
                  </a:lnTo>
                  <a:lnTo>
                    <a:pt x="114" y="369"/>
                  </a:lnTo>
                  <a:lnTo>
                    <a:pt x="108" y="375"/>
                  </a:lnTo>
                  <a:lnTo>
                    <a:pt x="103" y="378"/>
                  </a:lnTo>
                  <a:lnTo>
                    <a:pt x="97" y="381"/>
                  </a:lnTo>
                  <a:lnTo>
                    <a:pt x="91" y="384"/>
                  </a:lnTo>
                  <a:lnTo>
                    <a:pt x="88" y="387"/>
                  </a:lnTo>
                  <a:lnTo>
                    <a:pt x="82" y="390"/>
                  </a:lnTo>
                  <a:lnTo>
                    <a:pt x="76" y="393"/>
                  </a:lnTo>
                  <a:lnTo>
                    <a:pt x="70" y="398"/>
                  </a:lnTo>
                  <a:lnTo>
                    <a:pt x="67" y="401"/>
                  </a:lnTo>
                  <a:lnTo>
                    <a:pt x="59" y="407"/>
                  </a:lnTo>
                  <a:lnTo>
                    <a:pt x="53" y="413"/>
                  </a:lnTo>
                  <a:lnTo>
                    <a:pt x="44" y="422"/>
                  </a:lnTo>
                  <a:lnTo>
                    <a:pt x="38" y="428"/>
                  </a:lnTo>
                  <a:lnTo>
                    <a:pt x="32" y="434"/>
                  </a:lnTo>
                  <a:lnTo>
                    <a:pt x="26" y="440"/>
                  </a:lnTo>
                  <a:lnTo>
                    <a:pt x="21" y="445"/>
                  </a:lnTo>
                  <a:lnTo>
                    <a:pt x="18" y="451"/>
                  </a:lnTo>
                  <a:lnTo>
                    <a:pt x="12" y="454"/>
                  </a:lnTo>
                  <a:lnTo>
                    <a:pt x="9" y="460"/>
                  </a:lnTo>
                  <a:lnTo>
                    <a:pt x="6" y="466"/>
                  </a:lnTo>
                  <a:lnTo>
                    <a:pt x="3" y="469"/>
                  </a:lnTo>
                  <a:lnTo>
                    <a:pt x="0" y="478"/>
                  </a:lnTo>
                  <a:lnTo>
                    <a:pt x="15" y="366"/>
                  </a:lnTo>
                  <a:lnTo>
                    <a:pt x="18" y="363"/>
                  </a:lnTo>
                  <a:lnTo>
                    <a:pt x="21" y="357"/>
                  </a:lnTo>
                  <a:lnTo>
                    <a:pt x="29" y="352"/>
                  </a:lnTo>
                  <a:lnTo>
                    <a:pt x="32" y="346"/>
                  </a:lnTo>
                  <a:lnTo>
                    <a:pt x="38" y="343"/>
                  </a:lnTo>
                  <a:lnTo>
                    <a:pt x="44" y="337"/>
                  </a:lnTo>
                  <a:lnTo>
                    <a:pt x="50" y="334"/>
                  </a:lnTo>
                  <a:lnTo>
                    <a:pt x="56" y="328"/>
                  </a:lnTo>
                  <a:lnTo>
                    <a:pt x="64" y="325"/>
                  </a:lnTo>
                  <a:lnTo>
                    <a:pt x="70" y="319"/>
                  </a:lnTo>
                  <a:lnTo>
                    <a:pt x="79" y="314"/>
                  </a:lnTo>
                  <a:lnTo>
                    <a:pt x="88" y="311"/>
                  </a:lnTo>
                  <a:lnTo>
                    <a:pt x="97" y="305"/>
                  </a:lnTo>
                  <a:lnTo>
                    <a:pt x="103" y="302"/>
                  </a:lnTo>
                  <a:lnTo>
                    <a:pt x="105" y="299"/>
                  </a:lnTo>
                  <a:lnTo>
                    <a:pt x="111" y="296"/>
                  </a:lnTo>
                  <a:lnTo>
                    <a:pt x="117" y="293"/>
                  </a:lnTo>
                  <a:lnTo>
                    <a:pt x="120" y="290"/>
                  </a:lnTo>
                  <a:lnTo>
                    <a:pt x="126" y="290"/>
                  </a:lnTo>
                  <a:lnTo>
                    <a:pt x="132" y="287"/>
                  </a:lnTo>
                  <a:lnTo>
                    <a:pt x="138" y="284"/>
                  </a:lnTo>
                  <a:lnTo>
                    <a:pt x="144" y="281"/>
                  </a:lnTo>
                  <a:lnTo>
                    <a:pt x="149" y="281"/>
                  </a:lnTo>
                  <a:lnTo>
                    <a:pt x="155" y="278"/>
                  </a:lnTo>
                  <a:lnTo>
                    <a:pt x="161" y="275"/>
                  </a:lnTo>
                  <a:lnTo>
                    <a:pt x="167" y="275"/>
                  </a:lnTo>
                  <a:lnTo>
                    <a:pt x="173" y="273"/>
                  </a:lnTo>
                  <a:lnTo>
                    <a:pt x="179" y="270"/>
                  </a:lnTo>
                  <a:lnTo>
                    <a:pt x="187" y="270"/>
                  </a:lnTo>
                  <a:lnTo>
                    <a:pt x="193" y="267"/>
                  </a:lnTo>
                  <a:lnTo>
                    <a:pt x="199" y="264"/>
                  </a:lnTo>
                  <a:lnTo>
                    <a:pt x="205" y="264"/>
                  </a:lnTo>
                  <a:lnTo>
                    <a:pt x="214" y="264"/>
                  </a:lnTo>
                  <a:lnTo>
                    <a:pt x="220" y="261"/>
                  </a:lnTo>
                  <a:lnTo>
                    <a:pt x="228" y="258"/>
                  </a:lnTo>
                  <a:lnTo>
                    <a:pt x="234" y="258"/>
                  </a:lnTo>
                  <a:lnTo>
                    <a:pt x="243" y="258"/>
                  </a:lnTo>
                  <a:lnTo>
                    <a:pt x="252" y="255"/>
                  </a:lnTo>
                  <a:lnTo>
                    <a:pt x="261" y="255"/>
                  </a:lnTo>
                  <a:lnTo>
                    <a:pt x="267" y="255"/>
                  </a:lnTo>
                  <a:lnTo>
                    <a:pt x="275" y="255"/>
                  </a:lnTo>
                  <a:lnTo>
                    <a:pt x="284" y="252"/>
                  </a:lnTo>
                  <a:lnTo>
                    <a:pt x="293" y="252"/>
                  </a:lnTo>
                  <a:lnTo>
                    <a:pt x="299" y="252"/>
                  </a:lnTo>
                  <a:lnTo>
                    <a:pt x="308" y="252"/>
                  </a:lnTo>
                  <a:lnTo>
                    <a:pt x="313" y="249"/>
                  </a:lnTo>
                  <a:lnTo>
                    <a:pt x="322" y="249"/>
                  </a:lnTo>
                  <a:lnTo>
                    <a:pt x="331" y="249"/>
                  </a:lnTo>
                  <a:lnTo>
                    <a:pt x="337" y="249"/>
                  </a:lnTo>
                  <a:lnTo>
                    <a:pt x="343" y="249"/>
                  </a:lnTo>
                  <a:lnTo>
                    <a:pt x="352" y="249"/>
                  </a:lnTo>
                  <a:lnTo>
                    <a:pt x="357" y="249"/>
                  </a:lnTo>
                  <a:lnTo>
                    <a:pt x="366" y="249"/>
                  </a:lnTo>
                  <a:lnTo>
                    <a:pt x="372" y="249"/>
                  </a:lnTo>
                  <a:lnTo>
                    <a:pt x="381" y="249"/>
                  </a:lnTo>
                  <a:lnTo>
                    <a:pt x="387" y="249"/>
                  </a:lnTo>
                  <a:lnTo>
                    <a:pt x="395" y="249"/>
                  </a:lnTo>
                  <a:lnTo>
                    <a:pt x="401" y="246"/>
                  </a:lnTo>
                  <a:lnTo>
                    <a:pt x="407" y="246"/>
                  </a:lnTo>
                  <a:lnTo>
                    <a:pt x="413" y="246"/>
                  </a:lnTo>
                  <a:lnTo>
                    <a:pt x="419" y="246"/>
                  </a:lnTo>
                  <a:lnTo>
                    <a:pt x="428" y="246"/>
                  </a:lnTo>
                  <a:lnTo>
                    <a:pt x="434" y="246"/>
                  </a:lnTo>
                  <a:lnTo>
                    <a:pt x="439" y="246"/>
                  </a:lnTo>
                  <a:lnTo>
                    <a:pt x="445" y="246"/>
                  </a:lnTo>
                  <a:lnTo>
                    <a:pt x="451" y="246"/>
                  </a:lnTo>
                  <a:lnTo>
                    <a:pt x="457" y="246"/>
                  </a:lnTo>
                  <a:lnTo>
                    <a:pt x="463" y="246"/>
                  </a:lnTo>
                  <a:lnTo>
                    <a:pt x="469" y="246"/>
                  </a:lnTo>
                  <a:lnTo>
                    <a:pt x="475" y="246"/>
                  </a:lnTo>
                  <a:lnTo>
                    <a:pt x="477" y="246"/>
                  </a:lnTo>
                  <a:lnTo>
                    <a:pt x="483" y="246"/>
                  </a:lnTo>
                  <a:lnTo>
                    <a:pt x="489" y="246"/>
                  </a:lnTo>
                  <a:lnTo>
                    <a:pt x="498" y="246"/>
                  </a:lnTo>
                  <a:lnTo>
                    <a:pt x="507" y="246"/>
                  </a:lnTo>
                  <a:lnTo>
                    <a:pt x="516" y="246"/>
                  </a:lnTo>
                  <a:lnTo>
                    <a:pt x="524" y="246"/>
                  </a:lnTo>
                  <a:lnTo>
                    <a:pt x="533" y="246"/>
                  </a:lnTo>
                  <a:lnTo>
                    <a:pt x="539" y="246"/>
                  </a:lnTo>
                  <a:lnTo>
                    <a:pt x="545" y="246"/>
                  </a:lnTo>
                  <a:lnTo>
                    <a:pt x="551" y="249"/>
                  </a:lnTo>
                  <a:lnTo>
                    <a:pt x="557" y="249"/>
                  </a:lnTo>
                  <a:lnTo>
                    <a:pt x="562" y="249"/>
                  </a:lnTo>
                  <a:lnTo>
                    <a:pt x="565" y="249"/>
                  </a:lnTo>
                  <a:lnTo>
                    <a:pt x="568" y="249"/>
                  </a:lnTo>
                  <a:lnTo>
                    <a:pt x="574" y="249"/>
                  </a:lnTo>
                  <a:lnTo>
                    <a:pt x="577" y="249"/>
                  </a:lnTo>
                  <a:lnTo>
                    <a:pt x="577" y="246"/>
                  </a:lnTo>
                  <a:lnTo>
                    <a:pt x="577" y="243"/>
                  </a:lnTo>
                  <a:lnTo>
                    <a:pt x="577" y="237"/>
                  </a:lnTo>
                  <a:lnTo>
                    <a:pt x="577" y="229"/>
                  </a:lnTo>
                  <a:lnTo>
                    <a:pt x="577" y="226"/>
                  </a:lnTo>
                  <a:lnTo>
                    <a:pt x="580" y="220"/>
                  </a:lnTo>
                  <a:lnTo>
                    <a:pt x="580" y="214"/>
                  </a:lnTo>
                  <a:lnTo>
                    <a:pt x="583" y="208"/>
                  </a:lnTo>
                  <a:lnTo>
                    <a:pt x="586" y="202"/>
                  </a:lnTo>
                  <a:lnTo>
                    <a:pt x="589" y="196"/>
                  </a:lnTo>
                  <a:lnTo>
                    <a:pt x="592" y="190"/>
                  </a:lnTo>
                  <a:lnTo>
                    <a:pt x="595" y="188"/>
                  </a:lnTo>
                  <a:lnTo>
                    <a:pt x="598" y="179"/>
                  </a:lnTo>
                  <a:lnTo>
                    <a:pt x="601" y="173"/>
                  </a:lnTo>
                  <a:lnTo>
                    <a:pt x="603" y="167"/>
                  </a:lnTo>
                  <a:lnTo>
                    <a:pt x="609" y="161"/>
                  </a:lnTo>
                  <a:lnTo>
                    <a:pt x="612" y="155"/>
                  </a:lnTo>
                  <a:lnTo>
                    <a:pt x="618" y="149"/>
                  </a:lnTo>
                  <a:lnTo>
                    <a:pt x="624" y="144"/>
                  </a:lnTo>
                  <a:lnTo>
                    <a:pt x="633" y="141"/>
                  </a:lnTo>
                  <a:lnTo>
                    <a:pt x="639" y="135"/>
                  </a:lnTo>
                  <a:lnTo>
                    <a:pt x="644" y="129"/>
                  </a:lnTo>
                  <a:lnTo>
                    <a:pt x="653" y="126"/>
                  </a:lnTo>
                  <a:lnTo>
                    <a:pt x="662" y="123"/>
                  </a:lnTo>
                  <a:lnTo>
                    <a:pt x="665" y="120"/>
                  </a:lnTo>
                  <a:lnTo>
                    <a:pt x="671" y="120"/>
                  </a:lnTo>
                  <a:lnTo>
                    <a:pt x="674" y="117"/>
                  </a:lnTo>
                  <a:lnTo>
                    <a:pt x="680" y="117"/>
                  </a:lnTo>
                  <a:lnTo>
                    <a:pt x="685" y="114"/>
                  </a:lnTo>
                  <a:lnTo>
                    <a:pt x="688" y="114"/>
                  </a:lnTo>
                  <a:lnTo>
                    <a:pt x="694" y="114"/>
                  </a:lnTo>
                  <a:lnTo>
                    <a:pt x="700" y="114"/>
                  </a:lnTo>
                  <a:lnTo>
                    <a:pt x="700" y="111"/>
                  </a:lnTo>
                  <a:lnTo>
                    <a:pt x="700" y="108"/>
                  </a:lnTo>
                  <a:lnTo>
                    <a:pt x="697" y="106"/>
                  </a:lnTo>
                  <a:lnTo>
                    <a:pt x="694" y="100"/>
                  </a:lnTo>
                  <a:lnTo>
                    <a:pt x="691" y="94"/>
                  </a:lnTo>
                  <a:lnTo>
                    <a:pt x="685" y="88"/>
                  </a:lnTo>
                  <a:lnTo>
                    <a:pt x="683" y="79"/>
                  </a:lnTo>
                  <a:lnTo>
                    <a:pt x="680" y="70"/>
                  </a:lnTo>
                  <a:lnTo>
                    <a:pt x="674" y="62"/>
                  </a:lnTo>
                  <a:lnTo>
                    <a:pt x="671" y="53"/>
                  </a:lnTo>
                  <a:lnTo>
                    <a:pt x="665" y="44"/>
                  </a:lnTo>
                  <a:lnTo>
                    <a:pt x="659" y="35"/>
                  </a:lnTo>
                  <a:lnTo>
                    <a:pt x="653" y="29"/>
                  </a:lnTo>
                  <a:lnTo>
                    <a:pt x="650" y="23"/>
                  </a:lnTo>
                  <a:lnTo>
                    <a:pt x="644" y="18"/>
                  </a:lnTo>
                  <a:lnTo>
                    <a:pt x="639" y="12"/>
                  </a:lnTo>
                  <a:lnTo>
                    <a:pt x="688" y="0"/>
                  </a:lnTo>
                  <a:lnTo>
                    <a:pt x="688" y="3"/>
                  </a:lnTo>
                  <a:lnTo>
                    <a:pt x="688" y="9"/>
                  </a:lnTo>
                  <a:lnTo>
                    <a:pt x="691" y="15"/>
                  </a:lnTo>
                  <a:lnTo>
                    <a:pt x="694" y="21"/>
                  </a:lnTo>
                  <a:lnTo>
                    <a:pt x="697" y="29"/>
                  </a:lnTo>
                  <a:lnTo>
                    <a:pt x="700" y="38"/>
                  </a:lnTo>
                  <a:lnTo>
                    <a:pt x="703" y="47"/>
                  </a:lnTo>
                  <a:lnTo>
                    <a:pt x="706" y="56"/>
                  </a:lnTo>
                  <a:lnTo>
                    <a:pt x="709" y="67"/>
                  </a:lnTo>
                  <a:lnTo>
                    <a:pt x="709" y="70"/>
                  </a:lnTo>
                  <a:lnTo>
                    <a:pt x="712" y="76"/>
                  </a:lnTo>
                  <a:lnTo>
                    <a:pt x="712" y="82"/>
                  </a:lnTo>
                  <a:lnTo>
                    <a:pt x="712" y="88"/>
                  </a:lnTo>
                  <a:lnTo>
                    <a:pt x="715" y="94"/>
                  </a:lnTo>
                  <a:lnTo>
                    <a:pt x="718" y="103"/>
                  </a:lnTo>
                  <a:lnTo>
                    <a:pt x="721" y="111"/>
                  </a:lnTo>
                  <a:lnTo>
                    <a:pt x="724" y="117"/>
                  </a:lnTo>
                  <a:lnTo>
                    <a:pt x="724" y="114"/>
                  </a:lnTo>
                  <a:lnTo>
                    <a:pt x="732" y="114"/>
                  </a:lnTo>
                  <a:lnTo>
                    <a:pt x="735" y="111"/>
                  </a:lnTo>
                  <a:lnTo>
                    <a:pt x="741" y="111"/>
                  </a:lnTo>
                  <a:lnTo>
                    <a:pt x="750" y="111"/>
                  </a:lnTo>
                  <a:lnTo>
                    <a:pt x="759" y="114"/>
                  </a:lnTo>
                  <a:lnTo>
                    <a:pt x="765" y="117"/>
                  </a:lnTo>
                  <a:lnTo>
                    <a:pt x="773" y="120"/>
                  </a:lnTo>
                  <a:lnTo>
                    <a:pt x="779" y="123"/>
                  </a:lnTo>
                  <a:lnTo>
                    <a:pt x="785" y="126"/>
                  </a:lnTo>
                  <a:lnTo>
                    <a:pt x="788" y="129"/>
                  </a:lnTo>
                  <a:lnTo>
                    <a:pt x="794" y="132"/>
                  </a:lnTo>
                  <a:lnTo>
                    <a:pt x="800" y="135"/>
                  </a:lnTo>
                  <a:lnTo>
                    <a:pt x="806" y="141"/>
                  </a:lnTo>
                  <a:lnTo>
                    <a:pt x="811" y="147"/>
                  </a:lnTo>
                  <a:lnTo>
                    <a:pt x="817" y="149"/>
                  </a:lnTo>
                  <a:lnTo>
                    <a:pt x="823" y="155"/>
                  </a:lnTo>
                  <a:lnTo>
                    <a:pt x="829" y="164"/>
                  </a:lnTo>
                  <a:lnTo>
                    <a:pt x="835" y="170"/>
                  </a:lnTo>
                  <a:lnTo>
                    <a:pt x="841" y="179"/>
                  </a:lnTo>
                  <a:lnTo>
                    <a:pt x="847" y="185"/>
                  </a:lnTo>
                  <a:lnTo>
                    <a:pt x="850" y="190"/>
                  </a:lnTo>
                  <a:lnTo>
                    <a:pt x="855" y="199"/>
                  </a:lnTo>
                  <a:lnTo>
                    <a:pt x="858" y="205"/>
                  </a:lnTo>
                  <a:lnTo>
                    <a:pt x="861" y="211"/>
                  </a:lnTo>
                  <a:lnTo>
                    <a:pt x="864" y="214"/>
                  </a:lnTo>
                  <a:lnTo>
                    <a:pt x="867" y="220"/>
                  </a:lnTo>
                  <a:lnTo>
                    <a:pt x="870" y="226"/>
                  </a:lnTo>
                  <a:lnTo>
                    <a:pt x="870" y="232"/>
                  </a:lnTo>
                  <a:lnTo>
                    <a:pt x="873" y="240"/>
                  </a:lnTo>
                  <a:lnTo>
                    <a:pt x="870" y="246"/>
                  </a:lnTo>
                  <a:lnTo>
                    <a:pt x="870" y="252"/>
                  </a:lnTo>
                  <a:lnTo>
                    <a:pt x="864" y="258"/>
                  </a:lnTo>
                  <a:lnTo>
                    <a:pt x="858" y="261"/>
                  </a:lnTo>
                  <a:lnTo>
                    <a:pt x="852" y="261"/>
                  </a:lnTo>
                  <a:lnTo>
                    <a:pt x="850" y="261"/>
                  </a:lnTo>
                  <a:lnTo>
                    <a:pt x="850" y="264"/>
                  </a:lnTo>
                  <a:lnTo>
                    <a:pt x="847" y="267"/>
                  </a:lnTo>
                  <a:lnTo>
                    <a:pt x="847" y="275"/>
                  </a:lnTo>
                  <a:lnTo>
                    <a:pt x="844" y="281"/>
                  </a:lnTo>
                  <a:lnTo>
                    <a:pt x="841" y="284"/>
                  </a:lnTo>
                  <a:lnTo>
                    <a:pt x="838" y="287"/>
                  </a:lnTo>
                  <a:lnTo>
                    <a:pt x="838" y="281"/>
                  </a:lnTo>
                  <a:lnTo>
                    <a:pt x="835" y="275"/>
                  </a:lnTo>
                  <a:lnTo>
                    <a:pt x="835" y="270"/>
                  </a:lnTo>
                  <a:lnTo>
                    <a:pt x="829" y="264"/>
                  </a:lnTo>
                  <a:lnTo>
                    <a:pt x="826" y="255"/>
                  </a:lnTo>
                  <a:lnTo>
                    <a:pt x="823" y="249"/>
                  </a:lnTo>
                  <a:lnTo>
                    <a:pt x="823" y="243"/>
                  </a:lnTo>
                  <a:lnTo>
                    <a:pt x="820" y="237"/>
                  </a:lnTo>
                  <a:lnTo>
                    <a:pt x="817" y="234"/>
                  </a:lnTo>
                  <a:lnTo>
                    <a:pt x="811" y="226"/>
                  </a:lnTo>
                  <a:lnTo>
                    <a:pt x="809" y="214"/>
                  </a:lnTo>
                  <a:lnTo>
                    <a:pt x="803" y="211"/>
                  </a:lnTo>
                  <a:lnTo>
                    <a:pt x="800" y="205"/>
                  </a:lnTo>
                  <a:lnTo>
                    <a:pt x="797" y="199"/>
                  </a:lnTo>
                  <a:lnTo>
                    <a:pt x="794" y="196"/>
                  </a:lnTo>
                  <a:lnTo>
                    <a:pt x="785" y="188"/>
                  </a:lnTo>
                  <a:lnTo>
                    <a:pt x="779" y="179"/>
                  </a:lnTo>
                  <a:lnTo>
                    <a:pt x="770" y="173"/>
                  </a:lnTo>
                  <a:lnTo>
                    <a:pt x="762" y="170"/>
                  </a:lnTo>
                  <a:lnTo>
                    <a:pt x="753" y="164"/>
                  </a:lnTo>
                  <a:lnTo>
                    <a:pt x="74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5" name="Freeform 49"/>
            <p:cNvSpPr>
              <a:spLocks/>
            </p:cNvSpPr>
            <p:nvPr/>
          </p:nvSpPr>
          <p:spPr bwMode="auto">
            <a:xfrm>
              <a:off x="1257" y="2990"/>
              <a:ext cx="251" cy="328"/>
            </a:xfrm>
            <a:custGeom>
              <a:avLst/>
              <a:gdLst>
                <a:gd name="T0" fmla="*/ 0 w 662"/>
                <a:gd name="T1" fmla="*/ 0 h 835"/>
                <a:gd name="T2" fmla="*/ 0 w 662"/>
                <a:gd name="T3" fmla="*/ 0 h 835"/>
                <a:gd name="T4" fmla="*/ 0 w 662"/>
                <a:gd name="T5" fmla="*/ 0 h 835"/>
                <a:gd name="T6" fmla="*/ 0 w 662"/>
                <a:gd name="T7" fmla="*/ 0 h 835"/>
                <a:gd name="T8" fmla="*/ 0 w 662"/>
                <a:gd name="T9" fmla="*/ 0 h 835"/>
                <a:gd name="T10" fmla="*/ 0 w 662"/>
                <a:gd name="T11" fmla="*/ 0 h 835"/>
                <a:gd name="T12" fmla="*/ 0 w 662"/>
                <a:gd name="T13" fmla="*/ 0 h 835"/>
                <a:gd name="T14" fmla="*/ 0 w 662"/>
                <a:gd name="T15" fmla="*/ 0 h 835"/>
                <a:gd name="T16" fmla="*/ 0 w 662"/>
                <a:gd name="T17" fmla="*/ 0 h 835"/>
                <a:gd name="T18" fmla="*/ 0 w 662"/>
                <a:gd name="T19" fmla="*/ 0 h 835"/>
                <a:gd name="T20" fmla="*/ 0 w 662"/>
                <a:gd name="T21" fmla="*/ 0 h 835"/>
                <a:gd name="T22" fmla="*/ 0 w 662"/>
                <a:gd name="T23" fmla="*/ 0 h 835"/>
                <a:gd name="T24" fmla="*/ 0 w 662"/>
                <a:gd name="T25" fmla="*/ 0 h 835"/>
                <a:gd name="T26" fmla="*/ 0 w 662"/>
                <a:gd name="T27" fmla="*/ 0 h 835"/>
                <a:gd name="T28" fmla="*/ 0 w 662"/>
                <a:gd name="T29" fmla="*/ 0 h 835"/>
                <a:gd name="T30" fmla="*/ 0 w 662"/>
                <a:gd name="T31" fmla="*/ 0 h 835"/>
                <a:gd name="T32" fmla="*/ 0 w 662"/>
                <a:gd name="T33" fmla="*/ 0 h 835"/>
                <a:gd name="T34" fmla="*/ 0 w 662"/>
                <a:gd name="T35" fmla="*/ 0 h 835"/>
                <a:gd name="T36" fmla="*/ 0 w 662"/>
                <a:gd name="T37" fmla="*/ 0 h 835"/>
                <a:gd name="T38" fmla="*/ 0 w 662"/>
                <a:gd name="T39" fmla="*/ 0 h 835"/>
                <a:gd name="T40" fmla="*/ 0 w 662"/>
                <a:gd name="T41" fmla="*/ 0 h 835"/>
                <a:gd name="T42" fmla="*/ 0 w 662"/>
                <a:gd name="T43" fmla="*/ 0 h 835"/>
                <a:gd name="T44" fmla="*/ 0 w 662"/>
                <a:gd name="T45" fmla="*/ 0 h 835"/>
                <a:gd name="T46" fmla="*/ 0 w 662"/>
                <a:gd name="T47" fmla="*/ 0 h 835"/>
                <a:gd name="T48" fmla="*/ 0 w 662"/>
                <a:gd name="T49" fmla="*/ 0 h 835"/>
                <a:gd name="T50" fmla="*/ 0 w 662"/>
                <a:gd name="T51" fmla="*/ 0 h 835"/>
                <a:gd name="T52" fmla="*/ 0 w 662"/>
                <a:gd name="T53" fmla="*/ 0 h 835"/>
                <a:gd name="T54" fmla="*/ 0 w 662"/>
                <a:gd name="T55" fmla="*/ 0 h 835"/>
                <a:gd name="T56" fmla="*/ 0 w 662"/>
                <a:gd name="T57" fmla="*/ 0 h 835"/>
                <a:gd name="T58" fmla="*/ 0 w 662"/>
                <a:gd name="T59" fmla="*/ 0 h 835"/>
                <a:gd name="T60" fmla="*/ 0 w 662"/>
                <a:gd name="T61" fmla="*/ 0 h 835"/>
                <a:gd name="T62" fmla="*/ 0 w 662"/>
                <a:gd name="T63" fmla="*/ 0 h 835"/>
                <a:gd name="T64" fmla="*/ 0 w 662"/>
                <a:gd name="T65" fmla="*/ 0 h 835"/>
                <a:gd name="T66" fmla="*/ 0 w 662"/>
                <a:gd name="T67" fmla="*/ 0 h 835"/>
                <a:gd name="T68" fmla="*/ 0 w 662"/>
                <a:gd name="T69" fmla="*/ 0 h 835"/>
                <a:gd name="T70" fmla="*/ 0 w 662"/>
                <a:gd name="T71" fmla="*/ 0 h 835"/>
                <a:gd name="T72" fmla="*/ 0 w 662"/>
                <a:gd name="T73" fmla="*/ 0 h 835"/>
                <a:gd name="T74" fmla="*/ 0 w 662"/>
                <a:gd name="T75" fmla="*/ 0 h 835"/>
                <a:gd name="T76" fmla="*/ 0 w 662"/>
                <a:gd name="T77" fmla="*/ 0 h 835"/>
                <a:gd name="T78" fmla="*/ 0 w 662"/>
                <a:gd name="T79" fmla="*/ 0 h 835"/>
                <a:gd name="T80" fmla="*/ 0 w 662"/>
                <a:gd name="T81" fmla="*/ 0 h 835"/>
                <a:gd name="T82" fmla="*/ 0 w 662"/>
                <a:gd name="T83" fmla="*/ 0 h 835"/>
                <a:gd name="T84" fmla="*/ 0 w 662"/>
                <a:gd name="T85" fmla="*/ 0 h 835"/>
                <a:gd name="T86" fmla="*/ 0 w 662"/>
                <a:gd name="T87" fmla="*/ 0 h 835"/>
                <a:gd name="T88" fmla="*/ 0 w 662"/>
                <a:gd name="T89" fmla="*/ 0 h 835"/>
                <a:gd name="T90" fmla="*/ 0 w 662"/>
                <a:gd name="T91" fmla="*/ 0 h 835"/>
                <a:gd name="T92" fmla="*/ 0 w 662"/>
                <a:gd name="T93" fmla="*/ 0 h 835"/>
                <a:gd name="T94" fmla="*/ 0 w 662"/>
                <a:gd name="T95" fmla="*/ 0 h 835"/>
                <a:gd name="T96" fmla="*/ 0 w 662"/>
                <a:gd name="T97" fmla="*/ 0 h 835"/>
                <a:gd name="T98" fmla="*/ 0 w 662"/>
                <a:gd name="T99" fmla="*/ 0 h 835"/>
                <a:gd name="T100" fmla="*/ 0 w 662"/>
                <a:gd name="T101" fmla="*/ 0 h 835"/>
                <a:gd name="T102" fmla="*/ 0 w 662"/>
                <a:gd name="T103" fmla="*/ 0 h 835"/>
                <a:gd name="T104" fmla="*/ 0 w 662"/>
                <a:gd name="T105" fmla="*/ 0 h 835"/>
                <a:gd name="T106" fmla="*/ 0 w 662"/>
                <a:gd name="T107" fmla="*/ 0 h 835"/>
                <a:gd name="T108" fmla="*/ 0 w 662"/>
                <a:gd name="T109" fmla="*/ 0 h 835"/>
                <a:gd name="T110" fmla="*/ 0 w 662"/>
                <a:gd name="T111" fmla="*/ 0 h 835"/>
                <a:gd name="T112" fmla="*/ 0 w 662"/>
                <a:gd name="T113" fmla="*/ 0 h 835"/>
                <a:gd name="T114" fmla="*/ 0 w 662"/>
                <a:gd name="T115" fmla="*/ 0 h 8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2"/>
                <a:gd name="T175" fmla="*/ 0 h 835"/>
                <a:gd name="T176" fmla="*/ 662 w 662"/>
                <a:gd name="T177" fmla="*/ 835 h 8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2" h="835">
                  <a:moveTo>
                    <a:pt x="384" y="235"/>
                  </a:moveTo>
                  <a:lnTo>
                    <a:pt x="387" y="232"/>
                  </a:lnTo>
                  <a:lnTo>
                    <a:pt x="393" y="232"/>
                  </a:lnTo>
                  <a:lnTo>
                    <a:pt x="396" y="226"/>
                  </a:lnTo>
                  <a:lnTo>
                    <a:pt x="401" y="223"/>
                  </a:lnTo>
                  <a:lnTo>
                    <a:pt x="407" y="220"/>
                  </a:lnTo>
                  <a:lnTo>
                    <a:pt x="416" y="217"/>
                  </a:lnTo>
                  <a:lnTo>
                    <a:pt x="422" y="214"/>
                  </a:lnTo>
                  <a:lnTo>
                    <a:pt x="428" y="208"/>
                  </a:lnTo>
                  <a:lnTo>
                    <a:pt x="434" y="205"/>
                  </a:lnTo>
                  <a:lnTo>
                    <a:pt x="439" y="199"/>
                  </a:lnTo>
                  <a:lnTo>
                    <a:pt x="445" y="194"/>
                  </a:lnTo>
                  <a:lnTo>
                    <a:pt x="451" y="188"/>
                  </a:lnTo>
                  <a:lnTo>
                    <a:pt x="454" y="182"/>
                  </a:lnTo>
                  <a:lnTo>
                    <a:pt x="457" y="176"/>
                  </a:lnTo>
                  <a:lnTo>
                    <a:pt x="457" y="167"/>
                  </a:lnTo>
                  <a:lnTo>
                    <a:pt x="460" y="161"/>
                  </a:lnTo>
                  <a:lnTo>
                    <a:pt x="460" y="153"/>
                  </a:lnTo>
                  <a:lnTo>
                    <a:pt x="463" y="141"/>
                  </a:lnTo>
                  <a:lnTo>
                    <a:pt x="460" y="138"/>
                  </a:lnTo>
                  <a:lnTo>
                    <a:pt x="460" y="132"/>
                  </a:lnTo>
                  <a:lnTo>
                    <a:pt x="460" y="126"/>
                  </a:lnTo>
                  <a:lnTo>
                    <a:pt x="460" y="123"/>
                  </a:lnTo>
                  <a:lnTo>
                    <a:pt x="460" y="112"/>
                  </a:lnTo>
                  <a:lnTo>
                    <a:pt x="460" y="103"/>
                  </a:lnTo>
                  <a:lnTo>
                    <a:pt x="460" y="94"/>
                  </a:lnTo>
                  <a:lnTo>
                    <a:pt x="460" y="85"/>
                  </a:lnTo>
                  <a:lnTo>
                    <a:pt x="457" y="76"/>
                  </a:lnTo>
                  <a:lnTo>
                    <a:pt x="457" y="71"/>
                  </a:lnTo>
                  <a:lnTo>
                    <a:pt x="457" y="65"/>
                  </a:lnTo>
                  <a:lnTo>
                    <a:pt x="457" y="59"/>
                  </a:lnTo>
                  <a:lnTo>
                    <a:pt x="457" y="56"/>
                  </a:lnTo>
                  <a:lnTo>
                    <a:pt x="460" y="53"/>
                  </a:lnTo>
                  <a:lnTo>
                    <a:pt x="463" y="50"/>
                  </a:lnTo>
                  <a:lnTo>
                    <a:pt x="469" y="50"/>
                  </a:lnTo>
                  <a:lnTo>
                    <a:pt x="475" y="44"/>
                  </a:lnTo>
                  <a:lnTo>
                    <a:pt x="483" y="41"/>
                  </a:lnTo>
                  <a:lnTo>
                    <a:pt x="492" y="35"/>
                  </a:lnTo>
                  <a:lnTo>
                    <a:pt x="501" y="29"/>
                  </a:lnTo>
                  <a:lnTo>
                    <a:pt x="510" y="27"/>
                  </a:lnTo>
                  <a:lnTo>
                    <a:pt x="519" y="21"/>
                  </a:lnTo>
                  <a:lnTo>
                    <a:pt x="524" y="18"/>
                  </a:lnTo>
                  <a:lnTo>
                    <a:pt x="530" y="15"/>
                  </a:lnTo>
                  <a:lnTo>
                    <a:pt x="533" y="15"/>
                  </a:lnTo>
                  <a:lnTo>
                    <a:pt x="539" y="12"/>
                  </a:lnTo>
                  <a:lnTo>
                    <a:pt x="548" y="6"/>
                  </a:lnTo>
                  <a:lnTo>
                    <a:pt x="557" y="3"/>
                  </a:lnTo>
                  <a:lnTo>
                    <a:pt x="565" y="0"/>
                  </a:lnTo>
                  <a:lnTo>
                    <a:pt x="574" y="0"/>
                  </a:lnTo>
                  <a:lnTo>
                    <a:pt x="603" y="29"/>
                  </a:lnTo>
                  <a:lnTo>
                    <a:pt x="601" y="29"/>
                  </a:lnTo>
                  <a:lnTo>
                    <a:pt x="595" y="32"/>
                  </a:lnTo>
                  <a:lnTo>
                    <a:pt x="589" y="35"/>
                  </a:lnTo>
                  <a:lnTo>
                    <a:pt x="586" y="38"/>
                  </a:lnTo>
                  <a:lnTo>
                    <a:pt x="577" y="41"/>
                  </a:lnTo>
                  <a:lnTo>
                    <a:pt x="571" y="44"/>
                  </a:lnTo>
                  <a:lnTo>
                    <a:pt x="565" y="50"/>
                  </a:lnTo>
                  <a:lnTo>
                    <a:pt x="557" y="53"/>
                  </a:lnTo>
                  <a:lnTo>
                    <a:pt x="545" y="56"/>
                  </a:lnTo>
                  <a:lnTo>
                    <a:pt x="536" y="62"/>
                  </a:lnTo>
                  <a:lnTo>
                    <a:pt x="530" y="65"/>
                  </a:lnTo>
                  <a:lnTo>
                    <a:pt x="527" y="68"/>
                  </a:lnTo>
                  <a:lnTo>
                    <a:pt x="521" y="68"/>
                  </a:lnTo>
                  <a:lnTo>
                    <a:pt x="516" y="71"/>
                  </a:lnTo>
                  <a:lnTo>
                    <a:pt x="510" y="73"/>
                  </a:lnTo>
                  <a:lnTo>
                    <a:pt x="504" y="76"/>
                  </a:lnTo>
                  <a:lnTo>
                    <a:pt x="498" y="79"/>
                  </a:lnTo>
                  <a:lnTo>
                    <a:pt x="492" y="82"/>
                  </a:lnTo>
                  <a:lnTo>
                    <a:pt x="492" y="85"/>
                  </a:lnTo>
                  <a:lnTo>
                    <a:pt x="495" y="88"/>
                  </a:lnTo>
                  <a:lnTo>
                    <a:pt x="495" y="94"/>
                  </a:lnTo>
                  <a:lnTo>
                    <a:pt x="498" y="103"/>
                  </a:lnTo>
                  <a:lnTo>
                    <a:pt x="498" y="109"/>
                  </a:lnTo>
                  <a:lnTo>
                    <a:pt x="501" y="114"/>
                  </a:lnTo>
                  <a:lnTo>
                    <a:pt x="501" y="123"/>
                  </a:lnTo>
                  <a:lnTo>
                    <a:pt x="501" y="132"/>
                  </a:lnTo>
                  <a:lnTo>
                    <a:pt x="501" y="141"/>
                  </a:lnTo>
                  <a:lnTo>
                    <a:pt x="504" y="150"/>
                  </a:lnTo>
                  <a:lnTo>
                    <a:pt x="501" y="155"/>
                  </a:lnTo>
                  <a:lnTo>
                    <a:pt x="501" y="167"/>
                  </a:lnTo>
                  <a:lnTo>
                    <a:pt x="501" y="173"/>
                  </a:lnTo>
                  <a:lnTo>
                    <a:pt x="498" y="182"/>
                  </a:lnTo>
                  <a:lnTo>
                    <a:pt x="495" y="191"/>
                  </a:lnTo>
                  <a:lnTo>
                    <a:pt x="492" y="196"/>
                  </a:lnTo>
                  <a:lnTo>
                    <a:pt x="495" y="199"/>
                  </a:lnTo>
                  <a:lnTo>
                    <a:pt x="501" y="205"/>
                  </a:lnTo>
                  <a:lnTo>
                    <a:pt x="507" y="211"/>
                  </a:lnTo>
                  <a:lnTo>
                    <a:pt x="513" y="217"/>
                  </a:lnTo>
                  <a:lnTo>
                    <a:pt x="519" y="223"/>
                  </a:lnTo>
                  <a:lnTo>
                    <a:pt x="524" y="226"/>
                  </a:lnTo>
                  <a:lnTo>
                    <a:pt x="530" y="235"/>
                  </a:lnTo>
                  <a:lnTo>
                    <a:pt x="536" y="243"/>
                  </a:lnTo>
                  <a:lnTo>
                    <a:pt x="545" y="249"/>
                  </a:lnTo>
                  <a:lnTo>
                    <a:pt x="551" y="258"/>
                  </a:lnTo>
                  <a:lnTo>
                    <a:pt x="560" y="267"/>
                  </a:lnTo>
                  <a:lnTo>
                    <a:pt x="562" y="273"/>
                  </a:lnTo>
                  <a:lnTo>
                    <a:pt x="565" y="276"/>
                  </a:lnTo>
                  <a:lnTo>
                    <a:pt x="571" y="281"/>
                  </a:lnTo>
                  <a:lnTo>
                    <a:pt x="574" y="287"/>
                  </a:lnTo>
                  <a:lnTo>
                    <a:pt x="577" y="290"/>
                  </a:lnTo>
                  <a:lnTo>
                    <a:pt x="583" y="296"/>
                  </a:lnTo>
                  <a:lnTo>
                    <a:pt x="586" y="302"/>
                  </a:lnTo>
                  <a:lnTo>
                    <a:pt x="589" y="308"/>
                  </a:lnTo>
                  <a:lnTo>
                    <a:pt x="592" y="314"/>
                  </a:lnTo>
                  <a:lnTo>
                    <a:pt x="598" y="317"/>
                  </a:lnTo>
                  <a:lnTo>
                    <a:pt x="601" y="322"/>
                  </a:lnTo>
                  <a:lnTo>
                    <a:pt x="603" y="328"/>
                  </a:lnTo>
                  <a:lnTo>
                    <a:pt x="606" y="334"/>
                  </a:lnTo>
                  <a:lnTo>
                    <a:pt x="612" y="340"/>
                  </a:lnTo>
                  <a:lnTo>
                    <a:pt x="615" y="346"/>
                  </a:lnTo>
                  <a:lnTo>
                    <a:pt x="618" y="352"/>
                  </a:lnTo>
                  <a:lnTo>
                    <a:pt x="621" y="358"/>
                  </a:lnTo>
                  <a:lnTo>
                    <a:pt x="624" y="363"/>
                  </a:lnTo>
                  <a:lnTo>
                    <a:pt x="627" y="369"/>
                  </a:lnTo>
                  <a:lnTo>
                    <a:pt x="633" y="375"/>
                  </a:lnTo>
                  <a:lnTo>
                    <a:pt x="636" y="381"/>
                  </a:lnTo>
                  <a:lnTo>
                    <a:pt x="639" y="387"/>
                  </a:lnTo>
                  <a:lnTo>
                    <a:pt x="639" y="393"/>
                  </a:lnTo>
                  <a:lnTo>
                    <a:pt x="642" y="399"/>
                  </a:lnTo>
                  <a:lnTo>
                    <a:pt x="645" y="404"/>
                  </a:lnTo>
                  <a:lnTo>
                    <a:pt x="647" y="410"/>
                  </a:lnTo>
                  <a:lnTo>
                    <a:pt x="650" y="419"/>
                  </a:lnTo>
                  <a:lnTo>
                    <a:pt x="650" y="425"/>
                  </a:lnTo>
                  <a:lnTo>
                    <a:pt x="653" y="428"/>
                  </a:lnTo>
                  <a:lnTo>
                    <a:pt x="653" y="437"/>
                  </a:lnTo>
                  <a:lnTo>
                    <a:pt x="656" y="443"/>
                  </a:lnTo>
                  <a:lnTo>
                    <a:pt x="659" y="448"/>
                  </a:lnTo>
                  <a:lnTo>
                    <a:pt x="659" y="454"/>
                  </a:lnTo>
                  <a:lnTo>
                    <a:pt x="659" y="460"/>
                  </a:lnTo>
                  <a:lnTo>
                    <a:pt x="662" y="466"/>
                  </a:lnTo>
                  <a:lnTo>
                    <a:pt x="662" y="472"/>
                  </a:lnTo>
                  <a:lnTo>
                    <a:pt x="627" y="566"/>
                  </a:lnTo>
                  <a:lnTo>
                    <a:pt x="624" y="563"/>
                  </a:lnTo>
                  <a:lnTo>
                    <a:pt x="624" y="557"/>
                  </a:lnTo>
                  <a:lnTo>
                    <a:pt x="624" y="554"/>
                  </a:lnTo>
                  <a:lnTo>
                    <a:pt x="624" y="548"/>
                  </a:lnTo>
                  <a:lnTo>
                    <a:pt x="621" y="542"/>
                  </a:lnTo>
                  <a:lnTo>
                    <a:pt x="621" y="533"/>
                  </a:lnTo>
                  <a:lnTo>
                    <a:pt x="621" y="528"/>
                  </a:lnTo>
                  <a:lnTo>
                    <a:pt x="618" y="522"/>
                  </a:lnTo>
                  <a:lnTo>
                    <a:pt x="618" y="516"/>
                  </a:lnTo>
                  <a:lnTo>
                    <a:pt x="615" y="510"/>
                  </a:lnTo>
                  <a:lnTo>
                    <a:pt x="615" y="507"/>
                  </a:lnTo>
                  <a:lnTo>
                    <a:pt x="615" y="501"/>
                  </a:lnTo>
                  <a:lnTo>
                    <a:pt x="612" y="495"/>
                  </a:lnTo>
                  <a:lnTo>
                    <a:pt x="612" y="489"/>
                  </a:lnTo>
                  <a:lnTo>
                    <a:pt x="612" y="487"/>
                  </a:lnTo>
                  <a:lnTo>
                    <a:pt x="609" y="481"/>
                  </a:lnTo>
                  <a:lnTo>
                    <a:pt x="609" y="472"/>
                  </a:lnTo>
                  <a:lnTo>
                    <a:pt x="606" y="466"/>
                  </a:lnTo>
                  <a:lnTo>
                    <a:pt x="606" y="460"/>
                  </a:lnTo>
                  <a:lnTo>
                    <a:pt x="603" y="454"/>
                  </a:lnTo>
                  <a:lnTo>
                    <a:pt x="601" y="448"/>
                  </a:lnTo>
                  <a:lnTo>
                    <a:pt x="601" y="443"/>
                  </a:lnTo>
                  <a:lnTo>
                    <a:pt x="598" y="437"/>
                  </a:lnTo>
                  <a:lnTo>
                    <a:pt x="595" y="428"/>
                  </a:lnTo>
                  <a:lnTo>
                    <a:pt x="592" y="422"/>
                  </a:lnTo>
                  <a:lnTo>
                    <a:pt x="589" y="416"/>
                  </a:lnTo>
                  <a:lnTo>
                    <a:pt x="589" y="410"/>
                  </a:lnTo>
                  <a:lnTo>
                    <a:pt x="586" y="402"/>
                  </a:lnTo>
                  <a:lnTo>
                    <a:pt x="583" y="396"/>
                  </a:lnTo>
                  <a:lnTo>
                    <a:pt x="580" y="390"/>
                  </a:lnTo>
                  <a:lnTo>
                    <a:pt x="577" y="384"/>
                  </a:lnTo>
                  <a:lnTo>
                    <a:pt x="574" y="375"/>
                  </a:lnTo>
                  <a:lnTo>
                    <a:pt x="571" y="369"/>
                  </a:lnTo>
                  <a:lnTo>
                    <a:pt x="565" y="363"/>
                  </a:lnTo>
                  <a:lnTo>
                    <a:pt x="565" y="355"/>
                  </a:lnTo>
                  <a:lnTo>
                    <a:pt x="560" y="349"/>
                  </a:lnTo>
                  <a:lnTo>
                    <a:pt x="557" y="343"/>
                  </a:lnTo>
                  <a:lnTo>
                    <a:pt x="551" y="337"/>
                  </a:lnTo>
                  <a:lnTo>
                    <a:pt x="548" y="331"/>
                  </a:lnTo>
                  <a:lnTo>
                    <a:pt x="542" y="322"/>
                  </a:lnTo>
                  <a:lnTo>
                    <a:pt x="539" y="317"/>
                  </a:lnTo>
                  <a:lnTo>
                    <a:pt x="533" y="311"/>
                  </a:lnTo>
                  <a:lnTo>
                    <a:pt x="530" y="305"/>
                  </a:lnTo>
                  <a:lnTo>
                    <a:pt x="524" y="299"/>
                  </a:lnTo>
                  <a:lnTo>
                    <a:pt x="519" y="293"/>
                  </a:lnTo>
                  <a:lnTo>
                    <a:pt x="513" y="287"/>
                  </a:lnTo>
                  <a:lnTo>
                    <a:pt x="510" y="281"/>
                  </a:lnTo>
                  <a:lnTo>
                    <a:pt x="504" y="276"/>
                  </a:lnTo>
                  <a:lnTo>
                    <a:pt x="498" y="270"/>
                  </a:lnTo>
                  <a:lnTo>
                    <a:pt x="492" y="267"/>
                  </a:lnTo>
                  <a:lnTo>
                    <a:pt x="486" y="261"/>
                  </a:lnTo>
                  <a:lnTo>
                    <a:pt x="478" y="255"/>
                  </a:lnTo>
                  <a:lnTo>
                    <a:pt x="472" y="252"/>
                  </a:lnTo>
                  <a:lnTo>
                    <a:pt x="466" y="246"/>
                  </a:lnTo>
                  <a:lnTo>
                    <a:pt x="460" y="243"/>
                  </a:lnTo>
                  <a:lnTo>
                    <a:pt x="360" y="270"/>
                  </a:lnTo>
                  <a:lnTo>
                    <a:pt x="357" y="273"/>
                  </a:lnTo>
                  <a:lnTo>
                    <a:pt x="357" y="276"/>
                  </a:lnTo>
                  <a:lnTo>
                    <a:pt x="357" y="281"/>
                  </a:lnTo>
                  <a:lnTo>
                    <a:pt x="357" y="290"/>
                  </a:lnTo>
                  <a:lnTo>
                    <a:pt x="357" y="293"/>
                  </a:lnTo>
                  <a:lnTo>
                    <a:pt x="354" y="299"/>
                  </a:lnTo>
                  <a:lnTo>
                    <a:pt x="354" y="305"/>
                  </a:lnTo>
                  <a:lnTo>
                    <a:pt x="354" y="311"/>
                  </a:lnTo>
                  <a:lnTo>
                    <a:pt x="354" y="317"/>
                  </a:lnTo>
                  <a:lnTo>
                    <a:pt x="354" y="322"/>
                  </a:lnTo>
                  <a:lnTo>
                    <a:pt x="352" y="331"/>
                  </a:lnTo>
                  <a:lnTo>
                    <a:pt x="352" y="340"/>
                  </a:lnTo>
                  <a:lnTo>
                    <a:pt x="352" y="346"/>
                  </a:lnTo>
                  <a:lnTo>
                    <a:pt x="352" y="355"/>
                  </a:lnTo>
                  <a:lnTo>
                    <a:pt x="349" y="363"/>
                  </a:lnTo>
                  <a:lnTo>
                    <a:pt x="349" y="372"/>
                  </a:lnTo>
                  <a:lnTo>
                    <a:pt x="346" y="381"/>
                  </a:lnTo>
                  <a:lnTo>
                    <a:pt x="343" y="393"/>
                  </a:lnTo>
                  <a:lnTo>
                    <a:pt x="343" y="402"/>
                  </a:lnTo>
                  <a:lnTo>
                    <a:pt x="340" y="413"/>
                  </a:lnTo>
                  <a:lnTo>
                    <a:pt x="340" y="422"/>
                  </a:lnTo>
                  <a:lnTo>
                    <a:pt x="337" y="434"/>
                  </a:lnTo>
                  <a:lnTo>
                    <a:pt x="334" y="446"/>
                  </a:lnTo>
                  <a:lnTo>
                    <a:pt x="334" y="457"/>
                  </a:lnTo>
                  <a:lnTo>
                    <a:pt x="331" y="469"/>
                  </a:lnTo>
                  <a:lnTo>
                    <a:pt x="328" y="478"/>
                  </a:lnTo>
                  <a:lnTo>
                    <a:pt x="325" y="489"/>
                  </a:lnTo>
                  <a:lnTo>
                    <a:pt x="322" y="504"/>
                  </a:lnTo>
                  <a:lnTo>
                    <a:pt x="319" y="513"/>
                  </a:lnTo>
                  <a:lnTo>
                    <a:pt x="316" y="525"/>
                  </a:lnTo>
                  <a:lnTo>
                    <a:pt x="313" y="536"/>
                  </a:lnTo>
                  <a:lnTo>
                    <a:pt x="308" y="548"/>
                  </a:lnTo>
                  <a:lnTo>
                    <a:pt x="305" y="560"/>
                  </a:lnTo>
                  <a:lnTo>
                    <a:pt x="302" y="571"/>
                  </a:lnTo>
                  <a:lnTo>
                    <a:pt x="296" y="583"/>
                  </a:lnTo>
                  <a:lnTo>
                    <a:pt x="293" y="595"/>
                  </a:lnTo>
                  <a:lnTo>
                    <a:pt x="287" y="607"/>
                  </a:lnTo>
                  <a:lnTo>
                    <a:pt x="281" y="618"/>
                  </a:lnTo>
                  <a:lnTo>
                    <a:pt x="278" y="630"/>
                  </a:lnTo>
                  <a:lnTo>
                    <a:pt x="272" y="642"/>
                  </a:lnTo>
                  <a:lnTo>
                    <a:pt x="267" y="654"/>
                  </a:lnTo>
                  <a:lnTo>
                    <a:pt x="261" y="665"/>
                  </a:lnTo>
                  <a:lnTo>
                    <a:pt x="255" y="677"/>
                  </a:lnTo>
                  <a:lnTo>
                    <a:pt x="249" y="689"/>
                  </a:lnTo>
                  <a:lnTo>
                    <a:pt x="243" y="697"/>
                  </a:lnTo>
                  <a:lnTo>
                    <a:pt x="237" y="709"/>
                  </a:lnTo>
                  <a:lnTo>
                    <a:pt x="229" y="718"/>
                  </a:lnTo>
                  <a:lnTo>
                    <a:pt x="223" y="730"/>
                  </a:lnTo>
                  <a:lnTo>
                    <a:pt x="214" y="738"/>
                  </a:lnTo>
                  <a:lnTo>
                    <a:pt x="208" y="747"/>
                  </a:lnTo>
                  <a:lnTo>
                    <a:pt x="199" y="759"/>
                  </a:lnTo>
                  <a:lnTo>
                    <a:pt x="193" y="768"/>
                  </a:lnTo>
                  <a:lnTo>
                    <a:pt x="182" y="777"/>
                  </a:lnTo>
                  <a:lnTo>
                    <a:pt x="176" y="785"/>
                  </a:lnTo>
                  <a:lnTo>
                    <a:pt x="167" y="791"/>
                  </a:lnTo>
                  <a:lnTo>
                    <a:pt x="155" y="800"/>
                  </a:lnTo>
                  <a:lnTo>
                    <a:pt x="147" y="806"/>
                  </a:lnTo>
                  <a:lnTo>
                    <a:pt x="138" y="815"/>
                  </a:lnTo>
                  <a:lnTo>
                    <a:pt x="129" y="821"/>
                  </a:lnTo>
                  <a:lnTo>
                    <a:pt x="117" y="826"/>
                  </a:lnTo>
                  <a:lnTo>
                    <a:pt x="0" y="835"/>
                  </a:lnTo>
                  <a:lnTo>
                    <a:pt x="6" y="829"/>
                  </a:lnTo>
                  <a:lnTo>
                    <a:pt x="12" y="826"/>
                  </a:lnTo>
                  <a:lnTo>
                    <a:pt x="18" y="823"/>
                  </a:lnTo>
                  <a:lnTo>
                    <a:pt x="23" y="818"/>
                  </a:lnTo>
                  <a:lnTo>
                    <a:pt x="32" y="815"/>
                  </a:lnTo>
                  <a:lnTo>
                    <a:pt x="38" y="809"/>
                  </a:lnTo>
                  <a:lnTo>
                    <a:pt x="47" y="803"/>
                  </a:lnTo>
                  <a:lnTo>
                    <a:pt x="56" y="797"/>
                  </a:lnTo>
                  <a:lnTo>
                    <a:pt x="67" y="791"/>
                  </a:lnTo>
                  <a:lnTo>
                    <a:pt x="70" y="785"/>
                  </a:lnTo>
                  <a:lnTo>
                    <a:pt x="76" y="782"/>
                  </a:lnTo>
                  <a:lnTo>
                    <a:pt x="79" y="779"/>
                  </a:lnTo>
                  <a:lnTo>
                    <a:pt x="85" y="774"/>
                  </a:lnTo>
                  <a:lnTo>
                    <a:pt x="91" y="771"/>
                  </a:lnTo>
                  <a:lnTo>
                    <a:pt x="97" y="768"/>
                  </a:lnTo>
                  <a:lnTo>
                    <a:pt x="103" y="762"/>
                  </a:lnTo>
                  <a:lnTo>
                    <a:pt x="108" y="759"/>
                  </a:lnTo>
                  <a:lnTo>
                    <a:pt x="114" y="753"/>
                  </a:lnTo>
                  <a:lnTo>
                    <a:pt x="117" y="747"/>
                  </a:lnTo>
                  <a:lnTo>
                    <a:pt x="123" y="744"/>
                  </a:lnTo>
                  <a:lnTo>
                    <a:pt x="129" y="738"/>
                  </a:lnTo>
                  <a:lnTo>
                    <a:pt x="135" y="733"/>
                  </a:lnTo>
                  <a:lnTo>
                    <a:pt x="141" y="730"/>
                  </a:lnTo>
                  <a:lnTo>
                    <a:pt x="147" y="724"/>
                  </a:lnTo>
                  <a:lnTo>
                    <a:pt x="152" y="718"/>
                  </a:lnTo>
                  <a:lnTo>
                    <a:pt x="155" y="712"/>
                  </a:lnTo>
                  <a:lnTo>
                    <a:pt x="161" y="709"/>
                  </a:lnTo>
                  <a:lnTo>
                    <a:pt x="167" y="703"/>
                  </a:lnTo>
                  <a:lnTo>
                    <a:pt x="173" y="697"/>
                  </a:lnTo>
                  <a:lnTo>
                    <a:pt x="179" y="692"/>
                  </a:lnTo>
                  <a:lnTo>
                    <a:pt x="182" y="686"/>
                  </a:lnTo>
                  <a:lnTo>
                    <a:pt x="188" y="680"/>
                  </a:lnTo>
                  <a:lnTo>
                    <a:pt x="193" y="674"/>
                  </a:lnTo>
                  <a:lnTo>
                    <a:pt x="199" y="668"/>
                  </a:lnTo>
                  <a:lnTo>
                    <a:pt x="202" y="662"/>
                  </a:lnTo>
                  <a:lnTo>
                    <a:pt x="208" y="656"/>
                  </a:lnTo>
                  <a:lnTo>
                    <a:pt x="214" y="648"/>
                  </a:lnTo>
                  <a:lnTo>
                    <a:pt x="217" y="642"/>
                  </a:lnTo>
                  <a:lnTo>
                    <a:pt x="223" y="636"/>
                  </a:lnTo>
                  <a:lnTo>
                    <a:pt x="226" y="630"/>
                  </a:lnTo>
                  <a:lnTo>
                    <a:pt x="231" y="624"/>
                  </a:lnTo>
                  <a:lnTo>
                    <a:pt x="234" y="615"/>
                  </a:lnTo>
                  <a:lnTo>
                    <a:pt x="237" y="610"/>
                  </a:lnTo>
                  <a:lnTo>
                    <a:pt x="240" y="604"/>
                  </a:lnTo>
                  <a:lnTo>
                    <a:pt x="246" y="598"/>
                  </a:lnTo>
                  <a:lnTo>
                    <a:pt x="249" y="589"/>
                  </a:lnTo>
                  <a:lnTo>
                    <a:pt x="252" y="583"/>
                  </a:lnTo>
                  <a:lnTo>
                    <a:pt x="255" y="577"/>
                  </a:lnTo>
                  <a:lnTo>
                    <a:pt x="258" y="571"/>
                  </a:lnTo>
                  <a:lnTo>
                    <a:pt x="261" y="563"/>
                  </a:lnTo>
                  <a:lnTo>
                    <a:pt x="264" y="557"/>
                  </a:lnTo>
                  <a:lnTo>
                    <a:pt x="267" y="548"/>
                  </a:lnTo>
                  <a:lnTo>
                    <a:pt x="267" y="542"/>
                  </a:lnTo>
                  <a:lnTo>
                    <a:pt x="270" y="533"/>
                  </a:lnTo>
                  <a:lnTo>
                    <a:pt x="272" y="528"/>
                  </a:lnTo>
                  <a:lnTo>
                    <a:pt x="272" y="522"/>
                  </a:lnTo>
                  <a:lnTo>
                    <a:pt x="275" y="516"/>
                  </a:lnTo>
                  <a:lnTo>
                    <a:pt x="278" y="507"/>
                  </a:lnTo>
                  <a:lnTo>
                    <a:pt x="278" y="501"/>
                  </a:lnTo>
                  <a:lnTo>
                    <a:pt x="281" y="492"/>
                  </a:lnTo>
                  <a:lnTo>
                    <a:pt x="284" y="487"/>
                  </a:lnTo>
                  <a:lnTo>
                    <a:pt x="284" y="481"/>
                  </a:lnTo>
                  <a:lnTo>
                    <a:pt x="287" y="475"/>
                  </a:lnTo>
                  <a:lnTo>
                    <a:pt x="287" y="466"/>
                  </a:lnTo>
                  <a:lnTo>
                    <a:pt x="290" y="460"/>
                  </a:lnTo>
                  <a:lnTo>
                    <a:pt x="290" y="454"/>
                  </a:lnTo>
                  <a:lnTo>
                    <a:pt x="293" y="446"/>
                  </a:lnTo>
                  <a:lnTo>
                    <a:pt x="293" y="440"/>
                  </a:lnTo>
                  <a:lnTo>
                    <a:pt x="293" y="434"/>
                  </a:lnTo>
                  <a:lnTo>
                    <a:pt x="296" y="428"/>
                  </a:lnTo>
                  <a:lnTo>
                    <a:pt x="296" y="419"/>
                  </a:lnTo>
                  <a:lnTo>
                    <a:pt x="296" y="413"/>
                  </a:lnTo>
                  <a:lnTo>
                    <a:pt x="299" y="407"/>
                  </a:lnTo>
                  <a:lnTo>
                    <a:pt x="299" y="402"/>
                  </a:lnTo>
                  <a:lnTo>
                    <a:pt x="302" y="396"/>
                  </a:lnTo>
                  <a:lnTo>
                    <a:pt x="302" y="390"/>
                  </a:lnTo>
                  <a:lnTo>
                    <a:pt x="302" y="384"/>
                  </a:lnTo>
                  <a:lnTo>
                    <a:pt x="302" y="378"/>
                  </a:lnTo>
                  <a:lnTo>
                    <a:pt x="305" y="372"/>
                  </a:lnTo>
                  <a:lnTo>
                    <a:pt x="305" y="369"/>
                  </a:lnTo>
                  <a:lnTo>
                    <a:pt x="305" y="363"/>
                  </a:lnTo>
                  <a:lnTo>
                    <a:pt x="305" y="358"/>
                  </a:lnTo>
                  <a:lnTo>
                    <a:pt x="308" y="352"/>
                  </a:lnTo>
                  <a:lnTo>
                    <a:pt x="308" y="346"/>
                  </a:lnTo>
                  <a:lnTo>
                    <a:pt x="308" y="340"/>
                  </a:lnTo>
                  <a:lnTo>
                    <a:pt x="308" y="331"/>
                  </a:lnTo>
                  <a:lnTo>
                    <a:pt x="311" y="322"/>
                  </a:lnTo>
                  <a:lnTo>
                    <a:pt x="311" y="314"/>
                  </a:lnTo>
                  <a:lnTo>
                    <a:pt x="311" y="305"/>
                  </a:lnTo>
                  <a:lnTo>
                    <a:pt x="311" y="296"/>
                  </a:lnTo>
                  <a:lnTo>
                    <a:pt x="313" y="290"/>
                  </a:lnTo>
                  <a:lnTo>
                    <a:pt x="313" y="284"/>
                  </a:lnTo>
                  <a:lnTo>
                    <a:pt x="313" y="279"/>
                  </a:lnTo>
                  <a:lnTo>
                    <a:pt x="313" y="276"/>
                  </a:lnTo>
                  <a:lnTo>
                    <a:pt x="313" y="270"/>
                  </a:lnTo>
                  <a:lnTo>
                    <a:pt x="313" y="267"/>
                  </a:lnTo>
                  <a:lnTo>
                    <a:pt x="313" y="264"/>
                  </a:lnTo>
                  <a:lnTo>
                    <a:pt x="38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6" name="Freeform 50"/>
            <p:cNvSpPr>
              <a:spLocks/>
            </p:cNvSpPr>
            <p:nvPr/>
          </p:nvSpPr>
          <p:spPr bwMode="auto">
            <a:xfrm>
              <a:off x="1361" y="2919"/>
              <a:ext cx="169" cy="298"/>
            </a:xfrm>
            <a:custGeom>
              <a:avLst/>
              <a:gdLst>
                <a:gd name="T0" fmla="*/ 0 w 446"/>
                <a:gd name="T1" fmla="*/ 0 h 758"/>
                <a:gd name="T2" fmla="*/ 0 w 446"/>
                <a:gd name="T3" fmla="*/ 0 h 758"/>
                <a:gd name="T4" fmla="*/ 0 w 446"/>
                <a:gd name="T5" fmla="*/ 0 h 758"/>
                <a:gd name="T6" fmla="*/ 0 w 446"/>
                <a:gd name="T7" fmla="*/ 0 h 758"/>
                <a:gd name="T8" fmla="*/ 0 w 446"/>
                <a:gd name="T9" fmla="*/ 0 h 758"/>
                <a:gd name="T10" fmla="*/ 0 w 446"/>
                <a:gd name="T11" fmla="*/ 0 h 758"/>
                <a:gd name="T12" fmla="*/ 0 w 446"/>
                <a:gd name="T13" fmla="*/ 0 h 758"/>
                <a:gd name="T14" fmla="*/ 0 w 446"/>
                <a:gd name="T15" fmla="*/ 0 h 758"/>
                <a:gd name="T16" fmla="*/ 0 w 446"/>
                <a:gd name="T17" fmla="*/ 0 h 758"/>
                <a:gd name="T18" fmla="*/ 0 w 446"/>
                <a:gd name="T19" fmla="*/ 0 h 758"/>
                <a:gd name="T20" fmla="*/ 0 w 446"/>
                <a:gd name="T21" fmla="*/ 0 h 758"/>
                <a:gd name="T22" fmla="*/ 0 w 446"/>
                <a:gd name="T23" fmla="*/ 0 h 758"/>
                <a:gd name="T24" fmla="*/ 0 w 446"/>
                <a:gd name="T25" fmla="*/ 0 h 758"/>
                <a:gd name="T26" fmla="*/ 0 w 446"/>
                <a:gd name="T27" fmla="*/ 0 h 758"/>
                <a:gd name="T28" fmla="*/ 0 w 446"/>
                <a:gd name="T29" fmla="*/ 0 h 758"/>
                <a:gd name="T30" fmla="*/ 0 w 446"/>
                <a:gd name="T31" fmla="*/ 0 h 758"/>
                <a:gd name="T32" fmla="*/ 0 w 446"/>
                <a:gd name="T33" fmla="*/ 0 h 758"/>
                <a:gd name="T34" fmla="*/ 0 w 446"/>
                <a:gd name="T35" fmla="*/ 0 h 758"/>
                <a:gd name="T36" fmla="*/ 0 w 446"/>
                <a:gd name="T37" fmla="*/ 0 h 758"/>
                <a:gd name="T38" fmla="*/ 0 w 446"/>
                <a:gd name="T39" fmla="*/ 0 h 758"/>
                <a:gd name="T40" fmla="*/ 0 w 446"/>
                <a:gd name="T41" fmla="*/ 0 h 758"/>
                <a:gd name="T42" fmla="*/ 0 w 446"/>
                <a:gd name="T43" fmla="*/ 0 h 758"/>
                <a:gd name="T44" fmla="*/ 0 w 446"/>
                <a:gd name="T45" fmla="*/ 0 h 758"/>
                <a:gd name="T46" fmla="*/ 0 w 446"/>
                <a:gd name="T47" fmla="*/ 0 h 758"/>
                <a:gd name="T48" fmla="*/ 0 w 446"/>
                <a:gd name="T49" fmla="*/ 0 h 758"/>
                <a:gd name="T50" fmla="*/ 0 w 446"/>
                <a:gd name="T51" fmla="*/ 0 h 758"/>
                <a:gd name="T52" fmla="*/ 0 w 446"/>
                <a:gd name="T53" fmla="*/ 0 h 758"/>
                <a:gd name="T54" fmla="*/ 0 w 446"/>
                <a:gd name="T55" fmla="*/ 0 h 758"/>
                <a:gd name="T56" fmla="*/ 0 w 446"/>
                <a:gd name="T57" fmla="*/ 0 h 758"/>
                <a:gd name="T58" fmla="*/ 0 w 446"/>
                <a:gd name="T59" fmla="*/ 0 h 758"/>
                <a:gd name="T60" fmla="*/ 0 w 446"/>
                <a:gd name="T61" fmla="*/ 0 h 758"/>
                <a:gd name="T62" fmla="*/ 0 w 446"/>
                <a:gd name="T63" fmla="*/ 0 h 758"/>
                <a:gd name="T64" fmla="*/ 0 w 446"/>
                <a:gd name="T65" fmla="*/ 0 h 758"/>
                <a:gd name="T66" fmla="*/ 0 w 446"/>
                <a:gd name="T67" fmla="*/ 0 h 758"/>
                <a:gd name="T68" fmla="*/ 0 w 446"/>
                <a:gd name="T69" fmla="*/ 0 h 758"/>
                <a:gd name="T70" fmla="*/ 0 w 446"/>
                <a:gd name="T71" fmla="*/ 0 h 758"/>
                <a:gd name="T72" fmla="*/ 0 w 446"/>
                <a:gd name="T73" fmla="*/ 0 h 758"/>
                <a:gd name="T74" fmla="*/ 0 w 446"/>
                <a:gd name="T75" fmla="*/ 0 h 758"/>
                <a:gd name="T76" fmla="*/ 0 w 446"/>
                <a:gd name="T77" fmla="*/ 0 h 758"/>
                <a:gd name="T78" fmla="*/ 0 w 446"/>
                <a:gd name="T79" fmla="*/ 0 h 758"/>
                <a:gd name="T80" fmla="*/ 0 w 446"/>
                <a:gd name="T81" fmla="*/ 0 h 758"/>
                <a:gd name="T82" fmla="*/ 0 w 446"/>
                <a:gd name="T83" fmla="*/ 0 h 758"/>
                <a:gd name="T84" fmla="*/ 0 w 446"/>
                <a:gd name="T85" fmla="*/ 0 h 758"/>
                <a:gd name="T86" fmla="*/ 0 w 446"/>
                <a:gd name="T87" fmla="*/ 0 h 758"/>
                <a:gd name="T88" fmla="*/ 0 w 446"/>
                <a:gd name="T89" fmla="*/ 0 h 758"/>
                <a:gd name="T90" fmla="*/ 0 w 446"/>
                <a:gd name="T91" fmla="*/ 0 h 758"/>
                <a:gd name="T92" fmla="*/ 0 w 446"/>
                <a:gd name="T93" fmla="*/ 0 h 758"/>
                <a:gd name="T94" fmla="*/ 0 w 446"/>
                <a:gd name="T95" fmla="*/ 0 h 758"/>
                <a:gd name="T96" fmla="*/ 0 w 446"/>
                <a:gd name="T97" fmla="*/ 0 h 758"/>
                <a:gd name="T98" fmla="*/ 0 w 446"/>
                <a:gd name="T99" fmla="*/ 0 h 758"/>
                <a:gd name="T100" fmla="*/ 0 w 446"/>
                <a:gd name="T101" fmla="*/ 0 h 758"/>
                <a:gd name="T102" fmla="*/ 0 w 446"/>
                <a:gd name="T103" fmla="*/ 0 h 758"/>
                <a:gd name="T104" fmla="*/ 0 w 446"/>
                <a:gd name="T105" fmla="*/ 0 h 758"/>
                <a:gd name="T106" fmla="*/ 0 w 446"/>
                <a:gd name="T107" fmla="*/ 0 h 758"/>
                <a:gd name="T108" fmla="*/ 0 w 446"/>
                <a:gd name="T109" fmla="*/ 0 h 758"/>
                <a:gd name="T110" fmla="*/ 0 w 446"/>
                <a:gd name="T111" fmla="*/ 0 h 758"/>
                <a:gd name="T112" fmla="*/ 0 w 446"/>
                <a:gd name="T113" fmla="*/ 0 h 758"/>
                <a:gd name="T114" fmla="*/ 0 w 446"/>
                <a:gd name="T115" fmla="*/ 0 h 758"/>
                <a:gd name="T116" fmla="*/ 0 w 446"/>
                <a:gd name="T117" fmla="*/ 0 h 7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6"/>
                <a:gd name="T178" fmla="*/ 0 h 758"/>
                <a:gd name="T179" fmla="*/ 446 w 446"/>
                <a:gd name="T180" fmla="*/ 758 h 7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6" h="758">
                  <a:moveTo>
                    <a:pt x="30" y="43"/>
                  </a:moveTo>
                  <a:lnTo>
                    <a:pt x="33" y="43"/>
                  </a:lnTo>
                  <a:lnTo>
                    <a:pt x="36" y="43"/>
                  </a:lnTo>
                  <a:lnTo>
                    <a:pt x="41" y="46"/>
                  </a:lnTo>
                  <a:lnTo>
                    <a:pt x="47" y="46"/>
                  </a:lnTo>
                  <a:lnTo>
                    <a:pt x="53" y="49"/>
                  </a:lnTo>
                  <a:lnTo>
                    <a:pt x="59" y="52"/>
                  </a:lnTo>
                  <a:lnTo>
                    <a:pt x="65" y="52"/>
                  </a:lnTo>
                  <a:lnTo>
                    <a:pt x="68" y="55"/>
                  </a:lnTo>
                  <a:lnTo>
                    <a:pt x="74" y="58"/>
                  </a:lnTo>
                  <a:lnTo>
                    <a:pt x="79" y="61"/>
                  </a:lnTo>
                  <a:lnTo>
                    <a:pt x="85" y="61"/>
                  </a:lnTo>
                  <a:lnTo>
                    <a:pt x="91" y="64"/>
                  </a:lnTo>
                  <a:lnTo>
                    <a:pt x="97" y="67"/>
                  </a:lnTo>
                  <a:lnTo>
                    <a:pt x="103" y="70"/>
                  </a:lnTo>
                  <a:lnTo>
                    <a:pt x="109" y="73"/>
                  </a:lnTo>
                  <a:lnTo>
                    <a:pt x="115" y="76"/>
                  </a:lnTo>
                  <a:lnTo>
                    <a:pt x="121" y="82"/>
                  </a:lnTo>
                  <a:lnTo>
                    <a:pt x="126" y="82"/>
                  </a:lnTo>
                  <a:lnTo>
                    <a:pt x="135" y="87"/>
                  </a:lnTo>
                  <a:lnTo>
                    <a:pt x="141" y="90"/>
                  </a:lnTo>
                  <a:lnTo>
                    <a:pt x="147" y="93"/>
                  </a:lnTo>
                  <a:lnTo>
                    <a:pt x="156" y="99"/>
                  </a:lnTo>
                  <a:lnTo>
                    <a:pt x="162" y="102"/>
                  </a:lnTo>
                  <a:lnTo>
                    <a:pt x="170" y="108"/>
                  </a:lnTo>
                  <a:lnTo>
                    <a:pt x="176" y="114"/>
                  </a:lnTo>
                  <a:lnTo>
                    <a:pt x="185" y="117"/>
                  </a:lnTo>
                  <a:lnTo>
                    <a:pt x="191" y="123"/>
                  </a:lnTo>
                  <a:lnTo>
                    <a:pt x="200" y="128"/>
                  </a:lnTo>
                  <a:lnTo>
                    <a:pt x="205" y="131"/>
                  </a:lnTo>
                  <a:lnTo>
                    <a:pt x="211" y="137"/>
                  </a:lnTo>
                  <a:lnTo>
                    <a:pt x="220" y="143"/>
                  </a:lnTo>
                  <a:lnTo>
                    <a:pt x="226" y="149"/>
                  </a:lnTo>
                  <a:lnTo>
                    <a:pt x="235" y="158"/>
                  </a:lnTo>
                  <a:lnTo>
                    <a:pt x="241" y="161"/>
                  </a:lnTo>
                  <a:lnTo>
                    <a:pt x="249" y="169"/>
                  </a:lnTo>
                  <a:lnTo>
                    <a:pt x="255" y="175"/>
                  </a:lnTo>
                  <a:lnTo>
                    <a:pt x="264" y="184"/>
                  </a:lnTo>
                  <a:lnTo>
                    <a:pt x="270" y="190"/>
                  </a:lnTo>
                  <a:lnTo>
                    <a:pt x="276" y="196"/>
                  </a:lnTo>
                  <a:lnTo>
                    <a:pt x="282" y="205"/>
                  </a:lnTo>
                  <a:lnTo>
                    <a:pt x="290" y="213"/>
                  </a:lnTo>
                  <a:lnTo>
                    <a:pt x="296" y="222"/>
                  </a:lnTo>
                  <a:lnTo>
                    <a:pt x="302" y="228"/>
                  </a:lnTo>
                  <a:lnTo>
                    <a:pt x="308" y="237"/>
                  </a:lnTo>
                  <a:lnTo>
                    <a:pt x="314" y="246"/>
                  </a:lnTo>
                  <a:lnTo>
                    <a:pt x="317" y="254"/>
                  </a:lnTo>
                  <a:lnTo>
                    <a:pt x="323" y="263"/>
                  </a:lnTo>
                  <a:lnTo>
                    <a:pt x="328" y="272"/>
                  </a:lnTo>
                  <a:lnTo>
                    <a:pt x="334" y="284"/>
                  </a:lnTo>
                  <a:lnTo>
                    <a:pt x="337" y="293"/>
                  </a:lnTo>
                  <a:lnTo>
                    <a:pt x="340" y="301"/>
                  </a:lnTo>
                  <a:lnTo>
                    <a:pt x="346" y="313"/>
                  </a:lnTo>
                  <a:lnTo>
                    <a:pt x="349" y="325"/>
                  </a:lnTo>
                  <a:lnTo>
                    <a:pt x="352" y="334"/>
                  </a:lnTo>
                  <a:lnTo>
                    <a:pt x="355" y="345"/>
                  </a:lnTo>
                  <a:lnTo>
                    <a:pt x="358" y="357"/>
                  </a:lnTo>
                  <a:lnTo>
                    <a:pt x="364" y="369"/>
                  </a:lnTo>
                  <a:lnTo>
                    <a:pt x="364" y="380"/>
                  </a:lnTo>
                  <a:lnTo>
                    <a:pt x="367" y="392"/>
                  </a:lnTo>
                  <a:lnTo>
                    <a:pt x="367" y="401"/>
                  </a:lnTo>
                  <a:lnTo>
                    <a:pt x="370" y="413"/>
                  </a:lnTo>
                  <a:lnTo>
                    <a:pt x="370" y="424"/>
                  </a:lnTo>
                  <a:lnTo>
                    <a:pt x="372" y="433"/>
                  </a:lnTo>
                  <a:lnTo>
                    <a:pt x="372" y="445"/>
                  </a:lnTo>
                  <a:lnTo>
                    <a:pt x="375" y="457"/>
                  </a:lnTo>
                  <a:lnTo>
                    <a:pt x="375" y="465"/>
                  </a:lnTo>
                  <a:lnTo>
                    <a:pt x="375" y="474"/>
                  </a:lnTo>
                  <a:lnTo>
                    <a:pt x="375" y="486"/>
                  </a:lnTo>
                  <a:lnTo>
                    <a:pt x="378" y="495"/>
                  </a:lnTo>
                  <a:lnTo>
                    <a:pt x="378" y="503"/>
                  </a:lnTo>
                  <a:lnTo>
                    <a:pt x="378" y="512"/>
                  </a:lnTo>
                  <a:lnTo>
                    <a:pt x="378" y="521"/>
                  </a:lnTo>
                  <a:lnTo>
                    <a:pt x="381" y="530"/>
                  </a:lnTo>
                  <a:lnTo>
                    <a:pt x="378" y="539"/>
                  </a:lnTo>
                  <a:lnTo>
                    <a:pt x="378" y="547"/>
                  </a:lnTo>
                  <a:lnTo>
                    <a:pt x="378" y="556"/>
                  </a:lnTo>
                  <a:lnTo>
                    <a:pt x="378" y="562"/>
                  </a:lnTo>
                  <a:lnTo>
                    <a:pt x="378" y="571"/>
                  </a:lnTo>
                  <a:lnTo>
                    <a:pt x="378" y="580"/>
                  </a:lnTo>
                  <a:lnTo>
                    <a:pt x="378" y="585"/>
                  </a:lnTo>
                  <a:lnTo>
                    <a:pt x="378" y="594"/>
                  </a:lnTo>
                  <a:lnTo>
                    <a:pt x="378" y="600"/>
                  </a:lnTo>
                  <a:lnTo>
                    <a:pt x="375" y="609"/>
                  </a:lnTo>
                  <a:lnTo>
                    <a:pt x="375" y="615"/>
                  </a:lnTo>
                  <a:lnTo>
                    <a:pt x="375" y="621"/>
                  </a:lnTo>
                  <a:lnTo>
                    <a:pt x="375" y="627"/>
                  </a:lnTo>
                  <a:lnTo>
                    <a:pt x="375" y="635"/>
                  </a:lnTo>
                  <a:lnTo>
                    <a:pt x="375" y="641"/>
                  </a:lnTo>
                  <a:lnTo>
                    <a:pt x="375" y="647"/>
                  </a:lnTo>
                  <a:lnTo>
                    <a:pt x="372" y="650"/>
                  </a:lnTo>
                  <a:lnTo>
                    <a:pt x="372" y="656"/>
                  </a:lnTo>
                  <a:lnTo>
                    <a:pt x="370" y="662"/>
                  </a:lnTo>
                  <a:lnTo>
                    <a:pt x="370" y="668"/>
                  </a:lnTo>
                  <a:lnTo>
                    <a:pt x="367" y="676"/>
                  </a:lnTo>
                  <a:lnTo>
                    <a:pt x="367" y="688"/>
                  </a:lnTo>
                  <a:lnTo>
                    <a:pt x="364" y="694"/>
                  </a:lnTo>
                  <a:lnTo>
                    <a:pt x="361" y="703"/>
                  </a:lnTo>
                  <a:lnTo>
                    <a:pt x="361" y="709"/>
                  </a:lnTo>
                  <a:lnTo>
                    <a:pt x="358" y="714"/>
                  </a:lnTo>
                  <a:lnTo>
                    <a:pt x="355" y="720"/>
                  </a:lnTo>
                  <a:lnTo>
                    <a:pt x="355" y="726"/>
                  </a:lnTo>
                  <a:lnTo>
                    <a:pt x="352" y="729"/>
                  </a:lnTo>
                  <a:lnTo>
                    <a:pt x="352" y="732"/>
                  </a:lnTo>
                  <a:lnTo>
                    <a:pt x="352" y="738"/>
                  </a:lnTo>
                  <a:lnTo>
                    <a:pt x="352" y="741"/>
                  </a:lnTo>
                  <a:lnTo>
                    <a:pt x="352" y="744"/>
                  </a:lnTo>
                  <a:lnTo>
                    <a:pt x="352" y="750"/>
                  </a:lnTo>
                  <a:lnTo>
                    <a:pt x="358" y="755"/>
                  </a:lnTo>
                  <a:lnTo>
                    <a:pt x="364" y="758"/>
                  </a:lnTo>
                  <a:lnTo>
                    <a:pt x="370" y="758"/>
                  </a:lnTo>
                  <a:lnTo>
                    <a:pt x="375" y="758"/>
                  </a:lnTo>
                  <a:lnTo>
                    <a:pt x="378" y="755"/>
                  </a:lnTo>
                  <a:lnTo>
                    <a:pt x="384" y="750"/>
                  </a:lnTo>
                  <a:lnTo>
                    <a:pt x="393" y="747"/>
                  </a:lnTo>
                  <a:lnTo>
                    <a:pt x="396" y="741"/>
                  </a:lnTo>
                  <a:lnTo>
                    <a:pt x="399" y="735"/>
                  </a:lnTo>
                  <a:lnTo>
                    <a:pt x="402" y="729"/>
                  </a:lnTo>
                  <a:lnTo>
                    <a:pt x="408" y="723"/>
                  </a:lnTo>
                  <a:lnTo>
                    <a:pt x="411" y="714"/>
                  </a:lnTo>
                  <a:lnTo>
                    <a:pt x="413" y="706"/>
                  </a:lnTo>
                  <a:lnTo>
                    <a:pt x="416" y="697"/>
                  </a:lnTo>
                  <a:lnTo>
                    <a:pt x="422" y="688"/>
                  </a:lnTo>
                  <a:lnTo>
                    <a:pt x="422" y="682"/>
                  </a:lnTo>
                  <a:lnTo>
                    <a:pt x="425" y="676"/>
                  </a:lnTo>
                  <a:lnTo>
                    <a:pt x="425" y="670"/>
                  </a:lnTo>
                  <a:lnTo>
                    <a:pt x="428" y="665"/>
                  </a:lnTo>
                  <a:lnTo>
                    <a:pt x="428" y="659"/>
                  </a:lnTo>
                  <a:lnTo>
                    <a:pt x="431" y="653"/>
                  </a:lnTo>
                  <a:lnTo>
                    <a:pt x="431" y="647"/>
                  </a:lnTo>
                  <a:lnTo>
                    <a:pt x="434" y="641"/>
                  </a:lnTo>
                  <a:lnTo>
                    <a:pt x="437" y="635"/>
                  </a:lnTo>
                  <a:lnTo>
                    <a:pt x="437" y="627"/>
                  </a:lnTo>
                  <a:lnTo>
                    <a:pt x="437" y="621"/>
                  </a:lnTo>
                  <a:lnTo>
                    <a:pt x="440" y="615"/>
                  </a:lnTo>
                  <a:lnTo>
                    <a:pt x="440" y="606"/>
                  </a:lnTo>
                  <a:lnTo>
                    <a:pt x="443" y="600"/>
                  </a:lnTo>
                  <a:lnTo>
                    <a:pt x="443" y="591"/>
                  </a:lnTo>
                  <a:lnTo>
                    <a:pt x="446" y="585"/>
                  </a:lnTo>
                  <a:lnTo>
                    <a:pt x="446" y="577"/>
                  </a:lnTo>
                  <a:lnTo>
                    <a:pt x="446" y="568"/>
                  </a:lnTo>
                  <a:lnTo>
                    <a:pt x="446" y="562"/>
                  </a:lnTo>
                  <a:lnTo>
                    <a:pt x="446" y="553"/>
                  </a:lnTo>
                  <a:lnTo>
                    <a:pt x="446" y="544"/>
                  </a:lnTo>
                  <a:lnTo>
                    <a:pt x="446" y="536"/>
                  </a:lnTo>
                  <a:lnTo>
                    <a:pt x="446" y="527"/>
                  </a:lnTo>
                  <a:lnTo>
                    <a:pt x="446" y="518"/>
                  </a:lnTo>
                  <a:lnTo>
                    <a:pt x="446" y="509"/>
                  </a:lnTo>
                  <a:lnTo>
                    <a:pt x="446" y="501"/>
                  </a:lnTo>
                  <a:lnTo>
                    <a:pt x="443" y="489"/>
                  </a:lnTo>
                  <a:lnTo>
                    <a:pt x="443" y="483"/>
                  </a:lnTo>
                  <a:lnTo>
                    <a:pt x="443" y="471"/>
                  </a:lnTo>
                  <a:lnTo>
                    <a:pt x="440" y="462"/>
                  </a:lnTo>
                  <a:lnTo>
                    <a:pt x="440" y="454"/>
                  </a:lnTo>
                  <a:lnTo>
                    <a:pt x="440" y="445"/>
                  </a:lnTo>
                  <a:lnTo>
                    <a:pt x="437" y="433"/>
                  </a:lnTo>
                  <a:lnTo>
                    <a:pt x="434" y="424"/>
                  </a:lnTo>
                  <a:lnTo>
                    <a:pt x="434" y="413"/>
                  </a:lnTo>
                  <a:lnTo>
                    <a:pt x="431" y="404"/>
                  </a:lnTo>
                  <a:lnTo>
                    <a:pt x="428" y="395"/>
                  </a:lnTo>
                  <a:lnTo>
                    <a:pt x="425" y="383"/>
                  </a:lnTo>
                  <a:lnTo>
                    <a:pt x="422" y="375"/>
                  </a:lnTo>
                  <a:lnTo>
                    <a:pt x="419" y="363"/>
                  </a:lnTo>
                  <a:lnTo>
                    <a:pt x="416" y="354"/>
                  </a:lnTo>
                  <a:lnTo>
                    <a:pt x="411" y="342"/>
                  </a:lnTo>
                  <a:lnTo>
                    <a:pt x="408" y="331"/>
                  </a:lnTo>
                  <a:lnTo>
                    <a:pt x="405" y="322"/>
                  </a:lnTo>
                  <a:lnTo>
                    <a:pt x="399" y="310"/>
                  </a:lnTo>
                  <a:lnTo>
                    <a:pt x="396" y="298"/>
                  </a:lnTo>
                  <a:lnTo>
                    <a:pt x="390" y="287"/>
                  </a:lnTo>
                  <a:lnTo>
                    <a:pt x="387" y="278"/>
                  </a:lnTo>
                  <a:lnTo>
                    <a:pt x="381" y="266"/>
                  </a:lnTo>
                  <a:lnTo>
                    <a:pt x="375" y="254"/>
                  </a:lnTo>
                  <a:lnTo>
                    <a:pt x="370" y="246"/>
                  </a:lnTo>
                  <a:lnTo>
                    <a:pt x="364" y="234"/>
                  </a:lnTo>
                  <a:lnTo>
                    <a:pt x="358" y="225"/>
                  </a:lnTo>
                  <a:lnTo>
                    <a:pt x="352" y="216"/>
                  </a:lnTo>
                  <a:lnTo>
                    <a:pt x="346" y="205"/>
                  </a:lnTo>
                  <a:lnTo>
                    <a:pt x="340" y="196"/>
                  </a:lnTo>
                  <a:lnTo>
                    <a:pt x="331" y="187"/>
                  </a:lnTo>
                  <a:lnTo>
                    <a:pt x="326" y="178"/>
                  </a:lnTo>
                  <a:lnTo>
                    <a:pt x="320" y="169"/>
                  </a:lnTo>
                  <a:lnTo>
                    <a:pt x="311" y="164"/>
                  </a:lnTo>
                  <a:lnTo>
                    <a:pt x="305" y="155"/>
                  </a:lnTo>
                  <a:lnTo>
                    <a:pt x="299" y="146"/>
                  </a:lnTo>
                  <a:lnTo>
                    <a:pt x="290" y="140"/>
                  </a:lnTo>
                  <a:lnTo>
                    <a:pt x="285" y="131"/>
                  </a:lnTo>
                  <a:lnTo>
                    <a:pt x="276" y="126"/>
                  </a:lnTo>
                  <a:lnTo>
                    <a:pt x="270" y="120"/>
                  </a:lnTo>
                  <a:lnTo>
                    <a:pt x="261" y="111"/>
                  </a:lnTo>
                  <a:lnTo>
                    <a:pt x="255" y="105"/>
                  </a:lnTo>
                  <a:lnTo>
                    <a:pt x="246" y="99"/>
                  </a:lnTo>
                  <a:lnTo>
                    <a:pt x="238" y="93"/>
                  </a:lnTo>
                  <a:lnTo>
                    <a:pt x="232" y="87"/>
                  </a:lnTo>
                  <a:lnTo>
                    <a:pt x="226" y="82"/>
                  </a:lnTo>
                  <a:lnTo>
                    <a:pt x="217" y="79"/>
                  </a:lnTo>
                  <a:lnTo>
                    <a:pt x="208" y="73"/>
                  </a:lnTo>
                  <a:lnTo>
                    <a:pt x="203" y="67"/>
                  </a:lnTo>
                  <a:lnTo>
                    <a:pt x="194" y="64"/>
                  </a:lnTo>
                  <a:lnTo>
                    <a:pt x="188" y="58"/>
                  </a:lnTo>
                  <a:lnTo>
                    <a:pt x="179" y="55"/>
                  </a:lnTo>
                  <a:lnTo>
                    <a:pt x="173" y="49"/>
                  </a:lnTo>
                  <a:lnTo>
                    <a:pt x="164" y="46"/>
                  </a:lnTo>
                  <a:lnTo>
                    <a:pt x="159" y="43"/>
                  </a:lnTo>
                  <a:lnTo>
                    <a:pt x="150" y="38"/>
                  </a:lnTo>
                  <a:lnTo>
                    <a:pt x="144" y="35"/>
                  </a:lnTo>
                  <a:lnTo>
                    <a:pt x="135" y="32"/>
                  </a:lnTo>
                  <a:lnTo>
                    <a:pt x="129" y="29"/>
                  </a:lnTo>
                  <a:lnTo>
                    <a:pt x="123" y="26"/>
                  </a:lnTo>
                  <a:lnTo>
                    <a:pt x="115" y="23"/>
                  </a:lnTo>
                  <a:lnTo>
                    <a:pt x="109" y="20"/>
                  </a:lnTo>
                  <a:lnTo>
                    <a:pt x="103" y="20"/>
                  </a:lnTo>
                  <a:lnTo>
                    <a:pt x="97" y="17"/>
                  </a:lnTo>
                  <a:lnTo>
                    <a:pt x="91" y="14"/>
                  </a:lnTo>
                  <a:lnTo>
                    <a:pt x="85" y="11"/>
                  </a:lnTo>
                  <a:lnTo>
                    <a:pt x="77" y="8"/>
                  </a:lnTo>
                  <a:lnTo>
                    <a:pt x="74" y="8"/>
                  </a:lnTo>
                  <a:lnTo>
                    <a:pt x="68" y="8"/>
                  </a:lnTo>
                  <a:lnTo>
                    <a:pt x="62" y="8"/>
                  </a:lnTo>
                  <a:lnTo>
                    <a:pt x="56" y="5"/>
                  </a:lnTo>
                  <a:lnTo>
                    <a:pt x="53" y="5"/>
                  </a:lnTo>
                  <a:lnTo>
                    <a:pt x="47" y="2"/>
                  </a:lnTo>
                  <a:lnTo>
                    <a:pt x="41" y="2"/>
                  </a:lnTo>
                  <a:lnTo>
                    <a:pt x="33" y="0"/>
                  </a:lnTo>
                  <a:lnTo>
                    <a:pt x="27" y="0"/>
                  </a:lnTo>
                  <a:lnTo>
                    <a:pt x="21" y="0"/>
                  </a:lnTo>
                  <a:lnTo>
                    <a:pt x="15" y="0"/>
                  </a:lnTo>
                  <a:lnTo>
                    <a:pt x="9" y="0"/>
                  </a:lnTo>
                  <a:lnTo>
                    <a:pt x="9" y="2"/>
                  </a:lnTo>
                  <a:lnTo>
                    <a:pt x="0" y="5"/>
                  </a:lnTo>
                  <a:lnTo>
                    <a:pt x="0" y="11"/>
                  </a:lnTo>
                  <a:lnTo>
                    <a:pt x="3" y="17"/>
                  </a:lnTo>
                  <a:lnTo>
                    <a:pt x="9" y="26"/>
                  </a:lnTo>
                  <a:lnTo>
                    <a:pt x="15" y="29"/>
                  </a:lnTo>
                  <a:lnTo>
                    <a:pt x="21" y="38"/>
                  </a:lnTo>
                  <a:lnTo>
                    <a:pt x="27" y="41"/>
                  </a:lnTo>
                  <a:lnTo>
                    <a:pt x="3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7" name="Freeform 51"/>
            <p:cNvSpPr>
              <a:spLocks/>
            </p:cNvSpPr>
            <p:nvPr/>
          </p:nvSpPr>
          <p:spPr bwMode="auto">
            <a:xfrm>
              <a:off x="1100" y="2917"/>
              <a:ext cx="410" cy="418"/>
            </a:xfrm>
            <a:custGeom>
              <a:avLst/>
              <a:gdLst>
                <a:gd name="T0" fmla="*/ 0 w 1084"/>
                <a:gd name="T1" fmla="*/ 0 h 1066"/>
                <a:gd name="T2" fmla="*/ 0 w 1084"/>
                <a:gd name="T3" fmla="*/ 0 h 1066"/>
                <a:gd name="T4" fmla="*/ 0 w 1084"/>
                <a:gd name="T5" fmla="*/ 0 h 1066"/>
                <a:gd name="T6" fmla="*/ 0 w 1084"/>
                <a:gd name="T7" fmla="*/ 0 h 1066"/>
                <a:gd name="T8" fmla="*/ 0 w 1084"/>
                <a:gd name="T9" fmla="*/ 0 h 1066"/>
                <a:gd name="T10" fmla="*/ 0 w 1084"/>
                <a:gd name="T11" fmla="*/ 0 h 1066"/>
                <a:gd name="T12" fmla="*/ 0 w 1084"/>
                <a:gd name="T13" fmla="*/ 0 h 1066"/>
                <a:gd name="T14" fmla="*/ 0 w 1084"/>
                <a:gd name="T15" fmla="*/ 0 h 1066"/>
                <a:gd name="T16" fmla="*/ 0 w 1084"/>
                <a:gd name="T17" fmla="*/ 0 h 1066"/>
                <a:gd name="T18" fmla="*/ 0 w 1084"/>
                <a:gd name="T19" fmla="*/ 0 h 1066"/>
                <a:gd name="T20" fmla="*/ 0 w 1084"/>
                <a:gd name="T21" fmla="*/ 0 h 1066"/>
                <a:gd name="T22" fmla="*/ 0 w 1084"/>
                <a:gd name="T23" fmla="*/ 0 h 1066"/>
                <a:gd name="T24" fmla="*/ 0 w 1084"/>
                <a:gd name="T25" fmla="*/ 0 h 1066"/>
                <a:gd name="T26" fmla="*/ 0 w 1084"/>
                <a:gd name="T27" fmla="*/ 0 h 1066"/>
                <a:gd name="T28" fmla="*/ 0 w 1084"/>
                <a:gd name="T29" fmla="*/ 0 h 1066"/>
                <a:gd name="T30" fmla="*/ 0 w 1084"/>
                <a:gd name="T31" fmla="*/ 0 h 1066"/>
                <a:gd name="T32" fmla="*/ 0 w 1084"/>
                <a:gd name="T33" fmla="*/ 0 h 1066"/>
                <a:gd name="T34" fmla="*/ 0 w 1084"/>
                <a:gd name="T35" fmla="*/ 0 h 1066"/>
                <a:gd name="T36" fmla="*/ 0 w 1084"/>
                <a:gd name="T37" fmla="*/ 0 h 1066"/>
                <a:gd name="T38" fmla="*/ 0 w 1084"/>
                <a:gd name="T39" fmla="*/ 0 h 1066"/>
                <a:gd name="T40" fmla="*/ 0 w 1084"/>
                <a:gd name="T41" fmla="*/ 0 h 1066"/>
                <a:gd name="T42" fmla="*/ 0 w 1084"/>
                <a:gd name="T43" fmla="*/ 0 h 1066"/>
                <a:gd name="T44" fmla="*/ 0 w 1084"/>
                <a:gd name="T45" fmla="*/ 0 h 1066"/>
                <a:gd name="T46" fmla="*/ 0 w 1084"/>
                <a:gd name="T47" fmla="*/ 0 h 1066"/>
                <a:gd name="T48" fmla="*/ 0 w 1084"/>
                <a:gd name="T49" fmla="*/ 0 h 1066"/>
                <a:gd name="T50" fmla="*/ 0 w 1084"/>
                <a:gd name="T51" fmla="*/ 0 h 1066"/>
                <a:gd name="T52" fmla="*/ 0 w 1084"/>
                <a:gd name="T53" fmla="*/ 0 h 1066"/>
                <a:gd name="T54" fmla="*/ 0 w 1084"/>
                <a:gd name="T55" fmla="*/ 0 h 1066"/>
                <a:gd name="T56" fmla="*/ 0 w 1084"/>
                <a:gd name="T57" fmla="*/ 0 h 1066"/>
                <a:gd name="T58" fmla="*/ 0 w 1084"/>
                <a:gd name="T59" fmla="*/ 0 h 1066"/>
                <a:gd name="T60" fmla="*/ 0 w 1084"/>
                <a:gd name="T61" fmla="*/ 0 h 1066"/>
                <a:gd name="T62" fmla="*/ 0 w 1084"/>
                <a:gd name="T63" fmla="*/ 0 h 1066"/>
                <a:gd name="T64" fmla="*/ 0 w 1084"/>
                <a:gd name="T65" fmla="*/ 0 h 1066"/>
                <a:gd name="T66" fmla="*/ 0 w 1084"/>
                <a:gd name="T67" fmla="*/ 0 h 1066"/>
                <a:gd name="T68" fmla="*/ 0 w 1084"/>
                <a:gd name="T69" fmla="*/ 0 h 1066"/>
                <a:gd name="T70" fmla="*/ 0 w 1084"/>
                <a:gd name="T71" fmla="*/ 0 h 1066"/>
                <a:gd name="T72" fmla="*/ 0 w 1084"/>
                <a:gd name="T73" fmla="*/ 0 h 1066"/>
                <a:gd name="T74" fmla="*/ 0 w 1084"/>
                <a:gd name="T75" fmla="*/ 0 h 1066"/>
                <a:gd name="T76" fmla="*/ 0 w 1084"/>
                <a:gd name="T77" fmla="*/ 0 h 1066"/>
                <a:gd name="T78" fmla="*/ 0 w 1084"/>
                <a:gd name="T79" fmla="*/ 0 h 1066"/>
                <a:gd name="T80" fmla="*/ 0 w 1084"/>
                <a:gd name="T81" fmla="*/ 0 h 1066"/>
                <a:gd name="T82" fmla="*/ 0 w 1084"/>
                <a:gd name="T83" fmla="*/ 0 h 1066"/>
                <a:gd name="T84" fmla="*/ 0 w 1084"/>
                <a:gd name="T85" fmla="*/ 0 h 1066"/>
                <a:gd name="T86" fmla="*/ 0 w 1084"/>
                <a:gd name="T87" fmla="*/ 0 h 1066"/>
                <a:gd name="T88" fmla="*/ 0 w 1084"/>
                <a:gd name="T89" fmla="*/ 0 h 1066"/>
                <a:gd name="T90" fmla="*/ 0 w 1084"/>
                <a:gd name="T91" fmla="*/ 0 h 1066"/>
                <a:gd name="T92" fmla="*/ 0 w 1084"/>
                <a:gd name="T93" fmla="*/ 0 h 1066"/>
                <a:gd name="T94" fmla="*/ 0 w 1084"/>
                <a:gd name="T95" fmla="*/ 0 h 1066"/>
                <a:gd name="T96" fmla="*/ 0 w 1084"/>
                <a:gd name="T97" fmla="*/ 0 h 1066"/>
                <a:gd name="T98" fmla="*/ 0 w 1084"/>
                <a:gd name="T99" fmla="*/ 0 h 1066"/>
                <a:gd name="T100" fmla="*/ 0 w 1084"/>
                <a:gd name="T101" fmla="*/ 0 h 1066"/>
                <a:gd name="T102" fmla="*/ 0 w 1084"/>
                <a:gd name="T103" fmla="*/ 0 h 1066"/>
                <a:gd name="T104" fmla="*/ 0 w 1084"/>
                <a:gd name="T105" fmla="*/ 0 h 1066"/>
                <a:gd name="T106" fmla="*/ 0 w 1084"/>
                <a:gd name="T107" fmla="*/ 0 h 1066"/>
                <a:gd name="T108" fmla="*/ 0 w 1084"/>
                <a:gd name="T109" fmla="*/ 0 h 1066"/>
                <a:gd name="T110" fmla="*/ 0 w 1084"/>
                <a:gd name="T111" fmla="*/ 0 h 1066"/>
                <a:gd name="T112" fmla="*/ 0 w 1084"/>
                <a:gd name="T113" fmla="*/ 0 h 1066"/>
                <a:gd name="T114" fmla="*/ 0 w 1084"/>
                <a:gd name="T115" fmla="*/ 0 h 1066"/>
                <a:gd name="T116" fmla="*/ 0 w 1084"/>
                <a:gd name="T117" fmla="*/ 0 h 1066"/>
                <a:gd name="T118" fmla="*/ 0 w 1084"/>
                <a:gd name="T119" fmla="*/ 0 h 1066"/>
                <a:gd name="T120" fmla="*/ 0 w 1084"/>
                <a:gd name="T121" fmla="*/ 0 h 10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4"/>
                <a:gd name="T184" fmla="*/ 0 h 1066"/>
                <a:gd name="T185" fmla="*/ 1084 w 1084"/>
                <a:gd name="T186" fmla="*/ 1066 h 10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4" h="1066">
                  <a:moveTo>
                    <a:pt x="718" y="41"/>
                  </a:moveTo>
                  <a:lnTo>
                    <a:pt x="715" y="41"/>
                  </a:lnTo>
                  <a:lnTo>
                    <a:pt x="712" y="41"/>
                  </a:lnTo>
                  <a:lnTo>
                    <a:pt x="709" y="41"/>
                  </a:lnTo>
                  <a:lnTo>
                    <a:pt x="700" y="38"/>
                  </a:lnTo>
                  <a:lnTo>
                    <a:pt x="691" y="38"/>
                  </a:lnTo>
                  <a:lnTo>
                    <a:pt x="683" y="38"/>
                  </a:lnTo>
                  <a:lnTo>
                    <a:pt x="677" y="38"/>
                  </a:lnTo>
                  <a:lnTo>
                    <a:pt x="671" y="38"/>
                  </a:lnTo>
                  <a:lnTo>
                    <a:pt x="665" y="38"/>
                  </a:lnTo>
                  <a:lnTo>
                    <a:pt x="659" y="38"/>
                  </a:lnTo>
                  <a:lnTo>
                    <a:pt x="653" y="35"/>
                  </a:lnTo>
                  <a:lnTo>
                    <a:pt x="645" y="35"/>
                  </a:lnTo>
                  <a:lnTo>
                    <a:pt x="636" y="35"/>
                  </a:lnTo>
                  <a:lnTo>
                    <a:pt x="630" y="35"/>
                  </a:lnTo>
                  <a:lnTo>
                    <a:pt x="621" y="35"/>
                  </a:lnTo>
                  <a:lnTo>
                    <a:pt x="612" y="35"/>
                  </a:lnTo>
                  <a:lnTo>
                    <a:pt x="606" y="35"/>
                  </a:lnTo>
                  <a:lnTo>
                    <a:pt x="598" y="35"/>
                  </a:lnTo>
                  <a:lnTo>
                    <a:pt x="586" y="35"/>
                  </a:lnTo>
                  <a:lnTo>
                    <a:pt x="577" y="35"/>
                  </a:lnTo>
                  <a:lnTo>
                    <a:pt x="568" y="38"/>
                  </a:lnTo>
                  <a:lnTo>
                    <a:pt x="560" y="38"/>
                  </a:lnTo>
                  <a:lnTo>
                    <a:pt x="551" y="38"/>
                  </a:lnTo>
                  <a:lnTo>
                    <a:pt x="539" y="41"/>
                  </a:lnTo>
                  <a:lnTo>
                    <a:pt x="530" y="41"/>
                  </a:lnTo>
                  <a:lnTo>
                    <a:pt x="521" y="44"/>
                  </a:lnTo>
                  <a:lnTo>
                    <a:pt x="510" y="44"/>
                  </a:lnTo>
                  <a:lnTo>
                    <a:pt x="498" y="44"/>
                  </a:lnTo>
                  <a:lnTo>
                    <a:pt x="489" y="47"/>
                  </a:lnTo>
                  <a:lnTo>
                    <a:pt x="478" y="49"/>
                  </a:lnTo>
                  <a:lnTo>
                    <a:pt x="469" y="49"/>
                  </a:lnTo>
                  <a:lnTo>
                    <a:pt x="457" y="52"/>
                  </a:lnTo>
                  <a:lnTo>
                    <a:pt x="445" y="52"/>
                  </a:lnTo>
                  <a:lnTo>
                    <a:pt x="437" y="55"/>
                  </a:lnTo>
                  <a:lnTo>
                    <a:pt x="425" y="58"/>
                  </a:lnTo>
                  <a:lnTo>
                    <a:pt x="413" y="61"/>
                  </a:lnTo>
                  <a:lnTo>
                    <a:pt x="404" y="64"/>
                  </a:lnTo>
                  <a:lnTo>
                    <a:pt x="393" y="67"/>
                  </a:lnTo>
                  <a:lnTo>
                    <a:pt x="384" y="70"/>
                  </a:lnTo>
                  <a:lnTo>
                    <a:pt x="372" y="76"/>
                  </a:lnTo>
                  <a:lnTo>
                    <a:pt x="360" y="79"/>
                  </a:lnTo>
                  <a:lnTo>
                    <a:pt x="352" y="85"/>
                  </a:lnTo>
                  <a:lnTo>
                    <a:pt x="340" y="88"/>
                  </a:lnTo>
                  <a:lnTo>
                    <a:pt x="328" y="91"/>
                  </a:lnTo>
                  <a:lnTo>
                    <a:pt x="319" y="96"/>
                  </a:lnTo>
                  <a:lnTo>
                    <a:pt x="308" y="102"/>
                  </a:lnTo>
                  <a:lnTo>
                    <a:pt x="296" y="108"/>
                  </a:lnTo>
                  <a:lnTo>
                    <a:pt x="287" y="114"/>
                  </a:lnTo>
                  <a:lnTo>
                    <a:pt x="278" y="120"/>
                  </a:lnTo>
                  <a:lnTo>
                    <a:pt x="270" y="126"/>
                  </a:lnTo>
                  <a:lnTo>
                    <a:pt x="258" y="132"/>
                  </a:lnTo>
                  <a:lnTo>
                    <a:pt x="249" y="137"/>
                  </a:lnTo>
                  <a:lnTo>
                    <a:pt x="240" y="146"/>
                  </a:lnTo>
                  <a:lnTo>
                    <a:pt x="231" y="155"/>
                  </a:lnTo>
                  <a:lnTo>
                    <a:pt x="223" y="164"/>
                  </a:lnTo>
                  <a:lnTo>
                    <a:pt x="214" y="170"/>
                  </a:lnTo>
                  <a:lnTo>
                    <a:pt x="205" y="178"/>
                  </a:lnTo>
                  <a:lnTo>
                    <a:pt x="196" y="190"/>
                  </a:lnTo>
                  <a:lnTo>
                    <a:pt x="190" y="196"/>
                  </a:lnTo>
                  <a:lnTo>
                    <a:pt x="182" y="205"/>
                  </a:lnTo>
                  <a:lnTo>
                    <a:pt x="176" y="216"/>
                  </a:lnTo>
                  <a:lnTo>
                    <a:pt x="167" y="225"/>
                  </a:lnTo>
                  <a:lnTo>
                    <a:pt x="161" y="234"/>
                  </a:lnTo>
                  <a:lnTo>
                    <a:pt x="152" y="243"/>
                  </a:lnTo>
                  <a:lnTo>
                    <a:pt x="147" y="252"/>
                  </a:lnTo>
                  <a:lnTo>
                    <a:pt x="141" y="263"/>
                  </a:lnTo>
                  <a:lnTo>
                    <a:pt x="135" y="272"/>
                  </a:lnTo>
                  <a:lnTo>
                    <a:pt x="129" y="281"/>
                  </a:lnTo>
                  <a:lnTo>
                    <a:pt x="123" y="290"/>
                  </a:lnTo>
                  <a:lnTo>
                    <a:pt x="120" y="301"/>
                  </a:lnTo>
                  <a:lnTo>
                    <a:pt x="114" y="310"/>
                  </a:lnTo>
                  <a:lnTo>
                    <a:pt x="108" y="319"/>
                  </a:lnTo>
                  <a:lnTo>
                    <a:pt x="103" y="328"/>
                  </a:lnTo>
                  <a:lnTo>
                    <a:pt x="100" y="340"/>
                  </a:lnTo>
                  <a:lnTo>
                    <a:pt x="94" y="348"/>
                  </a:lnTo>
                  <a:lnTo>
                    <a:pt x="91" y="357"/>
                  </a:lnTo>
                  <a:lnTo>
                    <a:pt x="88" y="369"/>
                  </a:lnTo>
                  <a:lnTo>
                    <a:pt x="85" y="378"/>
                  </a:lnTo>
                  <a:lnTo>
                    <a:pt x="79" y="386"/>
                  </a:lnTo>
                  <a:lnTo>
                    <a:pt x="76" y="398"/>
                  </a:lnTo>
                  <a:lnTo>
                    <a:pt x="73" y="407"/>
                  </a:lnTo>
                  <a:lnTo>
                    <a:pt x="70" y="419"/>
                  </a:lnTo>
                  <a:lnTo>
                    <a:pt x="67" y="427"/>
                  </a:lnTo>
                  <a:lnTo>
                    <a:pt x="65" y="436"/>
                  </a:lnTo>
                  <a:lnTo>
                    <a:pt x="62" y="445"/>
                  </a:lnTo>
                  <a:lnTo>
                    <a:pt x="62" y="457"/>
                  </a:lnTo>
                  <a:lnTo>
                    <a:pt x="59" y="466"/>
                  </a:lnTo>
                  <a:lnTo>
                    <a:pt x="59" y="474"/>
                  </a:lnTo>
                  <a:lnTo>
                    <a:pt x="56" y="486"/>
                  </a:lnTo>
                  <a:lnTo>
                    <a:pt x="56" y="495"/>
                  </a:lnTo>
                  <a:lnTo>
                    <a:pt x="53" y="504"/>
                  </a:lnTo>
                  <a:lnTo>
                    <a:pt x="53" y="512"/>
                  </a:lnTo>
                  <a:lnTo>
                    <a:pt x="50" y="521"/>
                  </a:lnTo>
                  <a:lnTo>
                    <a:pt x="50" y="530"/>
                  </a:lnTo>
                  <a:lnTo>
                    <a:pt x="50" y="542"/>
                  </a:lnTo>
                  <a:lnTo>
                    <a:pt x="50" y="550"/>
                  </a:lnTo>
                  <a:lnTo>
                    <a:pt x="50" y="559"/>
                  </a:lnTo>
                  <a:lnTo>
                    <a:pt x="50" y="568"/>
                  </a:lnTo>
                  <a:lnTo>
                    <a:pt x="50" y="577"/>
                  </a:lnTo>
                  <a:lnTo>
                    <a:pt x="50" y="586"/>
                  </a:lnTo>
                  <a:lnTo>
                    <a:pt x="50" y="594"/>
                  </a:lnTo>
                  <a:lnTo>
                    <a:pt x="50" y="603"/>
                  </a:lnTo>
                  <a:lnTo>
                    <a:pt x="50" y="612"/>
                  </a:lnTo>
                  <a:lnTo>
                    <a:pt x="53" y="621"/>
                  </a:lnTo>
                  <a:lnTo>
                    <a:pt x="53" y="630"/>
                  </a:lnTo>
                  <a:lnTo>
                    <a:pt x="56" y="638"/>
                  </a:lnTo>
                  <a:lnTo>
                    <a:pt x="56" y="644"/>
                  </a:lnTo>
                  <a:lnTo>
                    <a:pt x="59" y="653"/>
                  </a:lnTo>
                  <a:lnTo>
                    <a:pt x="59" y="662"/>
                  </a:lnTo>
                  <a:lnTo>
                    <a:pt x="62" y="671"/>
                  </a:lnTo>
                  <a:lnTo>
                    <a:pt x="65" y="676"/>
                  </a:lnTo>
                  <a:lnTo>
                    <a:pt x="67" y="685"/>
                  </a:lnTo>
                  <a:lnTo>
                    <a:pt x="70" y="694"/>
                  </a:lnTo>
                  <a:lnTo>
                    <a:pt x="73" y="703"/>
                  </a:lnTo>
                  <a:lnTo>
                    <a:pt x="73" y="709"/>
                  </a:lnTo>
                  <a:lnTo>
                    <a:pt x="76" y="717"/>
                  </a:lnTo>
                  <a:lnTo>
                    <a:pt x="79" y="723"/>
                  </a:lnTo>
                  <a:lnTo>
                    <a:pt x="82" y="732"/>
                  </a:lnTo>
                  <a:lnTo>
                    <a:pt x="85" y="738"/>
                  </a:lnTo>
                  <a:lnTo>
                    <a:pt x="88" y="744"/>
                  </a:lnTo>
                  <a:lnTo>
                    <a:pt x="94" y="750"/>
                  </a:lnTo>
                  <a:lnTo>
                    <a:pt x="97" y="758"/>
                  </a:lnTo>
                  <a:lnTo>
                    <a:pt x="100" y="764"/>
                  </a:lnTo>
                  <a:lnTo>
                    <a:pt x="103" y="770"/>
                  </a:lnTo>
                  <a:lnTo>
                    <a:pt x="108" y="776"/>
                  </a:lnTo>
                  <a:lnTo>
                    <a:pt x="111" y="782"/>
                  </a:lnTo>
                  <a:lnTo>
                    <a:pt x="114" y="788"/>
                  </a:lnTo>
                  <a:lnTo>
                    <a:pt x="120" y="794"/>
                  </a:lnTo>
                  <a:lnTo>
                    <a:pt x="123" y="799"/>
                  </a:lnTo>
                  <a:lnTo>
                    <a:pt x="129" y="805"/>
                  </a:lnTo>
                  <a:lnTo>
                    <a:pt x="132" y="811"/>
                  </a:lnTo>
                  <a:lnTo>
                    <a:pt x="138" y="817"/>
                  </a:lnTo>
                  <a:lnTo>
                    <a:pt x="141" y="823"/>
                  </a:lnTo>
                  <a:lnTo>
                    <a:pt x="147" y="832"/>
                  </a:lnTo>
                  <a:lnTo>
                    <a:pt x="149" y="835"/>
                  </a:lnTo>
                  <a:lnTo>
                    <a:pt x="155" y="843"/>
                  </a:lnTo>
                  <a:lnTo>
                    <a:pt x="161" y="849"/>
                  </a:lnTo>
                  <a:lnTo>
                    <a:pt x="164" y="855"/>
                  </a:lnTo>
                  <a:lnTo>
                    <a:pt x="170" y="861"/>
                  </a:lnTo>
                  <a:lnTo>
                    <a:pt x="176" y="867"/>
                  </a:lnTo>
                  <a:lnTo>
                    <a:pt x="179" y="870"/>
                  </a:lnTo>
                  <a:lnTo>
                    <a:pt x="185" y="879"/>
                  </a:lnTo>
                  <a:lnTo>
                    <a:pt x="190" y="882"/>
                  </a:lnTo>
                  <a:lnTo>
                    <a:pt x="196" y="887"/>
                  </a:lnTo>
                  <a:lnTo>
                    <a:pt x="202" y="893"/>
                  </a:lnTo>
                  <a:lnTo>
                    <a:pt x="208" y="899"/>
                  </a:lnTo>
                  <a:lnTo>
                    <a:pt x="214" y="905"/>
                  </a:lnTo>
                  <a:lnTo>
                    <a:pt x="220" y="908"/>
                  </a:lnTo>
                  <a:lnTo>
                    <a:pt x="226" y="914"/>
                  </a:lnTo>
                  <a:lnTo>
                    <a:pt x="234" y="920"/>
                  </a:lnTo>
                  <a:lnTo>
                    <a:pt x="240" y="923"/>
                  </a:lnTo>
                  <a:lnTo>
                    <a:pt x="249" y="928"/>
                  </a:lnTo>
                  <a:lnTo>
                    <a:pt x="255" y="934"/>
                  </a:lnTo>
                  <a:lnTo>
                    <a:pt x="264" y="940"/>
                  </a:lnTo>
                  <a:lnTo>
                    <a:pt x="270" y="943"/>
                  </a:lnTo>
                  <a:lnTo>
                    <a:pt x="275" y="946"/>
                  </a:lnTo>
                  <a:lnTo>
                    <a:pt x="284" y="952"/>
                  </a:lnTo>
                  <a:lnTo>
                    <a:pt x="293" y="955"/>
                  </a:lnTo>
                  <a:lnTo>
                    <a:pt x="299" y="958"/>
                  </a:lnTo>
                  <a:lnTo>
                    <a:pt x="308" y="964"/>
                  </a:lnTo>
                  <a:lnTo>
                    <a:pt x="316" y="966"/>
                  </a:lnTo>
                  <a:lnTo>
                    <a:pt x="325" y="972"/>
                  </a:lnTo>
                  <a:lnTo>
                    <a:pt x="334" y="972"/>
                  </a:lnTo>
                  <a:lnTo>
                    <a:pt x="343" y="978"/>
                  </a:lnTo>
                  <a:lnTo>
                    <a:pt x="352" y="981"/>
                  </a:lnTo>
                  <a:lnTo>
                    <a:pt x="360" y="984"/>
                  </a:lnTo>
                  <a:lnTo>
                    <a:pt x="369" y="987"/>
                  </a:lnTo>
                  <a:lnTo>
                    <a:pt x="381" y="990"/>
                  </a:lnTo>
                  <a:lnTo>
                    <a:pt x="390" y="993"/>
                  </a:lnTo>
                  <a:lnTo>
                    <a:pt x="401" y="996"/>
                  </a:lnTo>
                  <a:lnTo>
                    <a:pt x="410" y="999"/>
                  </a:lnTo>
                  <a:lnTo>
                    <a:pt x="422" y="999"/>
                  </a:lnTo>
                  <a:lnTo>
                    <a:pt x="431" y="1002"/>
                  </a:lnTo>
                  <a:lnTo>
                    <a:pt x="442" y="1005"/>
                  </a:lnTo>
                  <a:lnTo>
                    <a:pt x="454" y="1005"/>
                  </a:lnTo>
                  <a:lnTo>
                    <a:pt x="463" y="1008"/>
                  </a:lnTo>
                  <a:lnTo>
                    <a:pt x="475" y="1008"/>
                  </a:lnTo>
                  <a:lnTo>
                    <a:pt x="489" y="1008"/>
                  </a:lnTo>
                  <a:lnTo>
                    <a:pt x="498" y="1008"/>
                  </a:lnTo>
                  <a:lnTo>
                    <a:pt x="513" y="1010"/>
                  </a:lnTo>
                  <a:lnTo>
                    <a:pt x="524" y="1010"/>
                  </a:lnTo>
                  <a:lnTo>
                    <a:pt x="536" y="1010"/>
                  </a:lnTo>
                  <a:lnTo>
                    <a:pt x="551" y="1010"/>
                  </a:lnTo>
                  <a:lnTo>
                    <a:pt x="563" y="1010"/>
                  </a:lnTo>
                  <a:lnTo>
                    <a:pt x="577" y="1010"/>
                  </a:lnTo>
                  <a:lnTo>
                    <a:pt x="592" y="1010"/>
                  </a:lnTo>
                  <a:lnTo>
                    <a:pt x="604" y="1010"/>
                  </a:lnTo>
                  <a:lnTo>
                    <a:pt x="618" y="1008"/>
                  </a:lnTo>
                  <a:lnTo>
                    <a:pt x="630" y="1008"/>
                  </a:lnTo>
                  <a:lnTo>
                    <a:pt x="645" y="1008"/>
                  </a:lnTo>
                  <a:lnTo>
                    <a:pt x="656" y="1005"/>
                  </a:lnTo>
                  <a:lnTo>
                    <a:pt x="668" y="1002"/>
                  </a:lnTo>
                  <a:lnTo>
                    <a:pt x="680" y="999"/>
                  </a:lnTo>
                  <a:lnTo>
                    <a:pt x="694" y="999"/>
                  </a:lnTo>
                  <a:lnTo>
                    <a:pt x="703" y="993"/>
                  </a:lnTo>
                  <a:lnTo>
                    <a:pt x="715" y="990"/>
                  </a:lnTo>
                  <a:lnTo>
                    <a:pt x="727" y="987"/>
                  </a:lnTo>
                  <a:lnTo>
                    <a:pt x="738" y="984"/>
                  </a:lnTo>
                  <a:lnTo>
                    <a:pt x="747" y="978"/>
                  </a:lnTo>
                  <a:lnTo>
                    <a:pt x="759" y="975"/>
                  </a:lnTo>
                  <a:lnTo>
                    <a:pt x="770" y="972"/>
                  </a:lnTo>
                  <a:lnTo>
                    <a:pt x="782" y="969"/>
                  </a:lnTo>
                  <a:lnTo>
                    <a:pt x="791" y="964"/>
                  </a:lnTo>
                  <a:lnTo>
                    <a:pt x="800" y="958"/>
                  </a:lnTo>
                  <a:lnTo>
                    <a:pt x="809" y="955"/>
                  </a:lnTo>
                  <a:lnTo>
                    <a:pt x="820" y="949"/>
                  </a:lnTo>
                  <a:lnTo>
                    <a:pt x="829" y="943"/>
                  </a:lnTo>
                  <a:lnTo>
                    <a:pt x="838" y="937"/>
                  </a:lnTo>
                  <a:lnTo>
                    <a:pt x="847" y="934"/>
                  </a:lnTo>
                  <a:lnTo>
                    <a:pt x="855" y="928"/>
                  </a:lnTo>
                  <a:lnTo>
                    <a:pt x="864" y="923"/>
                  </a:lnTo>
                  <a:lnTo>
                    <a:pt x="873" y="917"/>
                  </a:lnTo>
                  <a:lnTo>
                    <a:pt x="882" y="911"/>
                  </a:lnTo>
                  <a:lnTo>
                    <a:pt x="888" y="908"/>
                  </a:lnTo>
                  <a:lnTo>
                    <a:pt x="896" y="899"/>
                  </a:lnTo>
                  <a:lnTo>
                    <a:pt x="902" y="896"/>
                  </a:lnTo>
                  <a:lnTo>
                    <a:pt x="911" y="890"/>
                  </a:lnTo>
                  <a:lnTo>
                    <a:pt x="917" y="884"/>
                  </a:lnTo>
                  <a:lnTo>
                    <a:pt x="926" y="879"/>
                  </a:lnTo>
                  <a:lnTo>
                    <a:pt x="932" y="870"/>
                  </a:lnTo>
                  <a:lnTo>
                    <a:pt x="937" y="867"/>
                  </a:lnTo>
                  <a:lnTo>
                    <a:pt x="943" y="861"/>
                  </a:lnTo>
                  <a:lnTo>
                    <a:pt x="949" y="855"/>
                  </a:lnTo>
                  <a:lnTo>
                    <a:pt x="955" y="849"/>
                  </a:lnTo>
                  <a:lnTo>
                    <a:pt x="961" y="843"/>
                  </a:lnTo>
                  <a:lnTo>
                    <a:pt x="967" y="838"/>
                  </a:lnTo>
                  <a:lnTo>
                    <a:pt x="973" y="832"/>
                  </a:lnTo>
                  <a:lnTo>
                    <a:pt x="978" y="826"/>
                  </a:lnTo>
                  <a:lnTo>
                    <a:pt x="981" y="820"/>
                  </a:lnTo>
                  <a:lnTo>
                    <a:pt x="987" y="814"/>
                  </a:lnTo>
                  <a:lnTo>
                    <a:pt x="990" y="808"/>
                  </a:lnTo>
                  <a:lnTo>
                    <a:pt x="996" y="805"/>
                  </a:lnTo>
                  <a:lnTo>
                    <a:pt x="999" y="799"/>
                  </a:lnTo>
                  <a:lnTo>
                    <a:pt x="1005" y="797"/>
                  </a:lnTo>
                  <a:lnTo>
                    <a:pt x="1008" y="791"/>
                  </a:lnTo>
                  <a:lnTo>
                    <a:pt x="1011" y="785"/>
                  </a:lnTo>
                  <a:lnTo>
                    <a:pt x="1014" y="779"/>
                  </a:lnTo>
                  <a:lnTo>
                    <a:pt x="1017" y="776"/>
                  </a:lnTo>
                  <a:lnTo>
                    <a:pt x="1022" y="767"/>
                  </a:lnTo>
                  <a:lnTo>
                    <a:pt x="1028" y="761"/>
                  </a:lnTo>
                  <a:lnTo>
                    <a:pt x="1034" y="753"/>
                  </a:lnTo>
                  <a:lnTo>
                    <a:pt x="1037" y="747"/>
                  </a:lnTo>
                  <a:lnTo>
                    <a:pt x="1040" y="744"/>
                  </a:lnTo>
                  <a:lnTo>
                    <a:pt x="1043" y="741"/>
                  </a:lnTo>
                  <a:lnTo>
                    <a:pt x="1084" y="744"/>
                  </a:lnTo>
                  <a:lnTo>
                    <a:pt x="1081" y="744"/>
                  </a:lnTo>
                  <a:lnTo>
                    <a:pt x="1081" y="750"/>
                  </a:lnTo>
                  <a:lnTo>
                    <a:pt x="1078" y="756"/>
                  </a:lnTo>
                  <a:lnTo>
                    <a:pt x="1075" y="764"/>
                  </a:lnTo>
                  <a:lnTo>
                    <a:pt x="1069" y="773"/>
                  </a:lnTo>
                  <a:lnTo>
                    <a:pt x="1066" y="776"/>
                  </a:lnTo>
                  <a:lnTo>
                    <a:pt x="1066" y="782"/>
                  </a:lnTo>
                  <a:lnTo>
                    <a:pt x="1063" y="788"/>
                  </a:lnTo>
                  <a:lnTo>
                    <a:pt x="1061" y="794"/>
                  </a:lnTo>
                  <a:lnTo>
                    <a:pt x="1055" y="799"/>
                  </a:lnTo>
                  <a:lnTo>
                    <a:pt x="1052" y="805"/>
                  </a:lnTo>
                  <a:lnTo>
                    <a:pt x="1049" y="811"/>
                  </a:lnTo>
                  <a:lnTo>
                    <a:pt x="1046" y="817"/>
                  </a:lnTo>
                  <a:lnTo>
                    <a:pt x="1040" y="826"/>
                  </a:lnTo>
                  <a:lnTo>
                    <a:pt x="1037" y="832"/>
                  </a:lnTo>
                  <a:lnTo>
                    <a:pt x="1031" y="838"/>
                  </a:lnTo>
                  <a:lnTo>
                    <a:pt x="1028" y="846"/>
                  </a:lnTo>
                  <a:lnTo>
                    <a:pt x="1022" y="852"/>
                  </a:lnTo>
                  <a:lnTo>
                    <a:pt x="1017" y="861"/>
                  </a:lnTo>
                  <a:lnTo>
                    <a:pt x="1011" y="867"/>
                  </a:lnTo>
                  <a:lnTo>
                    <a:pt x="1005" y="876"/>
                  </a:lnTo>
                  <a:lnTo>
                    <a:pt x="999" y="882"/>
                  </a:lnTo>
                  <a:lnTo>
                    <a:pt x="993" y="890"/>
                  </a:lnTo>
                  <a:lnTo>
                    <a:pt x="987" y="899"/>
                  </a:lnTo>
                  <a:lnTo>
                    <a:pt x="981" y="908"/>
                  </a:lnTo>
                  <a:lnTo>
                    <a:pt x="973" y="914"/>
                  </a:lnTo>
                  <a:lnTo>
                    <a:pt x="964" y="923"/>
                  </a:lnTo>
                  <a:lnTo>
                    <a:pt x="955" y="928"/>
                  </a:lnTo>
                  <a:lnTo>
                    <a:pt x="949" y="937"/>
                  </a:lnTo>
                  <a:lnTo>
                    <a:pt x="940" y="946"/>
                  </a:lnTo>
                  <a:lnTo>
                    <a:pt x="932" y="952"/>
                  </a:lnTo>
                  <a:lnTo>
                    <a:pt x="923" y="958"/>
                  </a:lnTo>
                  <a:lnTo>
                    <a:pt x="914" y="966"/>
                  </a:lnTo>
                  <a:lnTo>
                    <a:pt x="902" y="972"/>
                  </a:lnTo>
                  <a:lnTo>
                    <a:pt x="894" y="981"/>
                  </a:lnTo>
                  <a:lnTo>
                    <a:pt x="882" y="987"/>
                  </a:lnTo>
                  <a:lnTo>
                    <a:pt x="873" y="993"/>
                  </a:lnTo>
                  <a:lnTo>
                    <a:pt x="861" y="1002"/>
                  </a:lnTo>
                  <a:lnTo>
                    <a:pt x="850" y="1008"/>
                  </a:lnTo>
                  <a:lnTo>
                    <a:pt x="838" y="1013"/>
                  </a:lnTo>
                  <a:lnTo>
                    <a:pt x="826" y="1019"/>
                  </a:lnTo>
                  <a:lnTo>
                    <a:pt x="814" y="1025"/>
                  </a:lnTo>
                  <a:lnTo>
                    <a:pt x="803" y="1031"/>
                  </a:lnTo>
                  <a:lnTo>
                    <a:pt x="788" y="1034"/>
                  </a:lnTo>
                  <a:lnTo>
                    <a:pt x="776" y="1040"/>
                  </a:lnTo>
                  <a:lnTo>
                    <a:pt x="762" y="1043"/>
                  </a:lnTo>
                  <a:lnTo>
                    <a:pt x="747" y="1046"/>
                  </a:lnTo>
                  <a:lnTo>
                    <a:pt x="732" y="1051"/>
                  </a:lnTo>
                  <a:lnTo>
                    <a:pt x="718" y="1054"/>
                  </a:lnTo>
                  <a:lnTo>
                    <a:pt x="703" y="1057"/>
                  </a:lnTo>
                  <a:lnTo>
                    <a:pt x="686" y="1060"/>
                  </a:lnTo>
                  <a:lnTo>
                    <a:pt x="671" y="1060"/>
                  </a:lnTo>
                  <a:lnTo>
                    <a:pt x="656" y="1063"/>
                  </a:lnTo>
                  <a:lnTo>
                    <a:pt x="639" y="1066"/>
                  </a:lnTo>
                  <a:lnTo>
                    <a:pt x="621" y="1066"/>
                  </a:lnTo>
                  <a:lnTo>
                    <a:pt x="604" y="1066"/>
                  </a:lnTo>
                  <a:lnTo>
                    <a:pt x="586" y="1066"/>
                  </a:lnTo>
                  <a:lnTo>
                    <a:pt x="568" y="1066"/>
                  </a:lnTo>
                  <a:lnTo>
                    <a:pt x="551" y="1063"/>
                  </a:lnTo>
                  <a:lnTo>
                    <a:pt x="533" y="1063"/>
                  </a:lnTo>
                  <a:lnTo>
                    <a:pt x="516" y="1060"/>
                  </a:lnTo>
                  <a:lnTo>
                    <a:pt x="498" y="1057"/>
                  </a:lnTo>
                  <a:lnTo>
                    <a:pt x="480" y="1057"/>
                  </a:lnTo>
                  <a:lnTo>
                    <a:pt x="466" y="1054"/>
                  </a:lnTo>
                  <a:lnTo>
                    <a:pt x="448" y="1051"/>
                  </a:lnTo>
                  <a:lnTo>
                    <a:pt x="434" y="1049"/>
                  </a:lnTo>
                  <a:lnTo>
                    <a:pt x="419" y="1046"/>
                  </a:lnTo>
                  <a:lnTo>
                    <a:pt x="404" y="1040"/>
                  </a:lnTo>
                  <a:lnTo>
                    <a:pt x="390" y="1037"/>
                  </a:lnTo>
                  <a:lnTo>
                    <a:pt x="375" y="1031"/>
                  </a:lnTo>
                  <a:lnTo>
                    <a:pt x="360" y="1028"/>
                  </a:lnTo>
                  <a:lnTo>
                    <a:pt x="349" y="1022"/>
                  </a:lnTo>
                  <a:lnTo>
                    <a:pt x="334" y="1019"/>
                  </a:lnTo>
                  <a:lnTo>
                    <a:pt x="322" y="1010"/>
                  </a:lnTo>
                  <a:lnTo>
                    <a:pt x="308" y="1008"/>
                  </a:lnTo>
                  <a:lnTo>
                    <a:pt x="296" y="1002"/>
                  </a:lnTo>
                  <a:lnTo>
                    <a:pt x="284" y="996"/>
                  </a:lnTo>
                  <a:lnTo>
                    <a:pt x="272" y="990"/>
                  </a:lnTo>
                  <a:lnTo>
                    <a:pt x="261" y="981"/>
                  </a:lnTo>
                  <a:lnTo>
                    <a:pt x="249" y="975"/>
                  </a:lnTo>
                  <a:lnTo>
                    <a:pt x="237" y="972"/>
                  </a:lnTo>
                  <a:lnTo>
                    <a:pt x="226" y="964"/>
                  </a:lnTo>
                  <a:lnTo>
                    <a:pt x="217" y="958"/>
                  </a:lnTo>
                  <a:lnTo>
                    <a:pt x="205" y="949"/>
                  </a:lnTo>
                  <a:lnTo>
                    <a:pt x="196" y="943"/>
                  </a:lnTo>
                  <a:lnTo>
                    <a:pt x="188" y="934"/>
                  </a:lnTo>
                  <a:lnTo>
                    <a:pt x="179" y="928"/>
                  </a:lnTo>
                  <a:lnTo>
                    <a:pt x="170" y="920"/>
                  </a:lnTo>
                  <a:lnTo>
                    <a:pt x="161" y="914"/>
                  </a:lnTo>
                  <a:lnTo>
                    <a:pt x="152" y="905"/>
                  </a:lnTo>
                  <a:lnTo>
                    <a:pt x="144" y="896"/>
                  </a:lnTo>
                  <a:lnTo>
                    <a:pt x="135" y="887"/>
                  </a:lnTo>
                  <a:lnTo>
                    <a:pt x="126" y="882"/>
                  </a:lnTo>
                  <a:lnTo>
                    <a:pt x="120" y="870"/>
                  </a:lnTo>
                  <a:lnTo>
                    <a:pt x="111" y="864"/>
                  </a:lnTo>
                  <a:lnTo>
                    <a:pt x="106" y="855"/>
                  </a:lnTo>
                  <a:lnTo>
                    <a:pt x="100" y="846"/>
                  </a:lnTo>
                  <a:lnTo>
                    <a:pt x="91" y="838"/>
                  </a:lnTo>
                  <a:lnTo>
                    <a:pt x="85" y="829"/>
                  </a:lnTo>
                  <a:lnTo>
                    <a:pt x="79" y="820"/>
                  </a:lnTo>
                  <a:lnTo>
                    <a:pt x="73" y="811"/>
                  </a:lnTo>
                  <a:lnTo>
                    <a:pt x="67" y="802"/>
                  </a:lnTo>
                  <a:lnTo>
                    <a:pt x="62" y="797"/>
                  </a:lnTo>
                  <a:lnTo>
                    <a:pt x="59" y="788"/>
                  </a:lnTo>
                  <a:lnTo>
                    <a:pt x="53" y="779"/>
                  </a:lnTo>
                  <a:lnTo>
                    <a:pt x="50" y="770"/>
                  </a:lnTo>
                  <a:lnTo>
                    <a:pt x="44" y="761"/>
                  </a:lnTo>
                  <a:lnTo>
                    <a:pt x="38" y="753"/>
                  </a:lnTo>
                  <a:lnTo>
                    <a:pt x="38" y="744"/>
                  </a:lnTo>
                  <a:lnTo>
                    <a:pt x="32" y="735"/>
                  </a:lnTo>
                  <a:lnTo>
                    <a:pt x="29" y="726"/>
                  </a:lnTo>
                  <a:lnTo>
                    <a:pt x="26" y="717"/>
                  </a:lnTo>
                  <a:lnTo>
                    <a:pt x="23" y="709"/>
                  </a:lnTo>
                  <a:lnTo>
                    <a:pt x="21" y="703"/>
                  </a:lnTo>
                  <a:lnTo>
                    <a:pt x="18" y="694"/>
                  </a:lnTo>
                  <a:lnTo>
                    <a:pt x="15" y="685"/>
                  </a:lnTo>
                  <a:lnTo>
                    <a:pt x="15" y="676"/>
                  </a:lnTo>
                  <a:lnTo>
                    <a:pt x="12" y="668"/>
                  </a:lnTo>
                  <a:lnTo>
                    <a:pt x="12" y="662"/>
                  </a:lnTo>
                  <a:lnTo>
                    <a:pt x="9" y="656"/>
                  </a:lnTo>
                  <a:lnTo>
                    <a:pt x="9" y="647"/>
                  </a:lnTo>
                  <a:lnTo>
                    <a:pt x="6" y="638"/>
                  </a:lnTo>
                  <a:lnTo>
                    <a:pt x="6" y="630"/>
                  </a:lnTo>
                  <a:lnTo>
                    <a:pt x="3" y="624"/>
                  </a:lnTo>
                  <a:lnTo>
                    <a:pt x="3" y="615"/>
                  </a:lnTo>
                  <a:lnTo>
                    <a:pt x="3" y="606"/>
                  </a:lnTo>
                  <a:lnTo>
                    <a:pt x="3" y="597"/>
                  </a:lnTo>
                  <a:lnTo>
                    <a:pt x="3" y="589"/>
                  </a:lnTo>
                  <a:lnTo>
                    <a:pt x="3" y="580"/>
                  </a:lnTo>
                  <a:lnTo>
                    <a:pt x="0" y="571"/>
                  </a:lnTo>
                  <a:lnTo>
                    <a:pt x="0" y="562"/>
                  </a:lnTo>
                  <a:lnTo>
                    <a:pt x="0" y="553"/>
                  </a:lnTo>
                  <a:lnTo>
                    <a:pt x="0" y="545"/>
                  </a:lnTo>
                  <a:lnTo>
                    <a:pt x="0" y="536"/>
                  </a:lnTo>
                  <a:lnTo>
                    <a:pt x="3" y="527"/>
                  </a:lnTo>
                  <a:lnTo>
                    <a:pt x="3" y="515"/>
                  </a:lnTo>
                  <a:lnTo>
                    <a:pt x="3" y="509"/>
                  </a:lnTo>
                  <a:lnTo>
                    <a:pt x="3" y="498"/>
                  </a:lnTo>
                  <a:lnTo>
                    <a:pt x="3" y="489"/>
                  </a:lnTo>
                  <a:lnTo>
                    <a:pt x="6" y="477"/>
                  </a:lnTo>
                  <a:lnTo>
                    <a:pt x="6" y="468"/>
                  </a:lnTo>
                  <a:lnTo>
                    <a:pt x="9" y="460"/>
                  </a:lnTo>
                  <a:lnTo>
                    <a:pt x="9" y="451"/>
                  </a:lnTo>
                  <a:lnTo>
                    <a:pt x="12" y="439"/>
                  </a:lnTo>
                  <a:lnTo>
                    <a:pt x="15" y="430"/>
                  </a:lnTo>
                  <a:lnTo>
                    <a:pt x="15" y="422"/>
                  </a:lnTo>
                  <a:lnTo>
                    <a:pt x="18" y="413"/>
                  </a:lnTo>
                  <a:lnTo>
                    <a:pt x="21" y="401"/>
                  </a:lnTo>
                  <a:lnTo>
                    <a:pt x="23" y="392"/>
                  </a:lnTo>
                  <a:lnTo>
                    <a:pt x="26" y="383"/>
                  </a:lnTo>
                  <a:lnTo>
                    <a:pt x="29" y="375"/>
                  </a:lnTo>
                  <a:lnTo>
                    <a:pt x="32" y="363"/>
                  </a:lnTo>
                  <a:lnTo>
                    <a:pt x="35" y="354"/>
                  </a:lnTo>
                  <a:lnTo>
                    <a:pt x="38" y="342"/>
                  </a:lnTo>
                  <a:lnTo>
                    <a:pt x="41" y="334"/>
                  </a:lnTo>
                  <a:lnTo>
                    <a:pt x="44" y="325"/>
                  </a:lnTo>
                  <a:lnTo>
                    <a:pt x="50" y="316"/>
                  </a:lnTo>
                  <a:lnTo>
                    <a:pt x="53" y="304"/>
                  </a:lnTo>
                  <a:lnTo>
                    <a:pt x="59" y="296"/>
                  </a:lnTo>
                  <a:lnTo>
                    <a:pt x="62" y="287"/>
                  </a:lnTo>
                  <a:lnTo>
                    <a:pt x="67" y="278"/>
                  </a:lnTo>
                  <a:lnTo>
                    <a:pt x="73" y="266"/>
                  </a:lnTo>
                  <a:lnTo>
                    <a:pt x="76" y="258"/>
                  </a:lnTo>
                  <a:lnTo>
                    <a:pt x="82" y="249"/>
                  </a:lnTo>
                  <a:lnTo>
                    <a:pt x="88" y="240"/>
                  </a:lnTo>
                  <a:lnTo>
                    <a:pt x="94" y="231"/>
                  </a:lnTo>
                  <a:lnTo>
                    <a:pt x="103" y="222"/>
                  </a:lnTo>
                  <a:lnTo>
                    <a:pt x="108" y="216"/>
                  </a:lnTo>
                  <a:lnTo>
                    <a:pt x="114" y="208"/>
                  </a:lnTo>
                  <a:lnTo>
                    <a:pt x="120" y="199"/>
                  </a:lnTo>
                  <a:lnTo>
                    <a:pt x="126" y="190"/>
                  </a:lnTo>
                  <a:lnTo>
                    <a:pt x="135" y="181"/>
                  </a:lnTo>
                  <a:lnTo>
                    <a:pt x="141" y="173"/>
                  </a:lnTo>
                  <a:lnTo>
                    <a:pt x="149" y="164"/>
                  </a:lnTo>
                  <a:lnTo>
                    <a:pt x="158" y="158"/>
                  </a:lnTo>
                  <a:lnTo>
                    <a:pt x="167" y="149"/>
                  </a:lnTo>
                  <a:lnTo>
                    <a:pt x="176" y="143"/>
                  </a:lnTo>
                  <a:lnTo>
                    <a:pt x="185" y="134"/>
                  </a:lnTo>
                  <a:lnTo>
                    <a:pt x="193" y="129"/>
                  </a:lnTo>
                  <a:lnTo>
                    <a:pt x="202" y="120"/>
                  </a:lnTo>
                  <a:lnTo>
                    <a:pt x="211" y="114"/>
                  </a:lnTo>
                  <a:lnTo>
                    <a:pt x="220" y="108"/>
                  </a:lnTo>
                  <a:lnTo>
                    <a:pt x="231" y="102"/>
                  </a:lnTo>
                  <a:lnTo>
                    <a:pt x="243" y="96"/>
                  </a:lnTo>
                  <a:lnTo>
                    <a:pt x="252" y="91"/>
                  </a:lnTo>
                  <a:lnTo>
                    <a:pt x="264" y="85"/>
                  </a:lnTo>
                  <a:lnTo>
                    <a:pt x="275" y="79"/>
                  </a:lnTo>
                  <a:lnTo>
                    <a:pt x="284" y="73"/>
                  </a:lnTo>
                  <a:lnTo>
                    <a:pt x="296" y="70"/>
                  </a:lnTo>
                  <a:lnTo>
                    <a:pt x="305" y="64"/>
                  </a:lnTo>
                  <a:lnTo>
                    <a:pt x="316" y="58"/>
                  </a:lnTo>
                  <a:lnTo>
                    <a:pt x="325" y="55"/>
                  </a:lnTo>
                  <a:lnTo>
                    <a:pt x="337" y="52"/>
                  </a:lnTo>
                  <a:lnTo>
                    <a:pt x="346" y="47"/>
                  </a:lnTo>
                  <a:lnTo>
                    <a:pt x="357" y="44"/>
                  </a:lnTo>
                  <a:lnTo>
                    <a:pt x="366" y="38"/>
                  </a:lnTo>
                  <a:lnTo>
                    <a:pt x="378" y="35"/>
                  </a:lnTo>
                  <a:lnTo>
                    <a:pt x="387" y="32"/>
                  </a:lnTo>
                  <a:lnTo>
                    <a:pt x="398" y="29"/>
                  </a:lnTo>
                  <a:lnTo>
                    <a:pt x="407" y="26"/>
                  </a:lnTo>
                  <a:lnTo>
                    <a:pt x="419" y="26"/>
                  </a:lnTo>
                  <a:lnTo>
                    <a:pt x="428" y="23"/>
                  </a:lnTo>
                  <a:lnTo>
                    <a:pt x="437" y="20"/>
                  </a:lnTo>
                  <a:lnTo>
                    <a:pt x="448" y="17"/>
                  </a:lnTo>
                  <a:lnTo>
                    <a:pt x="457" y="17"/>
                  </a:lnTo>
                  <a:lnTo>
                    <a:pt x="466" y="14"/>
                  </a:lnTo>
                  <a:lnTo>
                    <a:pt x="475" y="14"/>
                  </a:lnTo>
                  <a:lnTo>
                    <a:pt x="483" y="11"/>
                  </a:lnTo>
                  <a:lnTo>
                    <a:pt x="495" y="11"/>
                  </a:lnTo>
                  <a:lnTo>
                    <a:pt x="504" y="8"/>
                  </a:lnTo>
                  <a:lnTo>
                    <a:pt x="513" y="8"/>
                  </a:lnTo>
                  <a:lnTo>
                    <a:pt x="521" y="6"/>
                  </a:lnTo>
                  <a:lnTo>
                    <a:pt x="530" y="6"/>
                  </a:lnTo>
                  <a:lnTo>
                    <a:pt x="539" y="3"/>
                  </a:lnTo>
                  <a:lnTo>
                    <a:pt x="548" y="3"/>
                  </a:lnTo>
                  <a:lnTo>
                    <a:pt x="554" y="3"/>
                  </a:lnTo>
                  <a:lnTo>
                    <a:pt x="563" y="3"/>
                  </a:lnTo>
                  <a:lnTo>
                    <a:pt x="571" y="3"/>
                  </a:lnTo>
                  <a:lnTo>
                    <a:pt x="577" y="0"/>
                  </a:lnTo>
                  <a:lnTo>
                    <a:pt x="586" y="0"/>
                  </a:lnTo>
                  <a:lnTo>
                    <a:pt x="595" y="0"/>
                  </a:lnTo>
                  <a:lnTo>
                    <a:pt x="601" y="0"/>
                  </a:lnTo>
                  <a:lnTo>
                    <a:pt x="606" y="0"/>
                  </a:lnTo>
                  <a:lnTo>
                    <a:pt x="612" y="0"/>
                  </a:lnTo>
                  <a:lnTo>
                    <a:pt x="621" y="0"/>
                  </a:lnTo>
                  <a:lnTo>
                    <a:pt x="627" y="0"/>
                  </a:lnTo>
                  <a:lnTo>
                    <a:pt x="633" y="0"/>
                  </a:lnTo>
                  <a:lnTo>
                    <a:pt x="639" y="0"/>
                  </a:lnTo>
                  <a:lnTo>
                    <a:pt x="645" y="3"/>
                  </a:lnTo>
                  <a:lnTo>
                    <a:pt x="647" y="3"/>
                  </a:lnTo>
                  <a:lnTo>
                    <a:pt x="653" y="3"/>
                  </a:lnTo>
                  <a:lnTo>
                    <a:pt x="659" y="3"/>
                  </a:lnTo>
                  <a:lnTo>
                    <a:pt x="665" y="3"/>
                  </a:lnTo>
                  <a:lnTo>
                    <a:pt x="674" y="3"/>
                  </a:lnTo>
                  <a:lnTo>
                    <a:pt x="683" y="6"/>
                  </a:lnTo>
                  <a:lnTo>
                    <a:pt x="688" y="6"/>
                  </a:lnTo>
                  <a:lnTo>
                    <a:pt x="694" y="6"/>
                  </a:lnTo>
                  <a:lnTo>
                    <a:pt x="697" y="6"/>
                  </a:lnTo>
                  <a:lnTo>
                    <a:pt x="703" y="8"/>
                  </a:lnTo>
                  <a:lnTo>
                    <a:pt x="706" y="8"/>
                  </a:lnTo>
                  <a:lnTo>
                    <a:pt x="71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418" name="Freeform 52"/>
            <p:cNvSpPr>
              <a:spLocks/>
            </p:cNvSpPr>
            <p:nvPr/>
          </p:nvSpPr>
          <p:spPr bwMode="auto">
            <a:xfrm>
              <a:off x="1141" y="3071"/>
              <a:ext cx="209" cy="185"/>
            </a:xfrm>
            <a:custGeom>
              <a:avLst/>
              <a:gdLst>
                <a:gd name="T0" fmla="*/ 0 w 554"/>
                <a:gd name="T1" fmla="*/ 0 h 472"/>
                <a:gd name="T2" fmla="*/ 0 w 554"/>
                <a:gd name="T3" fmla="*/ 0 h 472"/>
                <a:gd name="T4" fmla="*/ 0 w 554"/>
                <a:gd name="T5" fmla="*/ 0 h 472"/>
                <a:gd name="T6" fmla="*/ 0 w 554"/>
                <a:gd name="T7" fmla="*/ 0 h 472"/>
                <a:gd name="T8" fmla="*/ 0 w 554"/>
                <a:gd name="T9" fmla="*/ 0 h 472"/>
                <a:gd name="T10" fmla="*/ 0 w 554"/>
                <a:gd name="T11" fmla="*/ 0 h 472"/>
                <a:gd name="T12" fmla="*/ 0 w 554"/>
                <a:gd name="T13" fmla="*/ 0 h 472"/>
                <a:gd name="T14" fmla="*/ 0 w 554"/>
                <a:gd name="T15" fmla="*/ 0 h 472"/>
                <a:gd name="T16" fmla="*/ 0 w 554"/>
                <a:gd name="T17" fmla="*/ 0 h 472"/>
                <a:gd name="T18" fmla="*/ 0 w 554"/>
                <a:gd name="T19" fmla="*/ 0 h 472"/>
                <a:gd name="T20" fmla="*/ 0 w 554"/>
                <a:gd name="T21" fmla="*/ 0 h 472"/>
                <a:gd name="T22" fmla="*/ 0 w 554"/>
                <a:gd name="T23" fmla="*/ 0 h 472"/>
                <a:gd name="T24" fmla="*/ 0 w 554"/>
                <a:gd name="T25" fmla="*/ 0 h 472"/>
                <a:gd name="T26" fmla="*/ 0 w 554"/>
                <a:gd name="T27" fmla="*/ 0 h 472"/>
                <a:gd name="T28" fmla="*/ 0 w 554"/>
                <a:gd name="T29" fmla="*/ 0 h 472"/>
                <a:gd name="T30" fmla="*/ 0 w 554"/>
                <a:gd name="T31" fmla="*/ 0 h 472"/>
                <a:gd name="T32" fmla="*/ 0 w 554"/>
                <a:gd name="T33" fmla="*/ 0 h 472"/>
                <a:gd name="T34" fmla="*/ 0 w 554"/>
                <a:gd name="T35" fmla="*/ 0 h 472"/>
                <a:gd name="T36" fmla="*/ 0 w 554"/>
                <a:gd name="T37" fmla="*/ 0 h 472"/>
                <a:gd name="T38" fmla="*/ 0 w 554"/>
                <a:gd name="T39" fmla="*/ 0 h 472"/>
                <a:gd name="T40" fmla="*/ 0 w 554"/>
                <a:gd name="T41" fmla="*/ 0 h 472"/>
                <a:gd name="T42" fmla="*/ 0 w 554"/>
                <a:gd name="T43" fmla="*/ 0 h 472"/>
                <a:gd name="T44" fmla="*/ 0 w 554"/>
                <a:gd name="T45" fmla="*/ 0 h 472"/>
                <a:gd name="T46" fmla="*/ 0 w 554"/>
                <a:gd name="T47" fmla="*/ 0 h 472"/>
                <a:gd name="T48" fmla="*/ 0 w 554"/>
                <a:gd name="T49" fmla="*/ 0 h 472"/>
                <a:gd name="T50" fmla="*/ 0 w 554"/>
                <a:gd name="T51" fmla="*/ 0 h 472"/>
                <a:gd name="T52" fmla="*/ 0 w 554"/>
                <a:gd name="T53" fmla="*/ 0 h 472"/>
                <a:gd name="T54" fmla="*/ 0 w 554"/>
                <a:gd name="T55" fmla="*/ 0 h 472"/>
                <a:gd name="T56" fmla="*/ 0 w 554"/>
                <a:gd name="T57" fmla="*/ 0 h 472"/>
                <a:gd name="T58" fmla="*/ 0 w 554"/>
                <a:gd name="T59" fmla="*/ 0 h 472"/>
                <a:gd name="T60" fmla="*/ 0 w 554"/>
                <a:gd name="T61" fmla="*/ 0 h 472"/>
                <a:gd name="T62" fmla="*/ 0 w 554"/>
                <a:gd name="T63" fmla="*/ 0 h 472"/>
                <a:gd name="T64" fmla="*/ 0 w 554"/>
                <a:gd name="T65" fmla="*/ 0 h 472"/>
                <a:gd name="T66" fmla="*/ 0 w 554"/>
                <a:gd name="T67" fmla="*/ 0 h 472"/>
                <a:gd name="T68" fmla="*/ 0 w 554"/>
                <a:gd name="T69" fmla="*/ 0 h 472"/>
                <a:gd name="T70" fmla="*/ 0 w 554"/>
                <a:gd name="T71" fmla="*/ 0 h 472"/>
                <a:gd name="T72" fmla="*/ 0 w 554"/>
                <a:gd name="T73" fmla="*/ 0 h 472"/>
                <a:gd name="T74" fmla="*/ 0 w 554"/>
                <a:gd name="T75" fmla="*/ 0 h 472"/>
                <a:gd name="T76" fmla="*/ 0 w 554"/>
                <a:gd name="T77" fmla="*/ 0 h 472"/>
                <a:gd name="T78" fmla="*/ 0 w 554"/>
                <a:gd name="T79" fmla="*/ 0 h 472"/>
                <a:gd name="T80" fmla="*/ 0 w 554"/>
                <a:gd name="T81" fmla="*/ 0 h 472"/>
                <a:gd name="T82" fmla="*/ 0 w 554"/>
                <a:gd name="T83" fmla="*/ 0 h 472"/>
                <a:gd name="T84" fmla="*/ 0 w 554"/>
                <a:gd name="T85" fmla="*/ 0 h 472"/>
                <a:gd name="T86" fmla="*/ 0 w 554"/>
                <a:gd name="T87" fmla="*/ 0 h 472"/>
                <a:gd name="T88" fmla="*/ 0 w 554"/>
                <a:gd name="T89" fmla="*/ 0 h 472"/>
                <a:gd name="T90" fmla="*/ 0 w 554"/>
                <a:gd name="T91" fmla="*/ 0 h 472"/>
                <a:gd name="T92" fmla="*/ 0 w 554"/>
                <a:gd name="T93" fmla="*/ 0 h 472"/>
                <a:gd name="T94" fmla="*/ 0 w 554"/>
                <a:gd name="T95" fmla="*/ 0 h 472"/>
                <a:gd name="T96" fmla="*/ 0 w 554"/>
                <a:gd name="T97" fmla="*/ 0 h 472"/>
                <a:gd name="T98" fmla="*/ 0 w 554"/>
                <a:gd name="T99" fmla="*/ 0 h 472"/>
                <a:gd name="T100" fmla="*/ 0 w 554"/>
                <a:gd name="T101" fmla="*/ 0 h 472"/>
                <a:gd name="T102" fmla="*/ 0 w 554"/>
                <a:gd name="T103" fmla="*/ 0 h 472"/>
                <a:gd name="T104" fmla="*/ 0 w 554"/>
                <a:gd name="T105" fmla="*/ 0 h 472"/>
                <a:gd name="T106" fmla="*/ 0 w 554"/>
                <a:gd name="T107" fmla="*/ 0 h 472"/>
                <a:gd name="T108" fmla="*/ 0 w 554"/>
                <a:gd name="T109" fmla="*/ 0 h 472"/>
                <a:gd name="T110" fmla="*/ 0 w 554"/>
                <a:gd name="T111" fmla="*/ 0 h 472"/>
                <a:gd name="T112" fmla="*/ 0 w 554"/>
                <a:gd name="T113" fmla="*/ 0 h 472"/>
                <a:gd name="T114" fmla="*/ 0 w 554"/>
                <a:gd name="T115" fmla="*/ 0 h 472"/>
                <a:gd name="T116" fmla="*/ 0 w 554"/>
                <a:gd name="T117" fmla="*/ 0 h 472"/>
                <a:gd name="T118" fmla="*/ 0 w 554"/>
                <a:gd name="T119" fmla="*/ 0 h 472"/>
                <a:gd name="T120" fmla="*/ 0 w 554"/>
                <a:gd name="T121" fmla="*/ 0 h 472"/>
                <a:gd name="T122" fmla="*/ 0 w 554"/>
                <a:gd name="T123" fmla="*/ 0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4"/>
                <a:gd name="T187" fmla="*/ 0 h 472"/>
                <a:gd name="T188" fmla="*/ 554 w 554"/>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4" h="472">
                  <a:moveTo>
                    <a:pt x="0" y="416"/>
                  </a:moveTo>
                  <a:lnTo>
                    <a:pt x="3" y="416"/>
                  </a:lnTo>
                  <a:lnTo>
                    <a:pt x="6" y="413"/>
                  </a:lnTo>
                  <a:lnTo>
                    <a:pt x="12" y="407"/>
                  </a:lnTo>
                  <a:lnTo>
                    <a:pt x="18" y="402"/>
                  </a:lnTo>
                  <a:lnTo>
                    <a:pt x="24" y="396"/>
                  </a:lnTo>
                  <a:lnTo>
                    <a:pt x="30" y="393"/>
                  </a:lnTo>
                  <a:lnTo>
                    <a:pt x="36" y="387"/>
                  </a:lnTo>
                  <a:lnTo>
                    <a:pt x="41" y="381"/>
                  </a:lnTo>
                  <a:lnTo>
                    <a:pt x="47" y="375"/>
                  </a:lnTo>
                  <a:lnTo>
                    <a:pt x="53" y="369"/>
                  </a:lnTo>
                  <a:lnTo>
                    <a:pt x="62" y="364"/>
                  </a:lnTo>
                  <a:lnTo>
                    <a:pt x="71" y="358"/>
                  </a:lnTo>
                  <a:lnTo>
                    <a:pt x="80" y="352"/>
                  </a:lnTo>
                  <a:lnTo>
                    <a:pt x="88" y="343"/>
                  </a:lnTo>
                  <a:lnTo>
                    <a:pt x="97" y="334"/>
                  </a:lnTo>
                  <a:lnTo>
                    <a:pt x="106" y="328"/>
                  </a:lnTo>
                  <a:lnTo>
                    <a:pt x="115" y="320"/>
                  </a:lnTo>
                  <a:lnTo>
                    <a:pt x="123" y="311"/>
                  </a:lnTo>
                  <a:lnTo>
                    <a:pt x="135" y="302"/>
                  </a:lnTo>
                  <a:lnTo>
                    <a:pt x="144" y="296"/>
                  </a:lnTo>
                  <a:lnTo>
                    <a:pt x="156" y="287"/>
                  </a:lnTo>
                  <a:lnTo>
                    <a:pt x="164" y="279"/>
                  </a:lnTo>
                  <a:lnTo>
                    <a:pt x="176" y="270"/>
                  </a:lnTo>
                  <a:lnTo>
                    <a:pt x="188" y="261"/>
                  </a:lnTo>
                  <a:lnTo>
                    <a:pt x="200" y="252"/>
                  </a:lnTo>
                  <a:lnTo>
                    <a:pt x="208" y="243"/>
                  </a:lnTo>
                  <a:lnTo>
                    <a:pt x="220" y="235"/>
                  </a:lnTo>
                  <a:lnTo>
                    <a:pt x="232" y="226"/>
                  </a:lnTo>
                  <a:lnTo>
                    <a:pt x="244" y="214"/>
                  </a:lnTo>
                  <a:lnTo>
                    <a:pt x="255" y="205"/>
                  </a:lnTo>
                  <a:lnTo>
                    <a:pt x="267" y="197"/>
                  </a:lnTo>
                  <a:lnTo>
                    <a:pt x="279" y="188"/>
                  </a:lnTo>
                  <a:lnTo>
                    <a:pt x="288" y="176"/>
                  </a:lnTo>
                  <a:lnTo>
                    <a:pt x="299" y="167"/>
                  </a:lnTo>
                  <a:lnTo>
                    <a:pt x="311" y="158"/>
                  </a:lnTo>
                  <a:lnTo>
                    <a:pt x="323" y="150"/>
                  </a:lnTo>
                  <a:lnTo>
                    <a:pt x="334" y="141"/>
                  </a:lnTo>
                  <a:lnTo>
                    <a:pt x="346" y="132"/>
                  </a:lnTo>
                  <a:lnTo>
                    <a:pt x="355" y="123"/>
                  </a:lnTo>
                  <a:lnTo>
                    <a:pt x="367" y="115"/>
                  </a:lnTo>
                  <a:lnTo>
                    <a:pt x="375" y="106"/>
                  </a:lnTo>
                  <a:lnTo>
                    <a:pt x="387" y="100"/>
                  </a:lnTo>
                  <a:lnTo>
                    <a:pt x="399" y="91"/>
                  </a:lnTo>
                  <a:lnTo>
                    <a:pt x="411" y="85"/>
                  </a:lnTo>
                  <a:lnTo>
                    <a:pt x="419" y="76"/>
                  </a:lnTo>
                  <a:lnTo>
                    <a:pt x="428" y="68"/>
                  </a:lnTo>
                  <a:lnTo>
                    <a:pt x="437" y="62"/>
                  </a:lnTo>
                  <a:lnTo>
                    <a:pt x="446" y="53"/>
                  </a:lnTo>
                  <a:lnTo>
                    <a:pt x="455" y="47"/>
                  </a:lnTo>
                  <a:lnTo>
                    <a:pt x="463" y="41"/>
                  </a:lnTo>
                  <a:lnTo>
                    <a:pt x="472" y="35"/>
                  </a:lnTo>
                  <a:lnTo>
                    <a:pt x="481" y="30"/>
                  </a:lnTo>
                  <a:lnTo>
                    <a:pt x="487" y="27"/>
                  </a:lnTo>
                  <a:lnTo>
                    <a:pt x="493" y="21"/>
                  </a:lnTo>
                  <a:lnTo>
                    <a:pt x="501" y="15"/>
                  </a:lnTo>
                  <a:lnTo>
                    <a:pt x="507" y="12"/>
                  </a:lnTo>
                  <a:lnTo>
                    <a:pt x="513" y="9"/>
                  </a:lnTo>
                  <a:lnTo>
                    <a:pt x="516" y="6"/>
                  </a:lnTo>
                  <a:lnTo>
                    <a:pt x="522" y="3"/>
                  </a:lnTo>
                  <a:lnTo>
                    <a:pt x="528" y="0"/>
                  </a:lnTo>
                  <a:lnTo>
                    <a:pt x="554" y="18"/>
                  </a:lnTo>
                  <a:lnTo>
                    <a:pt x="551" y="18"/>
                  </a:lnTo>
                  <a:lnTo>
                    <a:pt x="548" y="21"/>
                  </a:lnTo>
                  <a:lnTo>
                    <a:pt x="542" y="27"/>
                  </a:lnTo>
                  <a:lnTo>
                    <a:pt x="534" y="35"/>
                  </a:lnTo>
                  <a:lnTo>
                    <a:pt x="528" y="38"/>
                  </a:lnTo>
                  <a:lnTo>
                    <a:pt x="522" y="44"/>
                  </a:lnTo>
                  <a:lnTo>
                    <a:pt x="516" y="47"/>
                  </a:lnTo>
                  <a:lnTo>
                    <a:pt x="510" y="56"/>
                  </a:lnTo>
                  <a:lnTo>
                    <a:pt x="504" y="62"/>
                  </a:lnTo>
                  <a:lnTo>
                    <a:pt x="498" y="68"/>
                  </a:lnTo>
                  <a:lnTo>
                    <a:pt x="490" y="74"/>
                  </a:lnTo>
                  <a:lnTo>
                    <a:pt x="481" y="82"/>
                  </a:lnTo>
                  <a:lnTo>
                    <a:pt x="472" y="88"/>
                  </a:lnTo>
                  <a:lnTo>
                    <a:pt x="463" y="97"/>
                  </a:lnTo>
                  <a:lnTo>
                    <a:pt x="455" y="106"/>
                  </a:lnTo>
                  <a:lnTo>
                    <a:pt x="446" y="115"/>
                  </a:lnTo>
                  <a:lnTo>
                    <a:pt x="437" y="123"/>
                  </a:lnTo>
                  <a:lnTo>
                    <a:pt x="425" y="132"/>
                  </a:lnTo>
                  <a:lnTo>
                    <a:pt x="416" y="141"/>
                  </a:lnTo>
                  <a:lnTo>
                    <a:pt x="408" y="150"/>
                  </a:lnTo>
                  <a:lnTo>
                    <a:pt x="396" y="158"/>
                  </a:lnTo>
                  <a:lnTo>
                    <a:pt x="384" y="170"/>
                  </a:lnTo>
                  <a:lnTo>
                    <a:pt x="375" y="179"/>
                  </a:lnTo>
                  <a:lnTo>
                    <a:pt x="364" y="188"/>
                  </a:lnTo>
                  <a:lnTo>
                    <a:pt x="352" y="199"/>
                  </a:lnTo>
                  <a:lnTo>
                    <a:pt x="340" y="208"/>
                  </a:lnTo>
                  <a:lnTo>
                    <a:pt x="329" y="220"/>
                  </a:lnTo>
                  <a:lnTo>
                    <a:pt x="320" y="232"/>
                  </a:lnTo>
                  <a:lnTo>
                    <a:pt x="308" y="241"/>
                  </a:lnTo>
                  <a:lnTo>
                    <a:pt x="296" y="249"/>
                  </a:lnTo>
                  <a:lnTo>
                    <a:pt x="285" y="261"/>
                  </a:lnTo>
                  <a:lnTo>
                    <a:pt x="273" y="270"/>
                  </a:lnTo>
                  <a:lnTo>
                    <a:pt x="261" y="282"/>
                  </a:lnTo>
                  <a:lnTo>
                    <a:pt x="249" y="290"/>
                  </a:lnTo>
                  <a:lnTo>
                    <a:pt x="238" y="302"/>
                  </a:lnTo>
                  <a:lnTo>
                    <a:pt x="229" y="311"/>
                  </a:lnTo>
                  <a:lnTo>
                    <a:pt x="214" y="320"/>
                  </a:lnTo>
                  <a:lnTo>
                    <a:pt x="206" y="331"/>
                  </a:lnTo>
                  <a:lnTo>
                    <a:pt x="194" y="340"/>
                  </a:lnTo>
                  <a:lnTo>
                    <a:pt x="185" y="349"/>
                  </a:lnTo>
                  <a:lnTo>
                    <a:pt x="173" y="358"/>
                  </a:lnTo>
                  <a:lnTo>
                    <a:pt x="164" y="366"/>
                  </a:lnTo>
                  <a:lnTo>
                    <a:pt x="153" y="375"/>
                  </a:lnTo>
                  <a:lnTo>
                    <a:pt x="144" y="384"/>
                  </a:lnTo>
                  <a:lnTo>
                    <a:pt x="132" y="393"/>
                  </a:lnTo>
                  <a:lnTo>
                    <a:pt x="123" y="402"/>
                  </a:lnTo>
                  <a:lnTo>
                    <a:pt x="115" y="407"/>
                  </a:lnTo>
                  <a:lnTo>
                    <a:pt x="106" y="416"/>
                  </a:lnTo>
                  <a:lnTo>
                    <a:pt x="100" y="422"/>
                  </a:lnTo>
                  <a:lnTo>
                    <a:pt x="91" y="428"/>
                  </a:lnTo>
                  <a:lnTo>
                    <a:pt x="82" y="434"/>
                  </a:lnTo>
                  <a:lnTo>
                    <a:pt x="77" y="440"/>
                  </a:lnTo>
                  <a:lnTo>
                    <a:pt x="71" y="446"/>
                  </a:lnTo>
                  <a:lnTo>
                    <a:pt x="65" y="451"/>
                  </a:lnTo>
                  <a:lnTo>
                    <a:pt x="59" y="454"/>
                  </a:lnTo>
                  <a:lnTo>
                    <a:pt x="53" y="460"/>
                  </a:lnTo>
                  <a:lnTo>
                    <a:pt x="47" y="463"/>
                  </a:lnTo>
                  <a:lnTo>
                    <a:pt x="44" y="466"/>
                  </a:lnTo>
                  <a:lnTo>
                    <a:pt x="41" y="469"/>
                  </a:lnTo>
                  <a:lnTo>
                    <a:pt x="39" y="472"/>
                  </a:lnTo>
                  <a:lnTo>
                    <a:pt x="0"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pic>
        <p:nvPicPr>
          <p:cNvPr id="124981" name="Picture 53" descr="j0205395[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524750" y="4867275"/>
            <a:ext cx="8572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82" name="Text Box 54"/>
          <p:cNvSpPr txBox="1">
            <a:spLocks noChangeArrowheads="1"/>
          </p:cNvSpPr>
          <p:nvPr/>
        </p:nvSpPr>
        <p:spPr bwMode="auto">
          <a:xfrm>
            <a:off x="6156325" y="1052513"/>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spcBef>
                <a:spcPct val="50000"/>
              </a:spcBef>
              <a:buClrTx/>
              <a:buSzTx/>
              <a:buFontTx/>
              <a:buNone/>
            </a:pPr>
            <a:r>
              <a:rPr lang="ja-JP" altLang="en-US" dirty="0">
                <a:solidFill>
                  <a:srgbClr val="0070C0"/>
                </a:solidFill>
                <a:latin typeface="Times New Roman" pitchFamily="18" charset="0"/>
                <a:ea typeface="HGP創英角ｺﾞｼｯｸUB" pitchFamily="50" charset="-128"/>
              </a:rPr>
              <a:t>妄想・幻覚</a:t>
            </a:r>
          </a:p>
        </p:txBody>
      </p:sp>
      <p:sp>
        <p:nvSpPr>
          <p:cNvPr id="124983" name="Text Box 55"/>
          <p:cNvSpPr txBox="1">
            <a:spLocks noChangeArrowheads="1"/>
          </p:cNvSpPr>
          <p:nvPr/>
        </p:nvSpPr>
        <p:spPr bwMode="auto">
          <a:xfrm>
            <a:off x="7021513" y="32131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spcBef>
                <a:spcPct val="50000"/>
              </a:spcBef>
              <a:buClrTx/>
              <a:buSzTx/>
              <a:buFontTx/>
              <a:buNone/>
            </a:pPr>
            <a:r>
              <a:rPr lang="ja-JP" altLang="en-US" dirty="0">
                <a:solidFill>
                  <a:srgbClr val="0070C0"/>
                </a:solidFill>
                <a:latin typeface="Times New Roman" pitchFamily="18" charset="0"/>
                <a:ea typeface="HGP創英角ｺﾞｼｯｸUB" pitchFamily="50" charset="-128"/>
              </a:rPr>
              <a:t>依存症</a:t>
            </a:r>
          </a:p>
        </p:txBody>
      </p:sp>
      <p:sp>
        <p:nvSpPr>
          <p:cNvPr id="124984" name="WordArt 56"/>
          <p:cNvSpPr>
            <a:spLocks noChangeArrowheads="1" noChangeShapeType="1" noTextEdit="1"/>
          </p:cNvSpPr>
          <p:nvPr/>
        </p:nvSpPr>
        <p:spPr bwMode="auto">
          <a:xfrm>
            <a:off x="7164388" y="5843588"/>
            <a:ext cx="1655762" cy="465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solidFill>
                  <a:srgbClr val="FF0000"/>
                </a:solidFill>
                <a:effectLst>
                  <a:outerShdw dist="35921" dir="2700000" algn="ctr" rotWithShape="0">
                    <a:srgbClr val="C0C0C0"/>
                  </a:outerShdw>
                </a:effectLst>
                <a:latin typeface="HGS創英角ｺﾞｼｯｸUB"/>
                <a:ea typeface="HGS創英角ｺﾞｼｯｸUB"/>
              </a:rPr>
              <a:t>薬物乱用中止</a:t>
            </a:r>
            <a:endParaRPr lang="ja-JP" altLang="en-US" sz="3600" kern="10" dirty="0">
              <a:solidFill>
                <a:srgbClr val="FF0000"/>
              </a:solidFill>
              <a:effectLst>
                <a:outerShdw dist="35921" dir="2700000" algn="ctr" rotWithShape="0">
                  <a:srgbClr val="C0C0C0"/>
                </a:outerShdw>
              </a:effectLst>
              <a:latin typeface="HGS創英角ｺﾞｼｯｸUB"/>
              <a:ea typeface="HGS創英角ｺﾞｼｯｸUB"/>
            </a:endParaRPr>
          </a:p>
        </p:txBody>
      </p:sp>
      <p:sp>
        <p:nvSpPr>
          <p:cNvPr id="124985" name="WordArt 57"/>
          <p:cNvSpPr>
            <a:spLocks noChangeArrowheads="1" noChangeShapeType="1" noTextEdit="1"/>
          </p:cNvSpPr>
          <p:nvPr/>
        </p:nvSpPr>
        <p:spPr bwMode="auto">
          <a:xfrm>
            <a:off x="5508625" y="6092825"/>
            <a:ext cx="1141413"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kern="10" dirty="0">
                <a:solidFill>
                  <a:srgbClr val="008000"/>
                </a:solidFill>
                <a:effectLst>
                  <a:outerShdw dist="35921" dir="2700000" algn="ctr" rotWithShape="0">
                    <a:srgbClr val="C0C0C0"/>
                  </a:outerShdw>
                </a:effectLst>
                <a:latin typeface="HGS創英角ｺﾞｼｯｸUB"/>
                <a:ea typeface="HGS創英角ｺﾞｼｯｸUB"/>
              </a:rPr>
              <a:t>治療</a:t>
            </a:r>
          </a:p>
        </p:txBody>
      </p:sp>
      <p:sp>
        <p:nvSpPr>
          <p:cNvPr id="124986" name="WordArt 58"/>
          <p:cNvSpPr>
            <a:spLocks noChangeArrowheads="1" noChangeShapeType="1" noTextEdit="1"/>
          </p:cNvSpPr>
          <p:nvPr/>
        </p:nvSpPr>
        <p:spPr bwMode="auto">
          <a:xfrm>
            <a:off x="1692275" y="5805488"/>
            <a:ext cx="914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kern="10" dirty="0">
                <a:solidFill>
                  <a:srgbClr val="350084"/>
                </a:solidFill>
                <a:latin typeface="HG創英角ｺﾞｼｯｸUB"/>
                <a:ea typeface="HG創英角ｺﾞｼｯｸUB"/>
              </a:rPr>
              <a:t>回復</a:t>
            </a:r>
          </a:p>
        </p:txBody>
      </p:sp>
      <p:sp>
        <p:nvSpPr>
          <p:cNvPr id="124987" name="AutoShape 59"/>
          <p:cNvSpPr>
            <a:spLocks noChangeArrowheads="1"/>
          </p:cNvSpPr>
          <p:nvPr/>
        </p:nvSpPr>
        <p:spPr bwMode="auto">
          <a:xfrm>
            <a:off x="2051050" y="2781300"/>
            <a:ext cx="865188" cy="431800"/>
          </a:xfrm>
          <a:prstGeom prst="rightArrow">
            <a:avLst>
              <a:gd name="adj1" fmla="val 50000"/>
              <a:gd name="adj2" fmla="val 50092"/>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88" name="AutoShape 60"/>
          <p:cNvSpPr>
            <a:spLocks noChangeArrowheads="1"/>
          </p:cNvSpPr>
          <p:nvPr/>
        </p:nvSpPr>
        <p:spPr bwMode="auto">
          <a:xfrm>
            <a:off x="5076825" y="2205038"/>
            <a:ext cx="865188" cy="431800"/>
          </a:xfrm>
          <a:prstGeom prst="rightArrow">
            <a:avLst>
              <a:gd name="adj1" fmla="val 50000"/>
              <a:gd name="adj2" fmla="val 50092"/>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89" name="AutoShape 61"/>
          <p:cNvSpPr>
            <a:spLocks noChangeArrowheads="1"/>
          </p:cNvSpPr>
          <p:nvPr/>
        </p:nvSpPr>
        <p:spPr bwMode="auto">
          <a:xfrm>
            <a:off x="7667625" y="3716338"/>
            <a:ext cx="504825" cy="647700"/>
          </a:xfrm>
          <a:prstGeom prst="downArrow">
            <a:avLst>
              <a:gd name="adj1" fmla="val 50000"/>
              <a:gd name="adj2" fmla="val 3207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90" name="AutoShape 62"/>
          <p:cNvSpPr>
            <a:spLocks noChangeArrowheads="1"/>
          </p:cNvSpPr>
          <p:nvPr/>
        </p:nvSpPr>
        <p:spPr bwMode="auto">
          <a:xfrm rot="4163717">
            <a:off x="6423819" y="5177631"/>
            <a:ext cx="504825" cy="1039813"/>
          </a:xfrm>
          <a:prstGeom prst="downArrow">
            <a:avLst>
              <a:gd name="adj1" fmla="val 50000"/>
              <a:gd name="adj2" fmla="val 5149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91" name="AutoShape 63"/>
          <p:cNvSpPr>
            <a:spLocks noChangeArrowheads="1"/>
          </p:cNvSpPr>
          <p:nvPr/>
        </p:nvSpPr>
        <p:spPr bwMode="auto">
          <a:xfrm>
            <a:off x="2771775" y="5805488"/>
            <a:ext cx="936625" cy="503237"/>
          </a:xfrm>
          <a:prstGeom prst="leftArrow">
            <a:avLst>
              <a:gd name="adj1" fmla="val 50000"/>
              <a:gd name="adj2" fmla="val 46530"/>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92" name="Text Box 64"/>
          <p:cNvSpPr txBox="1">
            <a:spLocks noChangeArrowheads="1"/>
          </p:cNvSpPr>
          <p:nvPr/>
        </p:nvSpPr>
        <p:spPr bwMode="auto">
          <a:xfrm>
            <a:off x="2116138" y="3860800"/>
            <a:ext cx="1447800" cy="1200329"/>
          </a:xfrm>
          <a:prstGeom prst="rect">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50000"/>
              </a:spcBef>
              <a:buClrTx/>
              <a:buSzTx/>
              <a:buFontTx/>
              <a:buNone/>
            </a:pPr>
            <a:r>
              <a:rPr lang="ja-JP" altLang="en-US" dirty="0">
                <a:solidFill>
                  <a:prstClr val="black"/>
                </a:solidFill>
                <a:latin typeface="Times New Roman" pitchFamily="18" charset="0"/>
                <a:ea typeface="HGP創英角ｺﾞｼｯｸUB" pitchFamily="50" charset="-128"/>
              </a:rPr>
              <a:t>睡眠不足</a:t>
            </a:r>
          </a:p>
          <a:p>
            <a:pPr algn="ctr">
              <a:lnSpc>
                <a:spcPct val="50000"/>
              </a:lnSpc>
              <a:spcBef>
                <a:spcPct val="50000"/>
              </a:spcBef>
              <a:buClrTx/>
              <a:buSzTx/>
              <a:buFontTx/>
              <a:buNone/>
            </a:pPr>
            <a:r>
              <a:rPr lang="ja-JP" altLang="en-US" dirty="0">
                <a:solidFill>
                  <a:prstClr val="black"/>
                </a:solidFill>
                <a:latin typeface="Times New Roman" pitchFamily="18" charset="0"/>
                <a:ea typeface="HGP創英角ｺﾞｼｯｸUB" pitchFamily="50" charset="-128"/>
              </a:rPr>
              <a:t>疲労</a:t>
            </a:r>
          </a:p>
          <a:p>
            <a:pPr algn="ctr">
              <a:lnSpc>
                <a:spcPct val="50000"/>
              </a:lnSpc>
              <a:spcBef>
                <a:spcPct val="50000"/>
              </a:spcBef>
              <a:buClrTx/>
              <a:buSzTx/>
              <a:buFontTx/>
              <a:buNone/>
            </a:pPr>
            <a:r>
              <a:rPr lang="ja-JP" altLang="en-US" dirty="0">
                <a:solidFill>
                  <a:prstClr val="black"/>
                </a:solidFill>
                <a:latin typeface="Times New Roman" pitchFamily="18" charset="0"/>
                <a:ea typeface="HGP創英角ｺﾞｼｯｸUB" pitchFamily="50" charset="-128"/>
              </a:rPr>
              <a:t>ストレス</a:t>
            </a:r>
          </a:p>
        </p:txBody>
      </p:sp>
      <p:sp>
        <p:nvSpPr>
          <p:cNvPr id="124993" name="AutoShape 65"/>
          <p:cNvSpPr>
            <a:spLocks noChangeArrowheads="1"/>
          </p:cNvSpPr>
          <p:nvPr/>
        </p:nvSpPr>
        <p:spPr bwMode="auto">
          <a:xfrm rot="-761948">
            <a:off x="3708400" y="4005263"/>
            <a:ext cx="865188" cy="431800"/>
          </a:xfrm>
          <a:prstGeom prst="rightArrow">
            <a:avLst>
              <a:gd name="adj1" fmla="val 50000"/>
              <a:gd name="adj2" fmla="val 50092"/>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94" name="AutoShape 66"/>
          <p:cNvSpPr>
            <a:spLocks noChangeArrowheads="1"/>
          </p:cNvSpPr>
          <p:nvPr/>
        </p:nvSpPr>
        <p:spPr bwMode="auto">
          <a:xfrm>
            <a:off x="827088" y="4076700"/>
            <a:ext cx="863600" cy="7207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2"/>
          </a:solidFill>
          <a:ln w="9525">
            <a:solidFill>
              <a:schemeClr val="tx1"/>
            </a:solidFill>
            <a:miter lim="800000"/>
            <a:headEnd/>
            <a:tailEnd/>
          </a:ln>
        </p:spPr>
        <p:txBody>
          <a:bodyPr wrap="none" anchor="ctr"/>
          <a:lstStyle/>
          <a:p>
            <a:endParaRPr lang="ja-JP" altLang="en-US" dirty="0">
              <a:solidFill>
                <a:prstClr val="white"/>
              </a:solidFill>
            </a:endParaRPr>
          </a:p>
        </p:txBody>
      </p:sp>
      <p:sp>
        <p:nvSpPr>
          <p:cNvPr id="124995" name="AutoShape 67"/>
          <p:cNvSpPr>
            <a:spLocks noChangeArrowheads="1"/>
          </p:cNvSpPr>
          <p:nvPr/>
        </p:nvSpPr>
        <p:spPr bwMode="auto">
          <a:xfrm rot="-2049420">
            <a:off x="5934075" y="3263900"/>
            <a:ext cx="792163" cy="431800"/>
          </a:xfrm>
          <a:prstGeom prst="rightArrow">
            <a:avLst>
              <a:gd name="adj1" fmla="val 50000"/>
              <a:gd name="adj2" fmla="val 45864"/>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a:spcBef>
                <a:spcPct val="0"/>
              </a:spcBef>
              <a:buClrTx/>
              <a:buSzTx/>
              <a:buFontTx/>
              <a:buNone/>
            </a:pPr>
            <a:endParaRPr lang="ja-JP" altLang="ja-JP" dirty="0">
              <a:solidFill>
                <a:prstClr val="white"/>
              </a:solidFill>
              <a:latin typeface="Times New Roman" pitchFamily="18" charset="0"/>
              <a:ea typeface="ＭＳ Ｐゴシック" pitchFamily="50" charset="-128"/>
            </a:endParaRPr>
          </a:p>
        </p:txBody>
      </p:sp>
      <p:sp>
        <p:nvSpPr>
          <p:cNvPr id="124996" name="WordArt 68"/>
          <p:cNvSpPr>
            <a:spLocks noChangeArrowheads="1" noChangeShapeType="1" noTextEdit="1"/>
          </p:cNvSpPr>
          <p:nvPr/>
        </p:nvSpPr>
        <p:spPr bwMode="auto">
          <a:xfrm>
            <a:off x="381000" y="228600"/>
            <a:ext cx="8078788" cy="752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2800" kern="10" dirty="0">
                <a:solidFill>
                  <a:srgbClr val="FF0000"/>
                </a:solidFill>
                <a:latin typeface="ＭＳ Ｐゴシック"/>
              </a:rPr>
              <a:t>フラッシュバック（</a:t>
            </a:r>
            <a:r>
              <a:rPr lang="ja-JP" altLang="en-US" sz="2800" kern="10" dirty="0" smtClean="0">
                <a:solidFill>
                  <a:srgbClr val="FF0000"/>
                </a:solidFill>
                <a:latin typeface="ＭＳ Ｐゴシック"/>
              </a:rPr>
              <a:t>再燃現象）</a:t>
            </a:r>
            <a:endParaRPr lang="ja-JP" altLang="en-US" sz="2800" kern="10" dirty="0">
              <a:solidFill>
                <a:srgbClr val="FF0000"/>
              </a:solidFill>
              <a:latin typeface="ＭＳ Ｐゴシック"/>
            </a:endParaRPr>
          </a:p>
        </p:txBody>
      </p:sp>
      <p:grpSp>
        <p:nvGrpSpPr>
          <p:cNvPr id="4" name="Group 69"/>
          <p:cNvGrpSpPr>
            <a:grpSpLocks/>
          </p:cNvGrpSpPr>
          <p:nvPr/>
        </p:nvGrpSpPr>
        <p:grpSpPr bwMode="auto">
          <a:xfrm>
            <a:off x="2987675" y="1628776"/>
            <a:ext cx="2070100" cy="1782763"/>
            <a:chOff x="1882" y="1026"/>
            <a:chExt cx="1304" cy="1123"/>
          </a:xfrm>
        </p:grpSpPr>
        <p:grpSp>
          <p:nvGrpSpPr>
            <p:cNvPr id="98334" name="Group 70"/>
            <p:cNvGrpSpPr>
              <a:grpSpLocks/>
            </p:cNvGrpSpPr>
            <p:nvPr/>
          </p:nvGrpSpPr>
          <p:grpSpPr bwMode="auto">
            <a:xfrm>
              <a:off x="1882" y="1298"/>
              <a:ext cx="1304" cy="851"/>
              <a:chOff x="2241" y="6845"/>
              <a:chExt cx="5219" cy="3630"/>
            </a:xfrm>
          </p:grpSpPr>
          <p:graphicFrame>
            <p:nvGraphicFramePr>
              <p:cNvPr id="98336" name="Object 71" descr="紙袋"/>
              <p:cNvGraphicFramePr>
                <a:graphicFrameLocks noChangeAspect="1"/>
              </p:cNvGraphicFramePr>
              <p:nvPr/>
            </p:nvGraphicFramePr>
            <p:xfrm>
              <a:off x="2421" y="6845"/>
              <a:ext cx="4500" cy="3442"/>
            </p:xfrm>
            <a:graphic>
              <a:graphicData uri="http://schemas.openxmlformats.org/presentationml/2006/ole">
                <mc:AlternateContent xmlns:mc="http://schemas.openxmlformats.org/markup-compatibility/2006">
                  <mc:Choice xmlns:v="urn:schemas-microsoft-com:vml" Requires="v">
                    <p:oleObj spid="_x0000_s23619" r:id="rId13" imgW="3153215" imgH="2409524" progId="">
                      <p:embed/>
                    </p:oleObj>
                  </mc:Choice>
                  <mc:Fallback>
                    <p:oleObj r:id="rId13" imgW="3153215" imgH="2409524"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1" y="6845"/>
                            <a:ext cx="4500"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8337" name="Picture 72" descr="j038918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41" y="8105"/>
                <a:ext cx="1491" cy="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8" name="Picture 73" descr="炎症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61" y="7385"/>
                <a:ext cx="1057"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9" name="Picture 74" descr="炎症0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61" y="7385"/>
                <a:ext cx="1450" cy="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0" name="Picture 75" descr="炎症0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81" y="8465"/>
                <a:ext cx="1598" cy="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41" name="Group 76"/>
              <p:cNvGrpSpPr>
                <a:grpSpLocks/>
              </p:cNvGrpSpPr>
              <p:nvPr/>
            </p:nvGrpSpPr>
            <p:grpSpPr bwMode="auto">
              <a:xfrm flipH="1">
                <a:off x="4401" y="8285"/>
                <a:ext cx="3059" cy="2190"/>
                <a:chOff x="1702" y="3220"/>
                <a:chExt cx="1993" cy="1516"/>
              </a:xfrm>
            </p:grpSpPr>
            <p:grpSp>
              <p:nvGrpSpPr>
                <p:cNvPr id="98342" name="Group 77"/>
                <p:cNvGrpSpPr>
                  <a:grpSpLocks/>
                </p:cNvGrpSpPr>
                <p:nvPr/>
              </p:nvGrpSpPr>
              <p:grpSpPr bwMode="auto">
                <a:xfrm>
                  <a:off x="1702" y="3220"/>
                  <a:ext cx="820" cy="1419"/>
                  <a:chOff x="1702" y="3220"/>
                  <a:chExt cx="820" cy="1419"/>
                </a:xfrm>
              </p:grpSpPr>
              <p:grpSp>
                <p:nvGrpSpPr>
                  <p:cNvPr id="98369" name="Group 78"/>
                  <p:cNvGrpSpPr>
                    <a:grpSpLocks/>
                  </p:cNvGrpSpPr>
                  <p:nvPr/>
                </p:nvGrpSpPr>
                <p:grpSpPr bwMode="auto">
                  <a:xfrm>
                    <a:off x="1702" y="3615"/>
                    <a:ext cx="820" cy="1024"/>
                    <a:chOff x="1702" y="3615"/>
                    <a:chExt cx="820" cy="1024"/>
                  </a:xfrm>
                </p:grpSpPr>
                <p:sp>
                  <p:nvSpPr>
                    <p:cNvPr id="98373" name="Freeform 79"/>
                    <p:cNvSpPr>
                      <a:spLocks/>
                    </p:cNvSpPr>
                    <p:nvPr/>
                  </p:nvSpPr>
                  <p:spPr bwMode="auto">
                    <a:xfrm>
                      <a:off x="2129" y="3615"/>
                      <a:ext cx="292" cy="297"/>
                    </a:xfrm>
                    <a:custGeom>
                      <a:avLst/>
                      <a:gdLst>
                        <a:gd name="T0" fmla="*/ 1 w 583"/>
                        <a:gd name="T1" fmla="*/ 1 h 592"/>
                        <a:gd name="T2" fmla="*/ 1 w 583"/>
                        <a:gd name="T3" fmla="*/ 1 h 592"/>
                        <a:gd name="T4" fmla="*/ 1 w 583"/>
                        <a:gd name="T5" fmla="*/ 1 h 592"/>
                        <a:gd name="T6" fmla="*/ 1 w 583"/>
                        <a:gd name="T7" fmla="*/ 1 h 592"/>
                        <a:gd name="T8" fmla="*/ 1 w 583"/>
                        <a:gd name="T9" fmla="*/ 1 h 592"/>
                        <a:gd name="T10" fmla="*/ 1 w 583"/>
                        <a:gd name="T11" fmla="*/ 1 h 592"/>
                        <a:gd name="T12" fmla="*/ 1 w 583"/>
                        <a:gd name="T13" fmla="*/ 1 h 592"/>
                        <a:gd name="T14" fmla="*/ 1 w 583"/>
                        <a:gd name="T15" fmla="*/ 1 h 592"/>
                        <a:gd name="T16" fmla="*/ 1 w 583"/>
                        <a:gd name="T17" fmla="*/ 1 h 592"/>
                        <a:gd name="T18" fmla="*/ 1 w 583"/>
                        <a:gd name="T19" fmla="*/ 1 h 592"/>
                        <a:gd name="T20" fmla="*/ 1 w 583"/>
                        <a:gd name="T21" fmla="*/ 1 h 592"/>
                        <a:gd name="T22" fmla="*/ 1 w 583"/>
                        <a:gd name="T23" fmla="*/ 0 h 592"/>
                        <a:gd name="T24" fmla="*/ 1 w 583"/>
                        <a:gd name="T25" fmla="*/ 1 h 592"/>
                        <a:gd name="T26" fmla="*/ 1 w 583"/>
                        <a:gd name="T27" fmla="*/ 1 h 592"/>
                        <a:gd name="T28" fmla="*/ 1 w 583"/>
                        <a:gd name="T29" fmla="*/ 1 h 592"/>
                        <a:gd name="T30" fmla="*/ 1 w 583"/>
                        <a:gd name="T31" fmla="*/ 1 h 592"/>
                        <a:gd name="T32" fmla="*/ 1 w 583"/>
                        <a:gd name="T33" fmla="*/ 1 h 592"/>
                        <a:gd name="T34" fmla="*/ 1 w 583"/>
                        <a:gd name="T35" fmla="*/ 1 h 592"/>
                        <a:gd name="T36" fmla="*/ 1 w 583"/>
                        <a:gd name="T37" fmla="*/ 1 h 592"/>
                        <a:gd name="T38" fmla="*/ 1 w 583"/>
                        <a:gd name="T39" fmla="*/ 1 h 592"/>
                        <a:gd name="T40" fmla="*/ 1 w 583"/>
                        <a:gd name="T41" fmla="*/ 1 h 592"/>
                        <a:gd name="T42" fmla="*/ 1 w 583"/>
                        <a:gd name="T43" fmla="*/ 1 h 592"/>
                        <a:gd name="T44" fmla="*/ 1 w 583"/>
                        <a:gd name="T45" fmla="*/ 1 h 592"/>
                        <a:gd name="T46" fmla="*/ 1 w 583"/>
                        <a:gd name="T47" fmla="*/ 1 h 592"/>
                        <a:gd name="T48" fmla="*/ 1 w 583"/>
                        <a:gd name="T49" fmla="*/ 1 h 592"/>
                        <a:gd name="T50" fmla="*/ 1 w 583"/>
                        <a:gd name="T51" fmla="*/ 1 h 592"/>
                        <a:gd name="T52" fmla="*/ 1 w 583"/>
                        <a:gd name="T53" fmla="*/ 1 h 592"/>
                        <a:gd name="T54" fmla="*/ 1 w 583"/>
                        <a:gd name="T55" fmla="*/ 1 h 592"/>
                        <a:gd name="T56" fmla="*/ 1 w 583"/>
                        <a:gd name="T57" fmla="*/ 1 h 592"/>
                        <a:gd name="T58" fmla="*/ 1 w 583"/>
                        <a:gd name="T59" fmla="*/ 1 h 592"/>
                        <a:gd name="T60" fmla="*/ 1 w 583"/>
                        <a:gd name="T61" fmla="*/ 1 h 592"/>
                        <a:gd name="T62" fmla="*/ 1 w 583"/>
                        <a:gd name="T63" fmla="*/ 1 h 592"/>
                        <a:gd name="T64" fmla="*/ 0 w 583"/>
                        <a:gd name="T65" fmla="*/ 1 h 592"/>
                        <a:gd name="T66" fmla="*/ 1 w 583"/>
                        <a:gd name="T67" fmla="*/ 1 h 592"/>
                        <a:gd name="T68" fmla="*/ 1 w 583"/>
                        <a:gd name="T69" fmla="*/ 1 h 592"/>
                        <a:gd name="T70" fmla="*/ 1 w 583"/>
                        <a:gd name="T71" fmla="*/ 1 h 592"/>
                        <a:gd name="T72" fmla="*/ 1 w 583"/>
                        <a:gd name="T73" fmla="*/ 1 h 592"/>
                        <a:gd name="T74" fmla="*/ 1 w 583"/>
                        <a:gd name="T75" fmla="*/ 1 h 592"/>
                        <a:gd name="T76" fmla="*/ 1 w 583"/>
                        <a:gd name="T77" fmla="*/ 1 h 592"/>
                        <a:gd name="T78" fmla="*/ 1 w 583"/>
                        <a:gd name="T79" fmla="*/ 1 h 592"/>
                        <a:gd name="T80" fmla="*/ 1 w 583"/>
                        <a:gd name="T81" fmla="*/ 1 h 592"/>
                        <a:gd name="T82" fmla="*/ 1 w 583"/>
                        <a:gd name="T83" fmla="*/ 1 h 592"/>
                        <a:gd name="T84" fmla="*/ 1 w 583"/>
                        <a:gd name="T85" fmla="*/ 1 h 592"/>
                        <a:gd name="T86" fmla="*/ 1 w 583"/>
                        <a:gd name="T87" fmla="*/ 1 h 592"/>
                        <a:gd name="T88" fmla="*/ 1 w 583"/>
                        <a:gd name="T89" fmla="*/ 1 h 592"/>
                        <a:gd name="T90" fmla="*/ 1 w 583"/>
                        <a:gd name="T91" fmla="*/ 1 h 592"/>
                        <a:gd name="T92" fmla="*/ 1 w 583"/>
                        <a:gd name="T93" fmla="*/ 1 h 592"/>
                        <a:gd name="T94" fmla="*/ 1 w 583"/>
                        <a:gd name="T95" fmla="*/ 1 h 592"/>
                        <a:gd name="T96" fmla="*/ 1 w 583"/>
                        <a:gd name="T97" fmla="*/ 1 h 592"/>
                        <a:gd name="T98" fmla="*/ 1 w 583"/>
                        <a:gd name="T99" fmla="*/ 1 h 592"/>
                        <a:gd name="T100" fmla="*/ 1 w 583"/>
                        <a:gd name="T101" fmla="*/ 1 h 592"/>
                        <a:gd name="T102" fmla="*/ 1 w 583"/>
                        <a:gd name="T103" fmla="*/ 1 h 592"/>
                        <a:gd name="T104" fmla="*/ 1 w 583"/>
                        <a:gd name="T105" fmla="*/ 1 h 592"/>
                        <a:gd name="T106" fmla="*/ 1 w 583"/>
                        <a:gd name="T107" fmla="*/ 1 h 592"/>
                        <a:gd name="T108" fmla="*/ 1 w 583"/>
                        <a:gd name="T109" fmla="*/ 1 h 592"/>
                        <a:gd name="T110" fmla="*/ 1 w 583"/>
                        <a:gd name="T111" fmla="*/ 1 h 592"/>
                        <a:gd name="T112" fmla="*/ 1 w 583"/>
                        <a:gd name="T113" fmla="*/ 1 h 592"/>
                        <a:gd name="T114" fmla="*/ 1 w 583"/>
                        <a:gd name="T115" fmla="*/ 1 h 592"/>
                        <a:gd name="T116" fmla="*/ 1 w 583"/>
                        <a:gd name="T117" fmla="*/ 1 h 5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592"/>
                        <a:gd name="T179" fmla="*/ 583 w 583"/>
                        <a:gd name="T180" fmla="*/ 592 h 5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592">
                          <a:moveTo>
                            <a:pt x="425" y="433"/>
                          </a:moveTo>
                          <a:lnTo>
                            <a:pt x="425" y="379"/>
                          </a:lnTo>
                          <a:lnTo>
                            <a:pt x="417" y="306"/>
                          </a:lnTo>
                          <a:lnTo>
                            <a:pt x="402" y="259"/>
                          </a:lnTo>
                          <a:lnTo>
                            <a:pt x="383" y="223"/>
                          </a:lnTo>
                          <a:lnTo>
                            <a:pt x="350" y="179"/>
                          </a:lnTo>
                          <a:lnTo>
                            <a:pt x="373" y="154"/>
                          </a:lnTo>
                          <a:lnTo>
                            <a:pt x="384" y="115"/>
                          </a:lnTo>
                          <a:lnTo>
                            <a:pt x="379" y="73"/>
                          </a:lnTo>
                          <a:lnTo>
                            <a:pt x="355" y="34"/>
                          </a:lnTo>
                          <a:lnTo>
                            <a:pt x="315" y="9"/>
                          </a:lnTo>
                          <a:lnTo>
                            <a:pt x="274" y="0"/>
                          </a:lnTo>
                          <a:lnTo>
                            <a:pt x="263" y="17"/>
                          </a:lnTo>
                          <a:lnTo>
                            <a:pt x="286" y="29"/>
                          </a:lnTo>
                          <a:lnTo>
                            <a:pt x="309" y="44"/>
                          </a:lnTo>
                          <a:lnTo>
                            <a:pt x="332" y="75"/>
                          </a:lnTo>
                          <a:lnTo>
                            <a:pt x="330" y="109"/>
                          </a:lnTo>
                          <a:lnTo>
                            <a:pt x="303" y="136"/>
                          </a:lnTo>
                          <a:lnTo>
                            <a:pt x="292" y="142"/>
                          </a:lnTo>
                          <a:lnTo>
                            <a:pt x="226" y="136"/>
                          </a:lnTo>
                          <a:lnTo>
                            <a:pt x="180" y="142"/>
                          </a:lnTo>
                          <a:lnTo>
                            <a:pt x="133" y="161"/>
                          </a:lnTo>
                          <a:lnTo>
                            <a:pt x="124" y="167"/>
                          </a:lnTo>
                          <a:lnTo>
                            <a:pt x="87" y="144"/>
                          </a:lnTo>
                          <a:lnTo>
                            <a:pt x="54" y="113"/>
                          </a:lnTo>
                          <a:lnTo>
                            <a:pt x="48" y="92"/>
                          </a:lnTo>
                          <a:lnTo>
                            <a:pt x="58" y="69"/>
                          </a:lnTo>
                          <a:lnTo>
                            <a:pt x="83" y="56"/>
                          </a:lnTo>
                          <a:lnTo>
                            <a:pt x="93" y="38"/>
                          </a:lnTo>
                          <a:lnTo>
                            <a:pt x="77" y="29"/>
                          </a:lnTo>
                          <a:lnTo>
                            <a:pt x="48" y="34"/>
                          </a:lnTo>
                          <a:lnTo>
                            <a:pt x="12" y="69"/>
                          </a:lnTo>
                          <a:lnTo>
                            <a:pt x="0" y="107"/>
                          </a:lnTo>
                          <a:lnTo>
                            <a:pt x="12" y="142"/>
                          </a:lnTo>
                          <a:lnTo>
                            <a:pt x="42" y="179"/>
                          </a:lnTo>
                          <a:lnTo>
                            <a:pt x="77" y="206"/>
                          </a:lnTo>
                          <a:lnTo>
                            <a:pt x="48" y="269"/>
                          </a:lnTo>
                          <a:lnTo>
                            <a:pt x="42" y="329"/>
                          </a:lnTo>
                          <a:lnTo>
                            <a:pt x="46" y="392"/>
                          </a:lnTo>
                          <a:lnTo>
                            <a:pt x="52" y="448"/>
                          </a:lnTo>
                          <a:lnTo>
                            <a:pt x="75" y="496"/>
                          </a:lnTo>
                          <a:lnTo>
                            <a:pt x="106" y="535"/>
                          </a:lnTo>
                          <a:lnTo>
                            <a:pt x="153" y="563"/>
                          </a:lnTo>
                          <a:lnTo>
                            <a:pt x="191" y="583"/>
                          </a:lnTo>
                          <a:lnTo>
                            <a:pt x="240" y="592"/>
                          </a:lnTo>
                          <a:lnTo>
                            <a:pt x="286" y="592"/>
                          </a:lnTo>
                          <a:lnTo>
                            <a:pt x="332" y="587"/>
                          </a:lnTo>
                          <a:lnTo>
                            <a:pt x="379" y="571"/>
                          </a:lnTo>
                          <a:lnTo>
                            <a:pt x="402" y="546"/>
                          </a:lnTo>
                          <a:lnTo>
                            <a:pt x="425" y="511"/>
                          </a:lnTo>
                          <a:lnTo>
                            <a:pt x="489" y="535"/>
                          </a:lnTo>
                          <a:lnTo>
                            <a:pt x="527" y="554"/>
                          </a:lnTo>
                          <a:lnTo>
                            <a:pt x="556" y="558"/>
                          </a:lnTo>
                          <a:lnTo>
                            <a:pt x="576" y="540"/>
                          </a:lnTo>
                          <a:lnTo>
                            <a:pt x="583" y="517"/>
                          </a:lnTo>
                          <a:lnTo>
                            <a:pt x="568" y="488"/>
                          </a:lnTo>
                          <a:lnTo>
                            <a:pt x="522" y="467"/>
                          </a:lnTo>
                          <a:lnTo>
                            <a:pt x="460" y="454"/>
                          </a:lnTo>
                          <a:lnTo>
                            <a:pt x="425"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4" name="Freeform 80"/>
                    <p:cNvSpPr>
                      <a:spLocks/>
                    </p:cNvSpPr>
                    <p:nvPr/>
                  </p:nvSpPr>
                  <p:spPr bwMode="auto">
                    <a:xfrm>
                      <a:off x="2158" y="3922"/>
                      <a:ext cx="209" cy="333"/>
                    </a:xfrm>
                    <a:custGeom>
                      <a:avLst/>
                      <a:gdLst>
                        <a:gd name="T0" fmla="*/ 1 w 417"/>
                        <a:gd name="T1" fmla="*/ 1 h 666"/>
                        <a:gd name="T2" fmla="*/ 1 w 417"/>
                        <a:gd name="T3" fmla="*/ 1 h 666"/>
                        <a:gd name="T4" fmla="*/ 1 w 417"/>
                        <a:gd name="T5" fmla="*/ 0 h 666"/>
                        <a:gd name="T6" fmla="*/ 1 w 417"/>
                        <a:gd name="T7" fmla="*/ 1 h 666"/>
                        <a:gd name="T8" fmla="*/ 1 w 417"/>
                        <a:gd name="T9" fmla="*/ 1 h 666"/>
                        <a:gd name="T10" fmla="*/ 1 w 417"/>
                        <a:gd name="T11" fmla="*/ 1 h 666"/>
                        <a:gd name="T12" fmla="*/ 1 w 417"/>
                        <a:gd name="T13" fmla="*/ 1 h 666"/>
                        <a:gd name="T14" fmla="*/ 1 w 417"/>
                        <a:gd name="T15" fmla="*/ 1 h 666"/>
                        <a:gd name="T16" fmla="*/ 1 w 417"/>
                        <a:gd name="T17" fmla="*/ 1 h 666"/>
                        <a:gd name="T18" fmla="*/ 1 w 417"/>
                        <a:gd name="T19" fmla="*/ 1 h 666"/>
                        <a:gd name="T20" fmla="*/ 1 w 417"/>
                        <a:gd name="T21" fmla="*/ 1 h 666"/>
                        <a:gd name="T22" fmla="*/ 1 w 417"/>
                        <a:gd name="T23" fmla="*/ 1 h 666"/>
                        <a:gd name="T24" fmla="*/ 1 w 417"/>
                        <a:gd name="T25" fmla="*/ 1 h 666"/>
                        <a:gd name="T26" fmla="*/ 1 w 417"/>
                        <a:gd name="T27" fmla="*/ 1 h 666"/>
                        <a:gd name="T28" fmla="*/ 1 w 417"/>
                        <a:gd name="T29" fmla="*/ 1 h 666"/>
                        <a:gd name="T30" fmla="*/ 1 w 417"/>
                        <a:gd name="T31" fmla="*/ 1 h 666"/>
                        <a:gd name="T32" fmla="*/ 1 w 417"/>
                        <a:gd name="T33" fmla="*/ 1 h 666"/>
                        <a:gd name="T34" fmla="*/ 1 w 417"/>
                        <a:gd name="T35" fmla="*/ 1 h 666"/>
                        <a:gd name="T36" fmla="*/ 1 w 417"/>
                        <a:gd name="T37" fmla="*/ 1 h 666"/>
                        <a:gd name="T38" fmla="*/ 1 w 417"/>
                        <a:gd name="T39" fmla="*/ 1 h 666"/>
                        <a:gd name="T40" fmla="*/ 1 w 417"/>
                        <a:gd name="T41" fmla="*/ 1 h 666"/>
                        <a:gd name="T42" fmla="*/ 1 w 417"/>
                        <a:gd name="T43" fmla="*/ 1 h 666"/>
                        <a:gd name="T44" fmla="*/ 1 w 417"/>
                        <a:gd name="T45" fmla="*/ 1 h 666"/>
                        <a:gd name="T46" fmla="*/ 0 w 417"/>
                        <a:gd name="T47" fmla="*/ 1 h 666"/>
                        <a:gd name="T48" fmla="*/ 1 w 417"/>
                        <a:gd name="T49" fmla="*/ 1 h 666"/>
                        <a:gd name="T50" fmla="*/ 1 w 417"/>
                        <a:gd name="T51" fmla="*/ 1 h 666"/>
                        <a:gd name="T52" fmla="*/ 1 w 417"/>
                        <a:gd name="T53" fmla="*/ 1 h 666"/>
                        <a:gd name="T54" fmla="*/ 1 w 417"/>
                        <a:gd name="T55" fmla="*/ 1 h 666"/>
                        <a:gd name="T56" fmla="*/ 1 w 417"/>
                        <a:gd name="T57" fmla="*/ 1 h 666"/>
                        <a:gd name="T58" fmla="*/ 1 w 417"/>
                        <a:gd name="T59" fmla="*/ 1 h 666"/>
                        <a:gd name="T60" fmla="*/ 1 w 417"/>
                        <a:gd name="T61" fmla="*/ 1 h 666"/>
                        <a:gd name="T62" fmla="*/ 1 w 417"/>
                        <a:gd name="T63" fmla="*/ 1 h 666"/>
                        <a:gd name="T64" fmla="*/ 1 w 417"/>
                        <a:gd name="T65" fmla="*/ 1 h 666"/>
                        <a:gd name="T66" fmla="*/ 1 w 417"/>
                        <a:gd name="T67" fmla="*/ 1 h 666"/>
                        <a:gd name="T68" fmla="*/ 1 w 417"/>
                        <a:gd name="T69" fmla="*/ 1 h 6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7"/>
                        <a:gd name="T106" fmla="*/ 0 h 666"/>
                        <a:gd name="T107" fmla="*/ 417 w 417"/>
                        <a:gd name="T108" fmla="*/ 666 h 6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7" h="666">
                          <a:moveTo>
                            <a:pt x="87" y="35"/>
                          </a:moveTo>
                          <a:lnTo>
                            <a:pt x="110" y="16"/>
                          </a:lnTo>
                          <a:lnTo>
                            <a:pt x="151" y="0"/>
                          </a:lnTo>
                          <a:lnTo>
                            <a:pt x="191" y="4"/>
                          </a:lnTo>
                          <a:lnTo>
                            <a:pt x="226" y="10"/>
                          </a:lnTo>
                          <a:lnTo>
                            <a:pt x="270" y="24"/>
                          </a:lnTo>
                          <a:lnTo>
                            <a:pt x="305" y="54"/>
                          </a:lnTo>
                          <a:lnTo>
                            <a:pt x="336" y="85"/>
                          </a:lnTo>
                          <a:lnTo>
                            <a:pt x="369" y="141"/>
                          </a:lnTo>
                          <a:lnTo>
                            <a:pt x="392" y="201"/>
                          </a:lnTo>
                          <a:lnTo>
                            <a:pt x="406" y="268"/>
                          </a:lnTo>
                          <a:lnTo>
                            <a:pt x="415" y="333"/>
                          </a:lnTo>
                          <a:lnTo>
                            <a:pt x="417" y="406"/>
                          </a:lnTo>
                          <a:lnTo>
                            <a:pt x="406" y="472"/>
                          </a:lnTo>
                          <a:lnTo>
                            <a:pt x="398" y="522"/>
                          </a:lnTo>
                          <a:lnTo>
                            <a:pt x="377" y="576"/>
                          </a:lnTo>
                          <a:lnTo>
                            <a:pt x="340" y="616"/>
                          </a:lnTo>
                          <a:lnTo>
                            <a:pt x="290" y="649"/>
                          </a:lnTo>
                          <a:lnTo>
                            <a:pt x="220" y="662"/>
                          </a:lnTo>
                          <a:lnTo>
                            <a:pt x="151" y="666"/>
                          </a:lnTo>
                          <a:lnTo>
                            <a:pt x="97" y="655"/>
                          </a:lnTo>
                          <a:lnTo>
                            <a:pt x="46" y="626"/>
                          </a:lnTo>
                          <a:lnTo>
                            <a:pt x="17" y="581"/>
                          </a:lnTo>
                          <a:lnTo>
                            <a:pt x="0" y="516"/>
                          </a:lnTo>
                          <a:lnTo>
                            <a:pt x="6" y="454"/>
                          </a:lnTo>
                          <a:lnTo>
                            <a:pt x="33" y="406"/>
                          </a:lnTo>
                          <a:lnTo>
                            <a:pt x="58" y="372"/>
                          </a:lnTo>
                          <a:lnTo>
                            <a:pt x="81" y="337"/>
                          </a:lnTo>
                          <a:lnTo>
                            <a:pt x="91" y="299"/>
                          </a:lnTo>
                          <a:lnTo>
                            <a:pt x="87" y="258"/>
                          </a:lnTo>
                          <a:lnTo>
                            <a:pt x="73" y="210"/>
                          </a:lnTo>
                          <a:lnTo>
                            <a:pt x="62" y="164"/>
                          </a:lnTo>
                          <a:lnTo>
                            <a:pt x="58" y="114"/>
                          </a:lnTo>
                          <a:lnTo>
                            <a:pt x="68" y="66"/>
                          </a:lnTo>
                          <a:lnTo>
                            <a:pt x="8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5" name="Freeform 81"/>
                    <p:cNvSpPr>
                      <a:spLocks/>
                    </p:cNvSpPr>
                    <p:nvPr/>
                  </p:nvSpPr>
                  <p:spPr bwMode="auto">
                    <a:xfrm>
                      <a:off x="1926" y="3939"/>
                      <a:ext cx="310" cy="158"/>
                    </a:xfrm>
                    <a:custGeom>
                      <a:avLst/>
                      <a:gdLst>
                        <a:gd name="T0" fmla="*/ 1 w 620"/>
                        <a:gd name="T1" fmla="*/ 0 h 318"/>
                        <a:gd name="T2" fmla="*/ 1 w 620"/>
                        <a:gd name="T3" fmla="*/ 0 h 318"/>
                        <a:gd name="T4" fmla="*/ 1 w 620"/>
                        <a:gd name="T5" fmla="*/ 0 h 318"/>
                        <a:gd name="T6" fmla="*/ 1 w 620"/>
                        <a:gd name="T7" fmla="*/ 0 h 318"/>
                        <a:gd name="T8" fmla="*/ 1 w 620"/>
                        <a:gd name="T9" fmla="*/ 0 h 318"/>
                        <a:gd name="T10" fmla="*/ 1 w 620"/>
                        <a:gd name="T11" fmla="*/ 0 h 318"/>
                        <a:gd name="T12" fmla="*/ 1 w 620"/>
                        <a:gd name="T13" fmla="*/ 0 h 318"/>
                        <a:gd name="T14" fmla="*/ 1 w 620"/>
                        <a:gd name="T15" fmla="*/ 0 h 318"/>
                        <a:gd name="T16" fmla="*/ 1 w 620"/>
                        <a:gd name="T17" fmla="*/ 0 h 318"/>
                        <a:gd name="T18" fmla="*/ 1 w 620"/>
                        <a:gd name="T19" fmla="*/ 0 h 318"/>
                        <a:gd name="T20" fmla="*/ 1 w 620"/>
                        <a:gd name="T21" fmla="*/ 0 h 318"/>
                        <a:gd name="T22" fmla="*/ 1 w 620"/>
                        <a:gd name="T23" fmla="*/ 0 h 318"/>
                        <a:gd name="T24" fmla="*/ 1 w 620"/>
                        <a:gd name="T25" fmla="*/ 0 h 318"/>
                        <a:gd name="T26" fmla="*/ 1 w 620"/>
                        <a:gd name="T27" fmla="*/ 0 h 318"/>
                        <a:gd name="T28" fmla="*/ 1 w 620"/>
                        <a:gd name="T29" fmla="*/ 0 h 318"/>
                        <a:gd name="T30" fmla="*/ 1 w 620"/>
                        <a:gd name="T31" fmla="*/ 0 h 318"/>
                        <a:gd name="T32" fmla="*/ 1 w 620"/>
                        <a:gd name="T33" fmla="*/ 0 h 318"/>
                        <a:gd name="T34" fmla="*/ 1 w 620"/>
                        <a:gd name="T35" fmla="*/ 0 h 318"/>
                        <a:gd name="T36" fmla="*/ 1 w 620"/>
                        <a:gd name="T37" fmla="*/ 0 h 318"/>
                        <a:gd name="T38" fmla="*/ 1 w 620"/>
                        <a:gd name="T39" fmla="*/ 0 h 318"/>
                        <a:gd name="T40" fmla="*/ 1 w 620"/>
                        <a:gd name="T41" fmla="*/ 0 h 318"/>
                        <a:gd name="T42" fmla="*/ 0 w 620"/>
                        <a:gd name="T43" fmla="*/ 0 h 318"/>
                        <a:gd name="T44" fmla="*/ 1 w 620"/>
                        <a:gd name="T45" fmla="*/ 0 h 318"/>
                        <a:gd name="T46" fmla="*/ 1 w 620"/>
                        <a:gd name="T47" fmla="*/ 0 h 318"/>
                        <a:gd name="T48" fmla="*/ 1 w 620"/>
                        <a:gd name="T49" fmla="*/ 0 h 318"/>
                        <a:gd name="T50" fmla="*/ 1 w 620"/>
                        <a:gd name="T51" fmla="*/ 0 h 318"/>
                        <a:gd name="T52" fmla="*/ 1 w 620"/>
                        <a:gd name="T53" fmla="*/ 0 h 318"/>
                        <a:gd name="T54" fmla="*/ 1 w 620"/>
                        <a:gd name="T55" fmla="*/ 0 h 318"/>
                        <a:gd name="T56" fmla="*/ 1 w 620"/>
                        <a:gd name="T57" fmla="*/ 0 h 318"/>
                        <a:gd name="T58" fmla="*/ 1 w 620"/>
                        <a:gd name="T59" fmla="*/ 0 h 318"/>
                        <a:gd name="T60" fmla="*/ 1 w 620"/>
                        <a:gd name="T61" fmla="*/ 0 h 318"/>
                        <a:gd name="T62" fmla="*/ 1 w 620"/>
                        <a:gd name="T63" fmla="*/ 0 h 318"/>
                        <a:gd name="T64" fmla="*/ 1 w 620"/>
                        <a:gd name="T65" fmla="*/ 0 h 318"/>
                        <a:gd name="T66" fmla="*/ 1 w 620"/>
                        <a:gd name="T67" fmla="*/ 0 h 3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0"/>
                        <a:gd name="T103" fmla="*/ 0 h 318"/>
                        <a:gd name="T104" fmla="*/ 620 w 620"/>
                        <a:gd name="T105" fmla="*/ 318 h 3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0" h="318">
                          <a:moveTo>
                            <a:pt x="491" y="69"/>
                          </a:moveTo>
                          <a:lnTo>
                            <a:pt x="520" y="29"/>
                          </a:lnTo>
                          <a:lnTo>
                            <a:pt x="568" y="0"/>
                          </a:lnTo>
                          <a:lnTo>
                            <a:pt x="601" y="6"/>
                          </a:lnTo>
                          <a:lnTo>
                            <a:pt x="620" y="35"/>
                          </a:lnTo>
                          <a:lnTo>
                            <a:pt x="615" y="96"/>
                          </a:lnTo>
                          <a:lnTo>
                            <a:pt x="591" y="154"/>
                          </a:lnTo>
                          <a:lnTo>
                            <a:pt x="545" y="189"/>
                          </a:lnTo>
                          <a:lnTo>
                            <a:pt x="470" y="229"/>
                          </a:lnTo>
                          <a:lnTo>
                            <a:pt x="400" y="283"/>
                          </a:lnTo>
                          <a:lnTo>
                            <a:pt x="346" y="318"/>
                          </a:lnTo>
                          <a:lnTo>
                            <a:pt x="313" y="316"/>
                          </a:lnTo>
                          <a:lnTo>
                            <a:pt x="265" y="287"/>
                          </a:lnTo>
                          <a:lnTo>
                            <a:pt x="201" y="223"/>
                          </a:lnTo>
                          <a:lnTo>
                            <a:pt x="145" y="179"/>
                          </a:lnTo>
                          <a:lnTo>
                            <a:pt x="120" y="189"/>
                          </a:lnTo>
                          <a:lnTo>
                            <a:pt x="105" y="223"/>
                          </a:lnTo>
                          <a:lnTo>
                            <a:pt x="97" y="225"/>
                          </a:lnTo>
                          <a:lnTo>
                            <a:pt x="47" y="231"/>
                          </a:lnTo>
                          <a:lnTo>
                            <a:pt x="18" y="206"/>
                          </a:lnTo>
                          <a:lnTo>
                            <a:pt x="4" y="144"/>
                          </a:lnTo>
                          <a:lnTo>
                            <a:pt x="0" y="58"/>
                          </a:lnTo>
                          <a:lnTo>
                            <a:pt x="35" y="17"/>
                          </a:lnTo>
                          <a:lnTo>
                            <a:pt x="87" y="17"/>
                          </a:lnTo>
                          <a:lnTo>
                            <a:pt x="134" y="39"/>
                          </a:lnTo>
                          <a:lnTo>
                            <a:pt x="172" y="98"/>
                          </a:lnTo>
                          <a:lnTo>
                            <a:pt x="201" y="148"/>
                          </a:lnTo>
                          <a:lnTo>
                            <a:pt x="244" y="194"/>
                          </a:lnTo>
                          <a:lnTo>
                            <a:pt x="294" y="231"/>
                          </a:lnTo>
                          <a:lnTo>
                            <a:pt x="331" y="237"/>
                          </a:lnTo>
                          <a:lnTo>
                            <a:pt x="365" y="223"/>
                          </a:lnTo>
                          <a:lnTo>
                            <a:pt x="410" y="185"/>
                          </a:lnTo>
                          <a:lnTo>
                            <a:pt x="447" y="139"/>
                          </a:lnTo>
                          <a:lnTo>
                            <a:pt x="491"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6" name="Freeform 82"/>
                    <p:cNvSpPr>
                      <a:spLocks/>
                    </p:cNvSpPr>
                    <p:nvPr/>
                  </p:nvSpPr>
                  <p:spPr bwMode="auto">
                    <a:xfrm>
                      <a:off x="2290" y="3953"/>
                      <a:ext cx="232" cy="335"/>
                    </a:xfrm>
                    <a:custGeom>
                      <a:avLst/>
                      <a:gdLst>
                        <a:gd name="T0" fmla="*/ 1 w 463"/>
                        <a:gd name="T1" fmla="*/ 1 h 670"/>
                        <a:gd name="T2" fmla="*/ 1 w 463"/>
                        <a:gd name="T3" fmla="*/ 1 h 670"/>
                        <a:gd name="T4" fmla="*/ 1 w 463"/>
                        <a:gd name="T5" fmla="*/ 1 h 670"/>
                        <a:gd name="T6" fmla="*/ 1 w 463"/>
                        <a:gd name="T7" fmla="*/ 1 h 670"/>
                        <a:gd name="T8" fmla="*/ 1 w 463"/>
                        <a:gd name="T9" fmla="*/ 1 h 670"/>
                        <a:gd name="T10" fmla="*/ 1 w 463"/>
                        <a:gd name="T11" fmla="*/ 1 h 670"/>
                        <a:gd name="T12" fmla="*/ 1 w 463"/>
                        <a:gd name="T13" fmla="*/ 1 h 670"/>
                        <a:gd name="T14" fmla="*/ 1 w 463"/>
                        <a:gd name="T15" fmla="*/ 1 h 670"/>
                        <a:gd name="T16" fmla="*/ 1 w 463"/>
                        <a:gd name="T17" fmla="*/ 1 h 670"/>
                        <a:gd name="T18" fmla="*/ 1 w 463"/>
                        <a:gd name="T19" fmla="*/ 1 h 670"/>
                        <a:gd name="T20" fmla="*/ 1 w 463"/>
                        <a:gd name="T21" fmla="*/ 1 h 670"/>
                        <a:gd name="T22" fmla="*/ 1 w 463"/>
                        <a:gd name="T23" fmla="*/ 1 h 670"/>
                        <a:gd name="T24" fmla="*/ 1 w 463"/>
                        <a:gd name="T25" fmla="*/ 1 h 670"/>
                        <a:gd name="T26" fmla="*/ 1 w 463"/>
                        <a:gd name="T27" fmla="*/ 1 h 670"/>
                        <a:gd name="T28" fmla="*/ 1 w 463"/>
                        <a:gd name="T29" fmla="*/ 1 h 670"/>
                        <a:gd name="T30" fmla="*/ 1 w 463"/>
                        <a:gd name="T31" fmla="*/ 1 h 670"/>
                        <a:gd name="T32" fmla="*/ 1 w 463"/>
                        <a:gd name="T33" fmla="*/ 1 h 670"/>
                        <a:gd name="T34" fmla="*/ 1 w 463"/>
                        <a:gd name="T35" fmla="*/ 1 h 670"/>
                        <a:gd name="T36" fmla="*/ 1 w 463"/>
                        <a:gd name="T37" fmla="*/ 1 h 670"/>
                        <a:gd name="T38" fmla="*/ 1 w 463"/>
                        <a:gd name="T39" fmla="*/ 1 h 670"/>
                        <a:gd name="T40" fmla="*/ 1 w 463"/>
                        <a:gd name="T41" fmla="*/ 1 h 670"/>
                        <a:gd name="T42" fmla="*/ 1 w 463"/>
                        <a:gd name="T43" fmla="*/ 1 h 670"/>
                        <a:gd name="T44" fmla="*/ 1 w 463"/>
                        <a:gd name="T45" fmla="*/ 1 h 670"/>
                        <a:gd name="T46" fmla="*/ 1 w 463"/>
                        <a:gd name="T47" fmla="*/ 1 h 670"/>
                        <a:gd name="T48" fmla="*/ 1 w 463"/>
                        <a:gd name="T49" fmla="*/ 1 h 670"/>
                        <a:gd name="T50" fmla="*/ 1 w 463"/>
                        <a:gd name="T51" fmla="*/ 1 h 670"/>
                        <a:gd name="T52" fmla="*/ 1 w 463"/>
                        <a:gd name="T53" fmla="*/ 1 h 670"/>
                        <a:gd name="T54" fmla="*/ 1 w 463"/>
                        <a:gd name="T55" fmla="*/ 1 h 670"/>
                        <a:gd name="T56" fmla="*/ 1 w 463"/>
                        <a:gd name="T57" fmla="*/ 1 h 670"/>
                        <a:gd name="T58" fmla="*/ 1 w 463"/>
                        <a:gd name="T59" fmla="*/ 1 h 670"/>
                        <a:gd name="T60" fmla="*/ 1 w 463"/>
                        <a:gd name="T61" fmla="*/ 1 h 670"/>
                        <a:gd name="T62" fmla="*/ 1 w 463"/>
                        <a:gd name="T63" fmla="*/ 1 h 670"/>
                        <a:gd name="T64" fmla="*/ 1 w 463"/>
                        <a:gd name="T65" fmla="*/ 1 h 670"/>
                        <a:gd name="T66" fmla="*/ 1 w 463"/>
                        <a:gd name="T67" fmla="*/ 1 h 670"/>
                        <a:gd name="T68" fmla="*/ 1 w 463"/>
                        <a:gd name="T69" fmla="*/ 1 h 670"/>
                        <a:gd name="T70" fmla="*/ 1 w 463"/>
                        <a:gd name="T71" fmla="*/ 1 h 670"/>
                        <a:gd name="T72" fmla="*/ 1 w 463"/>
                        <a:gd name="T73" fmla="*/ 1 h 670"/>
                        <a:gd name="T74" fmla="*/ 1 w 463"/>
                        <a:gd name="T75" fmla="*/ 1 h 670"/>
                        <a:gd name="T76" fmla="*/ 1 w 463"/>
                        <a:gd name="T77" fmla="*/ 1 h 670"/>
                        <a:gd name="T78" fmla="*/ 1 w 463"/>
                        <a:gd name="T79" fmla="*/ 1 h 670"/>
                        <a:gd name="T80" fmla="*/ 1 w 463"/>
                        <a:gd name="T81" fmla="*/ 1 h 670"/>
                        <a:gd name="T82" fmla="*/ 1 w 463"/>
                        <a:gd name="T83" fmla="*/ 1 h 670"/>
                        <a:gd name="T84" fmla="*/ 1 w 463"/>
                        <a:gd name="T85" fmla="*/ 1 h 670"/>
                        <a:gd name="T86" fmla="*/ 1 w 463"/>
                        <a:gd name="T87" fmla="*/ 1 h 670"/>
                        <a:gd name="T88" fmla="*/ 1 w 463"/>
                        <a:gd name="T89" fmla="*/ 1 h 670"/>
                        <a:gd name="T90" fmla="*/ 0 w 463"/>
                        <a:gd name="T91" fmla="*/ 1 h 670"/>
                        <a:gd name="T92" fmla="*/ 1 w 463"/>
                        <a:gd name="T93" fmla="*/ 1 h 670"/>
                        <a:gd name="T94" fmla="*/ 1 w 463"/>
                        <a:gd name="T95" fmla="*/ 0 h 670"/>
                        <a:gd name="T96" fmla="*/ 1 w 463"/>
                        <a:gd name="T97" fmla="*/ 1 h 6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3"/>
                        <a:gd name="T148" fmla="*/ 0 h 670"/>
                        <a:gd name="T149" fmla="*/ 463 w 463"/>
                        <a:gd name="T150" fmla="*/ 670 h 6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3" h="670">
                          <a:moveTo>
                            <a:pt x="31" y="4"/>
                          </a:moveTo>
                          <a:lnTo>
                            <a:pt x="87" y="12"/>
                          </a:lnTo>
                          <a:lnTo>
                            <a:pt x="129" y="62"/>
                          </a:lnTo>
                          <a:lnTo>
                            <a:pt x="175" y="110"/>
                          </a:lnTo>
                          <a:lnTo>
                            <a:pt x="233" y="156"/>
                          </a:lnTo>
                          <a:lnTo>
                            <a:pt x="278" y="190"/>
                          </a:lnTo>
                          <a:lnTo>
                            <a:pt x="326" y="217"/>
                          </a:lnTo>
                          <a:lnTo>
                            <a:pt x="378" y="242"/>
                          </a:lnTo>
                          <a:lnTo>
                            <a:pt x="423" y="260"/>
                          </a:lnTo>
                          <a:lnTo>
                            <a:pt x="454" y="283"/>
                          </a:lnTo>
                          <a:lnTo>
                            <a:pt x="463" y="306"/>
                          </a:lnTo>
                          <a:lnTo>
                            <a:pt x="446" y="339"/>
                          </a:lnTo>
                          <a:lnTo>
                            <a:pt x="405" y="367"/>
                          </a:lnTo>
                          <a:lnTo>
                            <a:pt x="320" y="391"/>
                          </a:lnTo>
                          <a:lnTo>
                            <a:pt x="245" y="414"/>
                          </a:lnTo>
                          <a:lnTo>
                            <a:pt x="199" y="443"/>
                          </a:lnTo>
                          <a:lnTo>
                            <a:pt x="208" y="471"/>
                          </a:lnTo>
                          <a:lnTo>
                            <a:pt x="210" y="479"/>
                          </a:lnTo>
                          <a:lnTo>
                            <a:pt x="260" y="525"/>
                          </a:lnTo>
                          <a:lnTo>
                            <a:pt x="315" y="564"/>
                          </a:lnTo>
                          <a:lnTo>
                            <a:pt x="365" y="595"/>
                          </a:lnTo>
                          <a:lnTo>
                            <a:pt x="373" y="610"/>
                          </a:lnTo>
                          <a:lnTo>
                            <a:pt x="376" y="618"/>
                          </a:lnTo>
                          <a:lnTo>
                            <a:pt x="371" y="635"/>
                          </a:lnTo>
                          <a:lnTo>
                            <a:pt x="361" y="641"/>
                          </a:lnTo>
                          <a:lnTo>
                            <a:pt x="342" y="656"/>
                          </a:lnTo>
                          <a:lnTo>
                            <a:pt x="332" y="662"/>
                          </a:lnTo>
                          <a:lnTo>
                            <a:pt x="295" y="670"/>
                          </a:lnTo>
                          <a:lnTo>
                            <a:pt x="251" y="635"/>
                          </a:lnTo>
                          <a:lnTo>
                            <a:pt x="216" y="587"/>
                          </a:lnTo>
                          <a:lnTo>
                            <a:pt x="168" y="519"/>
                          </a:lnTo>
                          <a:lnTo>
                            <a:pt x="135" y="456"/>
                          </a:lnTo>
                          <a:lnTo>
                            <a:pt x="133" y="421"/>
                          </a:lnTo>
                          <a:lnTo>
                            <a:pt x="156" y="391"/>
                          </a:lnTo>
                          <a:lnTo>
                            <a:pt x="216" y="373"/>
                          </a:lnTo>
                          <a:lnTo>
                            <a:pt x="286" y="346"/>
                          </a:lnTo>
                          <a:lnTo>
                            <a:pt x="332" y="333"/>
                          </a:lnTo>
                          <a:lnTo>
                            <a:pt x="347" y="316"/>
                          </a:lnTo>
                          <a:lnTo>
                            <a:pt x="338" y="298"/>
                          </a:lnTo>
                          <a:lnTo>
                            <a:pt x="297" y="271"/>
                          </a:lnTo>
                          <a:lnTo>
                            <a:pt x="233" y="241"/>
                          </a:lnTo>
                          <a:lnTo>
                            <a:pt x="164" y="217"/>
                          </a:lnTo>
                          <a:lnTo>
                            <a:pt x="110" y="194"/>
                          </a:lnTo>
                          <a:lnTo>
                            <a:pt x="46" y="144"/>
                          </a:lnTo>
                          <a:lnTo>
                            <a:pt x="17" y="102"/>
                          </a:lnTo>
                          <a:lnTo>
                            <a:pt x="0" y="46"/>
                          </a:lnTo>
                          <a:lnTo>
                            <a:pt x="17" y="15"/>
                          </a:lnTo>
                          <a:lnTo>
                            <a:pt x="42" y="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7" name="Freeform 83"/>
                    <p:cNvSpPr>
                      <a:spLocks/>
                    </p:cNvSpPr>
                    <p:nvPr/>
                  </p:nvSpPr>
                  <p:spPr bwMode="auto">
                    <a:xfrm>
                      <a:off x="2238" y="4189"/>
                      <a:ext cx="181" cy="404"/>
                    </a:xfrm>
                    <a:custGeom>
                      <a:avLst/>
                      <a:gdLst>
                        <a:gd name="T0" fmla="*/ 1 w 362"/>
                        <a:gd name="T1" fmla="*/ 0 h 808"/>
                        <a:gd name="T2" fmla="*/ 1 w 362"/>
                        <a:gd name="T3" fmla="*/ 1 h 808"/>
                        <a:gd name="T4" fmla="*/ 1 w 362"/>
                        <a:gd name="T5" fmla="*/ 1 h 808"/>
                        <a:gd name="T6" fmla="*/ 1 w 362"/>
                        <a:gd name="T7" fmla="*/ 1 h 808"/>
                        <a:gd name="T8" fmla="*/ 1 w 362"/>
                        <a:gd name="T9" fmla="*/ 1 h 808"/>
                        <a:gd name="T10" fmla="*/ 1 w 362"/>
                        <a:gd name="T11" fmla="*/ 1 h 808"/>
                        <a:gd name="T12" fmla="*/ 1 w 362"/>
                        <a:gd name="T13" fmla="*/ 1 h 808"/>
                        <a:gd name="T14" fmla="*/ 1 w 362"/>
                        <a:gd name="T15" fmla="*/ 1 h 808"/>
                        <a:gd name="T16" fmla="*/ 1 w 362"/>
                        <a:gd name="T17" fmla="*/ 1 h 808"/>
                        <a:gd name="T18" fmla="*/ 1 w 362"/>
                        <a:gd name="T19" fmla="*/ 1 h 808"/>
                        <a:gd name="T20" fmla="*/ 1 w 362"/>
                        <a:gd name="T21" fmla="*/ 1 h 808"/>
                        <a:gd name="T22" fmla="*/ 1 w 362"/>
                        <a:gd name="T23" fmla="*/ 1 h 808"/>
                        <a:gd name="T24" fmla="*/ 1 w 362"/>
                        <a:gd name="T25" fmla="*/ 1 h 808"/>
                        <a:gd name="T26" fmla="*/ 1 w 362"/>
                        <a:gd name="T27" fmla="*/ 1 h 808"/>
                        <a:gd name="T28" fmla="*/ 1 w 362"/>
                        <a:gd name="T29" fmla="*/ 1 h 808"/>
                        <a:gd name="T30" fmla="*/ 1 w 362"/>
                        <a:gd name="T31" fmla="*/ 1 h 808"/>
                        <a:gd name="T32" fmla="*/ 1 w 362"/>
                        <a:gd name="T33" fmla="*/ 1 h 808"/>
                        <a:gd name="T34" fmla="*/ 1 w 362"/>
                        <a:gd name="T35" fmla="*/ 1 h 808"/>
                        <a:gd name="T36" fmla="*/ 1 w 362"/>
                        <a:gd name="T37" fmla="*/ 1 h 808"/>
                        <a:gd name="T38" fmla="*/ 1 w 362"/>
                        <a:gd name="T39" fmla="*/ 1 h 808"/>
                        <a:gd name="T40" fmla="*/ 1 w 362"/>
                        <a:gd name="T41" fmla="*/ 1 h 808"/>
                        <a:gd name="T42" fmla="*/ 1 w 362"/>
                        <a:gd name="T43" fmla="*/ 1 h 808"/>
                        <a:gd name="T44" fmla="*/ 1 w 362"/>
                        <a:gd name="T45" fmla="*/ 1 h 808"/>
                        <a:gd name="T46" fmla="*/ 1 w 362"/>
                        <a:gd name="T47" fmla="*/ 1 h 808"/>
                        <a:gd name="T48" fmla="*/ 1 w 362"/>
                        <a:gd name="T49" fmla="*/ 1 h 808"/>
                        <a:gd name="T50" fmla="*/ 1 w 362"/>
                        <a:gd name="T51" fmla="*/ 1 h 808"/>
                        <a:gd name="T52" fmla="*/ 1 w 362"/>
                        <a:gd name="T53" fmla="*/ 1 h 808"/>
                        <a:gd name="T54" fmla="*/ 1 w 362"/>
                        <a:gd name="T55" fmla="*/ 1 h 808"/>
                        <a:gd name="T56" fmla="*/ 1 w 362"/>
                        <a:gd name="T57" fmla="*/ 1 h 808"/>
                        <a:gd name="T58" fmla="*/ 1 w 362"/>
                        <a:gd name="T59" fmla="*/ 1 h 808"/>
                        <a:gd name="T60" fmla="*/ 1 w 362"/>
                        <a:gd name="T61" fmla="*/ 1 h 808"/>
                        <a:gd name="T62" fmla="*/ 1 w 362"/>
                        <a:gd name="T63" fmla="*/ 1 h 808"/>
                        <a:gd name="T64" fmla="*/ 1 w 362"/>
                        <a:gd name="T65" fmla="*/ 1 h 808"/>
                        <a:gd name="T66" fmla="*/ 1 w 362"/>
                        <a:gd name="T67" fmla="*/ 1 h 808"/>
                        <a:gd name="T68" fmla="*/ 0 w 362"/>
                        <a:gd name="T69" fmla="*/ 1 h 808"/>
                        <a:gd name="T70" fmla="*/ 1 w 362"/>
                        <a:gd name="T71" fmla="*/ 1 h 808"/>
                        <a:gd name="T72" fmla="*/ 1 w 362"/>
                        <a:gd name="T73" fmla="*/ 1 h 808"/>
                        <a:gd name="T74" fmla="*/ 1 w 362"/>
                        <a:gd name="T75" fmla="*/ 1 h 808"/>
                        <a:gd name="T76" fmla="*/ 1 w 362"/>
                        <a:gd name="T77" fmla="*/ 1 h 808"/>
                        <a:gd name="T78" fmla="*/ 1 w 362"/>
                        <a:gd name="T79" fmla="*/ 1 h 808"/>
                        <a:gd name="T80" fmla="*/ 1 w 362"/>
                        <a:gd name="T81" fmla="*/ 1 h 808"/>
                        <a:gd name="T82" fmla="*/ 1 w 362"/>
                        <a:gd name="T83" fmla="*/ 1 h 808"/>
                        <a:gd name="T84" fmla="*/ 1 w 362"/>
                        <a:gd name="T85" fmla="*/ 1 h 808"/>
                        <a:gd name="T86" fmla="*/ 1 w 362"/>
                        <a:gd name="T87" fmla="*/ 1 h 808"/>
                        <a:gd name="T88" fmla="*/ 1 w 362"/>
                        <a:gd name="T89" fmla="*/ 1 h 808"/>
                        <a:gd name="T90" fmla="*/ 1 w 362"/>
                        <a:gd name="T91" fmla="*/ 1 h 808"/>
                        <a:gd name="T92" fmla="*/ 1 w 362"/>
                        <a:gd name="T93" fmla="*/ 1 h 808"/>
                        <a:gd name="T94" fmla="*/ 1 w 362"/>
                        <a:gd name="T95" fmla="*/ 1 h 808"/>
                        <a:gd name="T96" fmla="*/ 1 w 362"/>
                        <a:gd name="T97" fmla="*/ 1 h 808"/>
                        <a:gd name="T98" fmla="*/ 1 w 362"/>
                        <a:gd name="T99" fmla="*/ 1 h 808"/>
                        <a:gd name="T100" fmla="*/ 1 w 362"/>
                        <a:gd name="T101" fmla="*/ 1 h 808"/>
                        <a:gd name="T102" fmla="*/ 1 w 362"/>
                        <a:gd name="T103" fmla="*/ 0 h 8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
                        <a:gd name="T157" fmla="*/ 0 h 808"/>
                        <a:gd name="T158" fmla="*/ 362 w 362"/>
                        <a:gd name="T159" fmla="*/ 808 h 8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 h="808">
                          <a:moveTo>
                            <a:pt x="101" y="0"/>
                          </a:moveTo>
                          <a:lnTo>
                            <a:pt x="130" y="14"/>
                          </a:lnTo>
                          <a:lnTo>
                            <a:pt x="163" y="41"/>
                          </a:lnTo>
                          <a:lnTo>
                            <a:pt x="176" y="75"/>
                          </a:lnTo>
                          <a:lnTo>
                            <a:pt x="199" y="133"/>
                          </a:lnTo>
                          <a:lnTo>
                            <a:pt x="215" y="197"/>
                          </a:lnTo>
                          <a:lnTo>
                            <a:pt x="226" y="256"/>
                          </a:lnTo>
                          <a:lnTo>
                            <a:pt x="221" y="308"/>
                          </a:lnTo>
                          <a:lnTo>
                            <a:pt x="209" y="349"/>
                          </a:lnTo>
                          <a:lnTo>
                            <a:pt x="192" y="395"/>
                          </a:lnTo>
                          <a:lnTo>
                            <a:pt x="159" y="452"/>
                          </a:lnTo>
                          <a:lnTo>
                            <a:pt x="124" y="510"/>
                          </a:lnTo>
                          <a:lnTo>
                            <a:pt x="99" y="551"/>
                          </a:lnTo>
                          <a:lnTo>
                            <a:pt x="83" y="583"/>
                          </a:lnTo>
                          <a:lnTo>
                            <a:pt x="83" y="614"/>
                          </a:lnTo>
                          <a:lnTo>
                            <a:pt x="93" y="641"/>
                          </a:lnTo>
                          <a:lnTo>
                            <a:pt x="139" y="655"/>
                          </a:lnTo>
                          <a:lnTo>
                            <a:pt x="205" y="672"/>
                          </a:lnTo>
                          <a:lnTo>
                            <a:pt x="304" y="705"/>
                          </a:lnTo>
                          <a:lnTo>
                            <a:pt x="350" y="728"/>
                          </a:lnTo>
                          <a:lnTo>
                            <a:pt x="362" y="753"/>
                          </a:lnTo>
                          <a:lnTo>
                            <a:pt x="350" y="774"/>
                          </a:lnTo>
                          <a:lnTo>
                            <a:pt x="315" y="797"/>
                          </a:lnTo>
                          <a:lnTo>
                            <a:pt x="304" y="799"/>
                          </a:lnTo>
                          <a:lnTo>
                            <a:pt x="257" y="808"/>
                          </a:lnTo>
                          <a:lnTo>
                            <a:pt x="234" y="799"/>
                          </a:lnTo>
                          <a:lnTo>
                            <a:pt x="217" y="780"/>
                          </a:lnTo>
                          <a:lnTo>
                            <a:pt x="188" y="745"/>
                          </a:lnTo>
                          <a:lnTo>
                            <a:pt x="141" y="712"/>
                          </a:lnTo>
                          <a:lnTo>
                            <a:pt x="105" y="706"/>
                          </a:lnTo>
                          <a:lnTo>
                            <a:pt x="70" y="706"/>
                          </a:lnTo>
                          <a:lnTo>
                            <a:pt x="43" y="706"/>
                          </a:lnTo>
                          <a:lnTo>
                            <a:pt x="20" y="693"/>
                          </a:lnTo>
                          <a:lnTo>
                            <a:pt x="8" y="678"/>
                          </a:lnTo>
                          <a:lnTo>
                            <a:pt x="0" y="653"/>
                          </a:lnTo>
                          <a:lnTo>
                            <a:pt x="6" y="629"/>
                          </a:lnTo>
                          <a:lnTo>
                            <a:pt x="14" y="591"/>
                          </a:lnTo>
                          <a:lnTo>
                            <a:pt x="29" y="560"/>
                          </a:lnTo>
                          <a:lnTo>
                            <a:pt x="52" y="508"/>
                          </a:lnTo>
                          <a:lnTo>
                            <a:pt x="95" y="441"/>
                          </a:lnTo>
                          <a:lnTo>
                            <a:pt x="124" y="387"/>
                          </a:lnTo>
                          <a:lnTo>
                            <a:pt x="136" y="337"/>
                          </a:lnTo>
                          <a:lnTo>
                            <a:pt x="141" y="289"/>
                          </a:lnTo>
                          <a:lnTo>
                            <a:pt x="124" y="233"/>
                          </a:lnTo>
                          <a:lnTo>
                            <a:pt x="101" y="187"/>
                          </a:lnTo>
                          <a:lnTo>
                            <a:pt x="72" y="139"/>
                          </a:lnTo>
                          <a:lnTo>
                            <a:pt x="49" y="98"/>
                          </a:lnTo>
                          <a:lnTo>
                            <a:pt x="41" y="58"/>
                          </a:lnTo>
                          <a:lnTo>
                            <a:pt x="49" y="31"/>
                          </a:lnTo>
                          <a:lnTo>
                            <a:pt x="64" y="14"/>
                          </a:lnTo>
                          <a:lnTo>
                            <a:pt x="89" y="6"/>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8" name="Freeform 84"/>
                    <p:cNvSpPr>
                      <a:spLocks/>
                    </p:cNvSpPr>
                    <p:nvPr/>
                  </p:nvSpPr>
                  <p:spPr bwMode="auto">
                    <a:xfrm>
                      <a:off x="2085" y="4187"/>
                      <a:ext cx="159" cy="433"/>
                    </a:xfrm>
                    <a:custGeom>
                      <a:avLst/>
                      <a:gdLst>
                        <a:gd name="T0" fmla="*/ 0 w 319"/>
                        <a:gd name="T1" fmla="*/ 1 h 865"/>
                        <a:gd name="T2" fmla="*/ 0 w 319"/>
                        <a:gd name="T3" fmla="*/ 1 h 865"/>
                        <a:gd name="T4" fmla="*/ 0 w 319"/>
                        <a:gd name="T5" fmla="*/ 1 h 865"/>
                        <a:gd name="T6" fmla="*/ 0 w 319"/>
                        <a:gd name="T7" fmla="*/ 0 h 865"/>
                        <a:gd name="T8" fmla="*/ 0 w 319"/>
                        <a:gd name="T9" fmla="*/ 1 h 865"/>
                        <a:gd name="T10" fmla="*/ 0 w 319"/>
                        <a:gd name="T11" fmla="*/ 1 h 865"/>
                        <a:gd name="T12" fmla="*/ 0 w 319"/>
                        <a:gd name="T13" fmla="*/ 1 h 865"/>
                        <a:gd name="T14" fmla="*/ 0 w 319"/>
                        <a:gd name="T15" fmla="*/ 1 h 865"/>
                        <a:gd name="T16" fmla="*/ 0 w 319"/>
                        <a:gd name="T17" fmla="*/ 1 h 865"/>
                        <a:gd name="T18" fmla="*/ 0 w 319"/>
                        <a:gd name="T19" fmla="*/ 1 h 865"/>
                        <a:gd name="T20" fmla="*/ 0 w 319"/>
                        <a:gd name="T21" fmla="*/ 1 h 865"/>
                        <a:gd name="T22" fmla="*/ 0 w 319"/>
                        <a:gd name="T23" fmla="*/ 1 h 865"/>
                        <a:gd name="T24" fmla="*/ 0 w 319"/>
                        <a:gd name="T25" fmla="*/ 1 h 865"/>
                        <a:gd name="T26" fmla="*/ 0 w 319"/>
                        <a:gd name="T27" fmla="*/ 1 h 865"/>
                        <a:gd name="T28" fmla="*/ 0 w 319"/>
                        <a:gd name="T29" fmla="*/ 1 h 865"/>
                        <a:gd name="T30" fmla="*/ 0 w 319"/>
                        <a:gd name="T31" fmla="*/ 1 h 865"/>
                        <a:gd name="T32" fmla="*/ 0 w 319"/>
                        <a:gd name="T33" fmla="*/ 1 h 865"/>
                        <a:gd name="T34" fmla="*/ 0 w 319"/>
                        <a:gd name="T35" fmla="*/ 1 h 865"/>
                        <a:gd name="T36" fmla="*/ 0 w 319"/>
                        <a:gd name="T37" fmla="*/ 1 h 865"/>
                        <a:gd name="T38" fmla="*/ 0 w 319"/>
                        <a:gd name="T39" fmla="*/ 1 h 865"/>
                        <a:gd name="T40" fmla="*/ 0 w 319"/>
                        <a:gd name="T41" fmla="*/ 1 h 865"/>
                        <a:gd name="T42" fmla="*/ 0 w 319"/>
                        <a:gd name="T43" fmla="*/ 1 h 865"/>
                        <a:gd name="T44" fmla="*/ 0 w 319"/>
                        <a:gd name="T45" fmla="*/ 1 h 865"/>
                        <a:gd name="T46" fmla="*/ 0 w 319"/>
                        <a:gd name="T47" fmla="*/ 1 h 865"/>
                        <a:gd name="T48" fmla="*/ 0 w 319"/>
                        <a:gd name="T49" fmla="*/ 1 h 865"/>
                        <a:gd name="T50" fmla="*/ 0 w 319"/>
                        <a:gd name="T51" fmla="*/ 1 h 865"/>
                        <a:gd name="T52" fmla="*/ 0 w 319"/>
                        <a:gd name="T53" fmla="*/ 1 h 865"/>
                        <a:gd name="T54" fmla="*/ 0 w 319"/>
                        <a:gd name="T55" fmla="*/ 1 h 865"/>
                        <a:gd name="T56" fmla="*/ 0 w 319"/>
                        <a:gd name="T57" fmla="*/ 1 h 865"/>
                        <a:gd name="T58" fmla="*/ 0 w 319"/>
                        <a:gd name="T59" fmla="*/ 1 h 865"/>
                        <a:gd name="T60" fmla="*/ 0 w 319"/>
                        <a:gd name="T61" fmla="*/ 1 h 865"/>
                        <a:gd name="T62" fmla="*/ 0 w 319"/>
                        <a:gd name="T63" fmla="*/ 1 h 865"/>
                        <a:gd name="T64" fmla="*/ 0 w 319"/>
                        <a:gd name="T65" fmla="*/ 1 h 865"/>
                        <a:gd name="T66" fmla="*/ 0 w 319"/>
                        <a:gd name="T67" fmla="*/ 1 h 865"/>
                        <a:gd name="T68" fmla="*/ 0 w 319"/>
                        <a:gd name="T69" fmla="*/ 1 h 865"/>
                        <a:gd name="T70" fmla="*/ 0 w 319"/>
                        <a:gd name="T71" fmla="*/ 1 h 865"/>
                        <a:gd name="T72" fmla="*/ 0 w 319"/>
                        <a:gd name="T73" fmla="*/ 1 h 865"/>
                        <a:gd name="T74" fmla="*/ 0 w 319"/>
                        <a:gd name="T75" fmla="*/ 1 h 865"/>
                        <a:gd name="T76" fmla="*/ 0 w 319"/>
                        <a:gd name="T77" fmla="*/ 1 h 865"/>
                        <a:gd name="T78" fmla="*/ 0 w 319"/>
                        <a:gd name="T79" fmla="*/ 1 h 865"/>
                        <a:gd name="T80" fmla="*/ 0 w 319"/>
                        <a:gd name="T81" fmla="*/ 1 h 865"/>
                        <a:gd name="T82" fmla="*/ 0 w 319"/>
                        <a:gd name="T83" fmla="*/ 1 h 865"/>
                        <a:gd name="T84" fmla="*/ 0 w 319"/>
                        <a:gd name="T85" fmla="*/ 1 h 865"/>
                        <a:gd name="T86" fmla="*/ 0 w 319"/>
                        <a:gd name="T87" fmla="*/ 1 h 8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9"/>
                        <a:gd name="T133" fmla="*/ 0 h 865"/>
                        <a:gd name="T134" fmla="*/ 319 w 319"/>
                        <a:gd name="T135" fmla="*/ 865 h 8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9" h="865">
                          <a:moveTo>
                            <a:pt x="157" y="94"/>
                          </a:moveTo>
                          <a:lnTo>
                            <a:pt x="188" y="48"/>
                          </a:lnTo>
                          <a:lnTo>
                            <a:pt x="238" y="5"/>
                          </a:lnTo>
                          <a:lnTo>
                            <a:pt x="284" y="0"/>
                          </a:lnTo>
                          <a:lnTo>
                            <a:pt x="309" y="28"/>
                          </a:lnTo>
                          <a:lnTo>
                            <a:pt x="319" y="71"/>
                          </a:lnTo>
                          <a:lnTo>
                            <a:pt x="303" y="115"/>
                          </a:lnTo>
                          <a:lnTo>
                            <a:pt x="273" y="144"/>
                          </a:lnTo>
                          <a:lnTo>
                            <a:pt x="216" y="186"/>
                          </a:lnTo>
                          <a:lnTo>
                            <a:pt x="180" y="230"/>
                          </a:lnTo>
                          <a:lnTo>
                            <a:pt x="159" y="277"/>
                          </a:lnTo>
                          <a:lnTo>
                            <a:pt x="151" y="323"/>
                          </a:lnTo>
                          <a:lnTo>
                            <a:pt x="147" y="375"/>
                          </a:lnTo>
                          <a:lnTo>
                            <a:pt x="159" y="429"/>
                          </a:lnTo>
                          <a:lnTo>
                            <a:pt x="159" y="438"/>
                          </a:lnTo>
                          <a:lnTo>
                            <a:pt x="174" y="502"/>
                          </a:lnTo>
                          <a:lnTo>
                            <a:pt x="188" y="565"/>
                          </a:lnTo>
                          <a:lnTo>
                            <a:pt x="209" y="629"/>
                          </a:lnTo>
                          <a:lnTo>
                            <a:pt x="228" y="675"/>
                          </a:lnTo>
                          <a:lnTo>
                            <a:pt x="234" y="709"/>
                          </a:lnTo>
                          <a:lnTo>
                            <a:pt x="220" y="723"/>
                          </a:lnTo>
                          <a:lnTo>
                            <a:pt x="186" y="740"/>
                          </a:lnTo>
                          <a:lnTo>
                            <a:pt x="151" y="779"/>
                          </a:lnTo>
                          <a:lnTo>
                            <a:pt x="130" y="833"/>
                          </a:lnTo>
                          <a:lnTo>
                            <a:pt x="122" y="860"/>
                          </a:lnTo>
                          <a:lnTo>
                            <a:pt x="112" y="865"/>
                          </a:lnTo>
                          <a:lnTo>
                            <a:pt x="93" y="865"/>
                          </a:lnTo>
                          <a:lnTo>
                            <a:pt x="25" y="842"/>
                          </a:lnTo>
                          <a:lnTo>
                            <a:pt x="0" y="815"/>
                          </a:lnTo>
                          <a:lnTo>
                            <a:pt x="6" y="790"/>
                          </a:lnTo>
                          <a:lnTo>
                            <a:pt x="25" y="761"/>
                          </a:lnTo>
                          <a:lnTo>
                            <a:pt x="60" y="733"/>
                          </a:lnTo>
                          <a:lnTo>
                            <a:pt x="118" y="700"/>
                          </a:lnTo>
                          <a:lnTo>
                            <a:pt x="139" y="671"/>
                          </a:lnTo>
                          <a:lnTo>
                            <a:pt x="141" y="625"/>
                          </a:lnTo>
                          <a:lnTo>
                            <a:pt x="133" y="550"/>
                          </a:lnTo>
                          <a:lnTo>
                            <a:pt x="106" y="463"/>
                          </a:lnTo>
                          <a:lnTo>
                            <a:pt x="93" y="375"/>
                          </a:lnTo>
                          <a:lnTo>
                            <a:pt x="81" y="296"/>
                          </a:lnTo>
                          <a:lnTo>
                            <a:pt x="83" y="244"/>
                          </a:lnTo>
                          <a:lnTo>
                            <a:pt x="95" y="192"/>
                          </a:lnTo>
                          <a:lnTo>
                            <a:pt x="112" y="150"/>
                          </a:lnTo>
                          <a:lnTo>
                            <a:pt x="139" y="109"/>
                          </a:lnTo>
                          <a:lnTo>
                            <a:pt x="15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9" name="Freeform 85"/>
                    <p:cNvSpPr>
                      <a:spLocks/>
                    </p:cNvSpPr>
                    <p:nvPr/>
                  </p:nvSpPr>
                  <p:spPr bwMode="auto">
                    <a:xfrm>
                      <a:off x="1702" y="4181"/>
                      <a:ext cx="471" cy="458"/>
                    </a:xfrm>
                    <a:custGeom>
                      <a:avLst/>
                      <a:gdLst>
                        <a:gd name="T0" fmla="*/ 0 w 943"/>
                        <a:gd name="T1" fmla="*/ 0 h 916"/>
                        <a:gd name="T2" fmla="*/ 0 w 943"/>
                        <a:gd name="T3" fmla="*/ 1 h 916"/>
                        <a:gd name="T4" fmla="*/ 0 w 943"/>
                        <a:gd name="T5" fmla="*/ 1 h 916"/>
                        <a:gd name="T6" fmla="*/ 0 w 943"/>
                        <a:gd name="T7" fmla="*/ 1 h 916"/>
                        <a:gd name="T8" fmla="*/ 0 w 943"/>
                        <a:gd name="T9" fmla="*/ 1 h 916"/>
                        <a:gd name="T10" fmla="*/ 0 w 943"/>
                        <a:gd name="T11" fmla="*/ 1 h 916"/>
                        <a:gd name="T12" fmla="*/ 0 w 943"/>
                        <a:gd name="T13" fmla="*/ 1 h 916"/>
                        <a:gd name="T14" fmla="*/ 0 w 943"/>
                        <a:gd name="T15" fmla="*/ 1 h 916"/>
                        <a:gd name="T16" fmla="*/ 0 w 943"/>
                        <a:gd name="T17" fmla="*/ 1 h 916"/>
                        <a:gd name="T18" fmla="*/ 0 w 943"/>
                        <a:gd name="T19" fmla="*/ 1 h 916"/>
                        <a:gd name="T20" fmla="*/ 0 w 943"/>
                        <a:gd name="T21" fmla="*/ 1 h 916"/>
                        <a:gd name="T22" fmla="*/ 0 w 943"/>
                        <a:gd name="T23" fmla="*/ 1 h 916"/>
                        <a:gd name="T24" fmla="*/ 0 w 943"/>
                        <a:gd name="T25" fmla="*/ 1 h 916"/>
                        <a:gd name="T26" fmla="*/ 0 w 943"/>
                        <a:gd name="T27" fmla="*/ 1 h 916"/>
                        <a:gd name="T28" fmla="*/ 0 w 943"/>
                        <a:gd name="T29" fmla="*/ 1 h 916"/>
                        <a:gd name="T30" fmla="*/ 0 w 943"/>
                        <a:gd name="T31" fmla="*/ 1 h 916"/>
                        <a:gd name="T32" fmla="*/ 0 w 943"/>
                        <a:gd name="T33" fmla="*/ 1 h 916"/>
                        <a:gd name="T34" fmla="*/ 0 w 943"/>
                        <a:gd name="T35" fmla="*/ 1 h 916"/>
                        <a:gd name="T36" fmla="*/ 0 w 943"/>
                        <a:gd name="T37" fmla="*/ 1 h 916"/>
                        <a:gd name="T38" fmla="*/ 0 w 943"/>
                        <a:gd name="T39" fmla="*/ 1 h 916"/>
                        <a:gd name="T40" fmla="*/ 0 w 943"/>
                        <a:gd name="T41" fmla="*/ 1 h 916"/>
                        <a:gd name="T42" fmla="*/ 0 w 943"/>
                        <a:gd name="T43" fmla="*/ 1 h 916"/>
                        <a:gd name="T44" fmla="*/ 0 w 943"/>
                        <a:gd name="T45" fmla="*/ 1 h 916"/>
                        <a:gd name="T46" fmla="*/ 0 w 943"/>
                        <a:gd name="T47" fmla="*/ 1 h 916"/>
                        <a:gd name="T48" fmla="*/ 0 w 943"/>
                        <a:gd name="T49" fmla="*/ 1 h 916"/>
                        <a:gd name="T50" fmla="*/ 0 w 943"/>
                        <a:gd name="T51" fmla="*/ 1 h 916"/>
                        <a:gd name="T52" fmla="*/ 0 w 943"/>
                        <a:gd name="T53" fmla="*/ 1 h 916"/>
                        <a:gd name="T54" fmla="*/ 0 w 943"/>
                        <a:gd name="T55" fmla="*/ 1 h 916"/>
                        <a:gd name="T56" fmla="*/ 0 w 943"/>
                        <a:gd name="T57" fmla="*/ 1 h 916"/>
                        <a:gd name="T58" fmla="*/ 0 w 943"/>
                        <a:gd name="T59" fmla="*/ 1 h 916"/>
                        <a:gd name="T60" fmla="*/ 0 w 943"/>
                        <a:gd name="T61" fmla="*/ 1 h 916"/>
                        <a:gd name="T62" fmla="*/ 0 w 943"/>
                        <a:gd name="T63" fmla="*/ 1 h 916"/>
                        <a:gd name="T64" fmla="*/ 0 w 943"/>
                        <a:gd name="T65" fmla="*/ 1 h 916"/>
                        <a:gd name="T66" fmla="*/ 0 w 943"/>
                        <a:gd name="T67" fmla="*/ 1 h 916"/>
                        <a:gd name="T68" fmla="*/ 0 w 943"/>
                        <a:gd name="T69" fmla="*/ 1 h 916"/>
                        <a:gd name="T70" fmla="*/ 0 w 943"/>
                        <a:gd name="T71" fmla="*/ 1 h 916"/>
                        <a:gd name="T72" fmla="*/ 0 w 943"/>
                        <a:gd name="T73" fmla="*/ 1 h 916"/>
                        <a:gd name="T74" fmla="*/ 0 w 943"/>
                        <a:gd name="T75" fmla="*/ 1 h 916"/>
                        <a:gd name="T76" fmla="*/ 0 w 943"/>
                        <a:gd name="T77" fmla="*/ 1 h 916"/>
                        <a:gd name="T78" fmla="*/ 0 w 943"/>
                        <a:gd name="T79" fmla="*/ 1 h 916"/>
                        <a:gd name="T80" fmla="*/ 0 w 943"/>
                        <a:gd name="T81" fmla="*/ 1 h 916"/>
                        <a:gd name="T82" fmla="*/ 0 w 943"/>
                        <a:gd name="T83" fmla="*/ 1 h 916"/>
                        <a:gd name="T84" fmla="*/ 0 w 943"/>
                        <a:gd name="T85" fmla="*/ 1 h 916"/>
                        <a:gd name="T86" fmla="*/ 0 w 943"/>
                        <a:gd name="T87" fmla="*/ 1 h 916"/>
                        <a:gd name="T88" fmla="*/ 0 w 943"/>
                        <a:gd name="T89" fmla="*/ 1 h 916"/>
                        <a:gd name="T90" fmla="*/ 0 w 943"/>
                        <a:gd name="T91" fmla="*/ 0 h 9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3"/>
                        <a:gd name="T139" fmla="*/ 0 h 916"/>
                        <a:gd name="T140" fmla="*/ 943 w 943"/>
                        <a:gd name="T141" fmla="*/ 916 h 9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3" h="916">
                          <a:moveTo>
                            <a:pt x="927" y="0"/>
                          </a:moveTo>
                          <a:lnTo>
                            <a:pt x="835" y="37"/>
                          </a:lnTo>
                          <a:lnTo>
                            <a:pt x="777" y="87"/>
                          </a:lnTo>
                          <a:lnTo>
                            <a:pt x="736" y="156"/>
                          </a:lnTo>
                          <a:lnTo>
                            <a:pt x="701" y="227"/>
                          </a:lnTo>
                          <a:lnTo>
                            <a:pt x="680" y="308"/>
                          </a:lnTo>
                          <a:lnTo>
                            <a:pt x="668" y="389"/>
                          </a:lnTo>
                          <a:lnTo>
                            <a:pt x="651" y="464"/>
                          </a:lnTo>
                          <a:lnTo>
                            <a:pt x="632" y="510"/>
                          </a:lnTo>
                          <a:lnTo>
                            <a:pt x="605" y="544"/>
                          </a:lnTo>
                          <a:lnTo>
                            <a:pt x="568" y="577"/>
                          </a:lnTo>
                          <a:lnTo>
                            <a:pt x="558" y="579"/>
                          </a:lnTo>
                          <a:lnTo>
                            <a:pt x="510" y="608"/>
                          </a:lnTo>
                          <a:lnTo>
                            <a:pt x="431" y="643"/>
                          </a:lnTo>
                          <a:lnTo>
                            <a:pt x="355" y="681"/>
                          </a:lnTo>
                          <a:lnTo>
                            <a:pt x="286" y="706"/>
                          </a:lnTo>
                          <a:lnTo>
                            <a:pt x="245" y="641"/>
                          </a:lnTo>
                          <a:lnTo>
                            <a:pt x="245" y="648"/>
                          </a:lnTo>
                          <a:lnTo>
                            <a:pt x="214" y="718"/>
                          </a:lnTo>
                          <a:lnTo>
                            <a:pt x="170" y="779"/>
                          </a:lnTo>
                          <a:lnTo>
                            <a:pt x="98" y="837"/>
                          </a:lnTo>
                          <a:lnTo>
                            <a:pt x="23" y="885"/>
                          </a:lnTo>
                          <a:lnTo>
                            <a:pt x="0" y="902"/>
                          </a:lnTo>
                          <a:lnTo>
                            <a:pt x="19" y="912"/>
                          </a:lnTo>
                          <a:lnTo>
                            <a:pt x="12" y="916"/>
                          </a:lnTo>
                          <a:lnTo>
                            <a:pt x="124" y="883"/>
                          </a:lnTo>
                          <a:lnTo>
                            <a:pt x="228" y="862"/>
                          </a:lnTo>
                          <a:lnTo>
                            <a:pt x="338" y="843"/>
                          </a:lnTo>
                          <a:lnTo>
                            <a:pt x="394" y="839"/>
                          </a:lnTo>
                          <a:lnTo>
                            <a:pt x="325" y="756"/>
                          </a:lnTo>
                          <a:lnTo>
                            <a:pt x="315" y="762"/>
                          </a:lnTo>
                          <a:lnTo>
                            <a:pt x="419" y="704"/>
                          </a:lnTo>
                          <a:lnTo>
                            <a:pt x="506" y="658"/>
                          </a:lnTo>
                          <a:lnTo>
                            <a:pt x="576" y="623"/>
                          </a:lnTo>
                          <a:lnTo>
                            <a:pt x="634" y="579"/>
                          </a:lnTo>
                          <a:lnTo>
                            <a:pt x="668" y="537"/>
                          </a:lnTo>
                          <a:lnTo>
                            <a:pt x="692" y="479"/>
                          </a:lnTo>
                          <a:lnTo>
                            <a:pt x="709" y="400"/>
                          </a:lnTo>
                          <a:lnTo>
                            <a:pt x="725" y="329"/>
                          </a:lnTo>
                          <a:lnTo>
                            <a:pt x="742" y="260"/>
                          </a:lnTo>
                          <a:lnTo>
                            <a:pt x="761" y="190"/>
                          </a:lnTo>
                          <a:lnTo>
                            <a:pt x="796" y="133"/>
                          </a:lnTo>
                          <a:lnTo>
                            <a:pt x="837" y="92"/>
                          </a:lnTo>
                          <a:lnTo>
                            <a:pt x="898" y="63"/>
                          </a:lnTo>
                          <a:lnTo>
                            <a:pt x="943" y="42"/>
                          </a:lnTo>
                          <a:lnTo>
                            <a:pt x="9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grpSp>
                <p:nvGrpSpPr>
                  <p:cNvPr id="98370" name="Group 86"/>
                  <p:cNvGrpSpPr>
                    <a:grpSpLocks/>
                  </p:cNvGrpSpPr>
                  <p:nvPr/>
                </p:nvGrpSpPr>
                <p:grpSpPr bwMode="auto">
                  <a:xfrm>
                    <a:off x="1825" y="3220"/>
                    <a:ext cx="222" cy="1401"/>
                    <a:chOff x="1825" y="3220"/>
                    <a:chExt cx="222" cy="1401"/>
                  </a:xfrm>
                </p:grpSpPr>
                <p:sp>
                  <p:nvSpPr>
                    <p:cNvPr id="98371" name="Freeform 87"/>
                    <p:cNvSpPr>
                      <a:spLocks/>
                    </p:cNvSpPr>
                    <p:nvPr/>
                  </p:nvSpPr>
                  <p:spPr bwMode="auto">
                    <a:xfrm>
                      <a:off x="1825" y="3246"/>
                      <a:ext cx="222" cy="282"/>
                    </a:xfrm>
                    <a:custGeom>
                      <a:avLst/>
                      <a:gdLst>
                        <a:gd name="T0" fmla="*/ 0 w 445"/>
                        <a:gd name="T1" fmla="*/ 1 h 564"/>
                        <a:gd name="T2" fmla="*/ 0 w 445"/>
                        <a:gd name="T3" fmla="*/ 1 h 564"/>
                        <a:gd name="T4" fmla="*/ 0 w 445"/>
                        <a:gd name="T5" fmla="*/ 1 h 564"/>
                        <a:gd name="T6" fmla="*/ 0 w 445"/>
                        <a:gd name="T7" fmla="*/ 1 h 564"/>
                        <a:gd name="T8" fmla="*/ 0 w 445"/>
                        <a:gd name="T9" fmla="*/ 1 h 564"/>
                        <a:gd name="T10" fmla="*/ 0 w 445"/>
                        <a:gd name="T11" fmla="*/ 1 h 564"/>
                        <a:gd name="T12" fmla="*/ 0 w 445"/>
                        <a:gd name="T13" fmla="*/ 1 h 564"/>
                        <a:gd name="T14" fmla="*/ 0 w 445"/>
                        <a:gd name="T15" fmla="*/ 1 h 564"/>
                        <a:gd name="T16" fmla="*/ 0 w 445"/>
                        <a:gd name="T17" fmla="*/ 1 h 564"/>
                        <a:gd name="T18" fmla="*/ 0 w 445"/>
                        <a:gd name="T19" fmla="*/ 1 h 564"/>
                        <a:gd name="T20" fmla="*/ 0 w 445"/>
                        <a:gd name="T21" fmla="*/ 1 h 564"/>
                        <a:gd name="T22" fmla="*/ 0 w 445"/>
                        <a:gd name="T23" fmla="*/ 1 h 564"/>
                        <a:gd name="T24" fmla="*/ 0 w 445"/>
                        <a:gd name="T25" fmla="*/ 1 h 564"/>
                        <a:gd name="T26" fmla="*/ 0 w 445"/>
                        <a:gd name="T27" fmla="*/ 1 h 564"/>
                        <a:gd name="T28" fmla="*/ 0 w 445"/>
                        <a:gd name="T29" fmla="*/ 1 h 564"/>
                        <a:gd name="T30" fmla="*/ 0 w 445"/>
                        <a:gd name="T31" fmla="*/ 1 h 564"/>
                        <a:gd name="T32" fmla="*/ 0 w 445"/>
                        <a:gd name="T33" fmla="*/ 1 h 564"/>
                        <a:gd name="T34" fmla="*/ 0 w 445"/>
                        <a:gd name="T35" fmla="*/ 1 h 564"/>
                        <a:gd name="T36" fmla="*/ 0 w 445"/>
                        <a:gd name="T37" fmla="*/ 1 h 564"/>
                        <a:gd name="T38" fmla="*/ 0 w 445"/>
                        <a:gd name="T39" fmla="*/ 1 h 564"/>
                        <a:gd name="T40" fmla="*/ 0 w 445"/>
                        <a:gd name="T41" fmla="*/ 1 h 564"/>
                        <a:gd name="T42" fmla="*/ 0 w 445"/>
                        <a:gd name="T43" fmla="*/ 1 h 564"/>
                        <a:gd name="T44" fmla="*/ 0 w 445"/>
                        <a:gd name="T45" fmla="*/ 1 h 564"/>
                        <a:gd name="T46" fmla="*/ 0 w 445"/>
                        <a:gd name="T47" fmla="*/ 1 h 564"/>
                        <a:gd name="T48" fmla="*/ 0 w 445"/>
                        <a:gd name="T49" fmla="*/ 1 h 564"/>
                        <a:gd name="T50" fmla="*/ 0 w 445"/>
                        <a:gd name="T51" fmla="*/ 1 h 564"/>
                        <a:gd name="T52" fmla="*/ 0 w 445"/>
                        <a:gd name="T53" fmla="*/ 1 h 564"/>
                        <a:gd name="T54" fmla="*/ 0 w 445"/>
                        <a:gd name="T55" fmla="*/ 1 h 564"/>
                        <a:gd name="T56" fmla="*/ 0 w 445"/>
                        <a:gd name="T57" fmla="*/ 1 h 564"/>
                        <a:gd name="T58" fmla="*/ 0 w 445"/>
                        <a:gd name="T59" fmla="*/ 0 h 564"/>
                        <a:gd name="T60" fmla="*/ 0 w 445"/>
                        <a:gd name="T61" fmla="*/ 1 h 564"/>
                        <a:gd name="T62" fmla="*/ 0 w 445"/>
                        <a:gd name="T63" fmla="*/ 1 h 564"/>
                        <a:gd name="T64" fmla="*/ 0 w 445"/>
                        <a:gd name="T65" fmla="*/ 1 h 564"/>
                        <a:gd name="T66" fmla="*/ 0 w 445"/>
                        <a:gd name="T67" fmla="*/ 1 h 564"/>
                        <a:gd name="T68" fmla="*/ 0 w 445"/>
                        <a:gd name="T69" fmla="*/ 1 h 564"/>
                        <a:gd name="T70" fmla="*/ 0 w 445"/>
                        <a:gd name="T71" fmla="*/ 1 h 564"/>
                        <a:gd name="T72" fmla="*/ 0 w 445"/>
                        <a:gd name="T73" fmla="*/ 1 h 564"/>
                        <a:gd name="T74" fmla="*/ 0 w 445"/>
                        <a:gd name="T75" fmla="*/ 1 h 564"/>
                        <a:gd name="T76" fmla="*/ 0 w 445"/>
                        <a:gd name="T77" fmla="*/ 1 h 564"/>
                        <a:gd name="T78" fmla="*/ 0 w 445"/>
                        <a:gd name="T79" fmla="*/ 1 h 564"/>
                        <a:gd name="T80" fmla="*/ 0 w 445"/>
                        <a:gd name="T81" fmla="*/ 1 h 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5"/>
                        <a:gd name="T124" fmla="*/ 0 h 564"/>
                        <a:gd name="T125" fmla="*/ 445 w 445"/>
                        <a:gd name="T126" fmla="*/ 564 h 5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5" h="564">
                          <a:moveTo>
                            <a:pt x="284" y="508"/>
                          </a:moveTo>
                          <a:lnTo>
                            <a:pt x="329" y="485"/>
                          </a:lnTo>
                          <a:lnTo>
                            <a:pt x="352" y="450"/>
                          </a:lnTo>
                          <a:lnTo>
                            <a:pt x="371" y="392"/>
                          </a:lnTo>
                          <a:lnTo>
                            <a:pt x="383" y="317"/>
                          </a:lnTo>
                          <a:lnTo>
                            <a:pt x="377" y="213"/>
                          </a:lnTo>
                          <a:lnTo>
                            <a:pt x="371" y="156"/>
                          </a:lnTo>
                          <a:lnTo>
                            <a:pt x="323" y="162"/>
                          </a:lnTo>
                          <a:lnTo>
                            <a:pt x="342" y="4"/>
                          </a:lnTo>
                          <a:lnTo>
                            <a:pt x="445" y="133"/>
                          </a:lnTo>
                          <a:lnTo>
                            <a:pt x="410" y="148"/>
                          </a:lnTo>
                          <a:lnTo>
                            <a:pt x="423" y="240"/>
                          </a:lnTo>
                          <a:lnTo>
                            <a:pt x="423" y="248"/>
                          </a:lnTo>
                          <a:lnTo>
                            <a:pt x="423" y="344"/>
                          </a:lnTo>
                          <a:lnTo>
                            <a:pt x="422" y="352"/>
                          </a:lnTo>
                          <a:lnTo>
                            <a:pt x="406" y="427"/>
                          </a:lnTo>
                          <a:lnTo>
                            <a:pt x="381" y="496"/>
                          </a:lnTo>
                          <a:lnTo>
                            <a:pt x="337" y="537"/>
                          </a:lnTo>
                          <a:lnTo>
                            <a:pt x="277" y="554"/>
                          </a:lnTo>
                          <a:lnTo>
                            <a:pt x="219" y="564"/>
                          </a:lnTo>
                          <a:lnTo>
                            <a:pt x="163" y="558"/>
                          </a:lnTo>
                          <a:lnTo>
                            <a:pt x="110" y="537"/>
                          </a:lnTo>
                          <a:lnTo>
                            <a:pt x="64" y="494"/>
                          </a:lnTo>
                          <a:lnTo>
                            <a:pt x="33" y="437"/>
                          </a:lnTo>
                          <a:lnTo>
                            <a:pt x="16" y="369"/>
                          </a:lnTo>
                          <a:lnTo>
                            <a:pt x="10" y="294"/>
                          </a:lnTo>
                          <a:lnTo>
                            <a:pt x="16" y="223"/>
                          </a:lnTo>
                          <a:lnTo>
                            <a:pt x="41" y="171"/>
                          </a:lnTo>
                          <a:lnTo>
                            <a:pt x="0" y="138"/>
                          </a:lnTo>
                          <a:lnTo>
                            <a:pt x="97" y="0"/>
                          </a:lnTo>
                          <a:lnTo>
                            <a:pt x="116" y="177"/>
                          </a:lnTo>
                          <a:lnTo>
                            <a:pt x="70" y="173"/>
                          </a:lnTo>
                          <a:lnTo>
                            <a:pt x="51" y="246"/>
                          </a:lnTo>
                          <a:lnTo>
                            <a:pt x="51" y="312"/>
                          </a:lnTo>
                          <a:lnTo>
                            <a:pt x="56" y="369"/>
                          </a:lnTo>
                          <a:lnTo>
                            <a:pt x="74" y="425"/>
                          </a:lnTo>
                          <a:lnTo>
                            <a:pt x="105" y="466"/>
                          </a:lnTo>
                          <a:lnTo>
                            <a:pt x="143" y="496"/>
                          </a:lnTo>
                          <a:lnTo>
                            <a:pt x="192" y="514"/>
                          </a:lnTo>
                          <a:lnTo>
                            <a:pt x="242" y="514"/>
                          </a:lnTo>
                          <a:lnTo>
                            <a:pt x="284" y="508"/>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72" name="Freeform 88"/>
                    <p:cNvSpPr>
                      <a:spLocks/>
                    </p:cNvSpPr>
                    <p:nvPr/>
                  </p:nvSpPr>
                  <p:spPr bwMode="auto">
                    <a:xfrm>
                      <a:off x="1896" y="3220"/>
                      <a:ext cx="93" cy="1401"/>
                    </a:xfrm>
                    <a:custGeom>
                      <a:avLst/>
                      <a:gdLst>
                        <a:gd name="T0" fmla="*/ 1 w 186"/>
                        <a:gd name="T1" fmla="*/ 1 h 2801"/>
                        <a:gd name="T2" fmla="*/ 1 w 186"/>
                        <a:gd name="T3" fmla="*/ 1 h 2801"/>
                        <a:gd name="T4" fmla="*/ 0 w 186"/>
                        <a:gd name="T5" fmla="*/ 1 h 2801"/>
                        <a:gd name="T6" fmla="*/ 1 w 186"/>
                        <a:gd name="T7" fmla="*/ 0 h 2801"/>
                        <a:gd name="T8" fmla="*/ 1 w 186"/>
                        <a:gd name="T9" fmla="*/ 1 h 2801"/>
                        <a:gd name="T10" fmla="*/ 1 w 186"/>
                        <a:gd name="T11" fmla="*/ 1 h 2801"/>
                        <a:gd name="T12" fmla="*/ 1 w 186"/>
                        <a:gd name="T13" fmla="*/ 1 h 2801"/>
                        <a:gd name="T14" fmla="*/ 1 w 186"/>
                        <a:gd name="T15" fmla="*/ 1 h 2801"/>
                        <a:gd name="T16" fmla="*/ 1 w 186"/>
                        <a:gd name="T17" fmla="*/ 1 h 2801"/>
                        <a:gd name="T18" fmla="*/ 1 w 186"/>
                        <a:gd name="T19" fmla="*/ 1 h 2801"/>
                        <a:gd name="T20" fmla="*/ 1 w 186"/>
                        <a:gd name="T21" fmla="*/ 1 h 2801"/>
                        <a:gd name="T22" fmla="*/ 1 w 186"/>
                        <a:gd name="T23" fmla="*/ 1 h 2801"/>
                        <a:gd name="T24" fmla="*/ 1 w 186"/>
                        <a:gd name="T25" fmla="*/ 1 h 2801"/>
                        <a:gd name="T26" fmla="*/ 1 w 186"/>
                        <a:gd name="T27" fmla="*/ 1 h 2801"/>
                        <a:gd name="T28" fmla="*/ 1 w 186"/>
                        <a:gd name="T29" fmla="*/ 1 h 2801"/>
                        <a:gd name="T30" fmla="*/ 1 w 186"/>
                        <a:gd name="T31" fmla="*/ 1 h 2801"/>
                        <a:gd name="T32" fmla="*/ 1 w 186"/>
                        <a:gd name="T33" fmla="*/ 1 h 2801"/>
                        <a:gd name="T34" fmla="*/ 1 w 186"/>
                        <a:gd name="T35" fmla="*/ 1 h 2801"/>
                        <a:gd name="T36" fmla="*/ 1 w 186"/>
                        <a:gd name="T37" fmla="*/ 1 h 2801"/>
                        <a:gd name="T38" fmla="*/ 1 w 186"/>
                        <a:gd name="T39" fmla="*/ 1 h 28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6"/>
                        <a:gd name="T61" fmla="*/ 0 h 2801"/>
                        <a:gd name="T62" fmla="*/ 186 w 186"/>
                        <a:gd name="T63" fmla="*/ 2801 h 28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6" h="2801">
                          <a:moveTo>
                            <a:pt x="52" y="589"/>
                          </a:moveTo>
                          <a:lnTo>
                            <a:pt x="54" y="150"/>
                          </a:lnTo>
                          <a:lnTo>
                            <a:pt x="0" y="154"/>
                          </a:lnTo>
                          <a:lnTo>
                            <a:pt x="78" y="0"/>
                          </a:lnTo>
                          <a:lnTo>
                            <a:pt x="141" y="154"/>
                          </a:lnTo>
                          <a:lnTo>
                            <a:pt x="87" y="144"/>
                          </a:lnTo>
                          <a:lnTo>
                            <a:pt x="89" y="589"/>
                          </a:lnTo>
                          <a:lnTo>
                            <a:pt x="107" y="1120"/>
                          </a:lnTo>
                          <a:lnTo>
                            <a:pt x="136" y="1568"/>
                          </a:lnTo>
                          <a:lnTo>
                            <a:pt x="157" y="2172"/>
                          </a:lnTo>
                          <a:lnTo>
                            <a:pt x="153" y="2182"/>
                          </a:lnTo>
                          <a:lnTo>
                            <a:pt x="182" y="2690"/>
                          </a:lnTo>
                          <a:lnTo>
                            <a:pt x="186" y="2782"/>
                          </a:lnTo>
                          <a:lnTo>
                            <a:pt x="170" y="2799"/>
                          </a:lnTo>
                          <a:lnTo>
                            <a:pt x="147" y="2801"/>
                          </a:lnTo>
                          <a:lnTo>
                            <a:pt x="130" y="2784"/>
                          </a:lnTo>
                          <a:lnTo>
                            <a:pt x="124" y="2767"/>
                          </a:lnTo>
                          <a:lnTo>
                            <a:pt x="99" y="1753"/>
                          </a:lnTo>
                          <a:lnTo>
                            <a:pt x="66" y="1039"/>
                          </a:lnTo>
                          <a:lnTo>
                            <a:pt x="52" y="589"/>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grpSp>
            <p:grpSp>
              <p:nvGrpSpPr>
                <p:cNvPr id="98343" name="Group 89"/>
                <p:cNvGrpSpPr>
                  <a:grpSpLocks/>
                </p:cNvGrpSpPr>
                <p:nvPr/>
              </p:nvGrpSpPr>
              <p:grpSpPr bwMode="auto">
                <a:xfrm>
                  <a:off x="3097" y="3481"/>
                  <a:ext cx="598" cy="1255"/>
                  <a:chOff x="3097" y="3481"/>
                  <a:chExt cx="598" cy="1255"/>
                </a:xfrm>
              </p:grpSpPr>
              <p:sp>
                <p:nvSpPr>
                  <p:cNvPr id="98354" name="Freeform 90"/>
                  <p:cNvSpPr>
                    <a:spLocks/>
                  </p:cNvSpPr>
                  <p:nvPr/>
                </p:nvSpPr>
                <p:spPr bwMode="auto">
                  <a:xfrm>
                    <a:off x="3146" y="3738"/>
                    <a:ext cx="339" cy="226"/>
                  </a:xfrm>
                  <a:custGeom>
                    <a:avLst/>
                    <a:gdLst>
                      <a:gd name="T0" fmla="*/ 1 w 678"/>
                      <a:gd name="T1" fmla="*/ 1 h 450"/>
                      <a:gd name="T2" fmla="*/ 1 w 678"/>
                      <a:gd name="T3" fmla="*/ 1 h 450"/>
                      <a:gd name="T4" fmla="*/ 1 w 678"/>
                      <a:gd name="T5" fmla="*/ 1 h 450"/>
                      <a:gd name="T6" fmla="*/ 1 w 678"/>
                      <a:gd name="T7" fmla="*/ 1 h 450"/>
                      <a:gd name="T8" fmla="*/ 1 w 678"/>
                      <a:gd name="T9" fmla="*/ 1 h 450"/>
                      <a:gd name="T10" fmla="*/ 1 w 678"/>
                      <a:gd name="T11" fmla="*/ 1 h 450"/>
                      <a:gd name="T12" fmla="*/ 1 w 678"/>
                      <a:gd name="T13" fmla="*/ 0 h 450"/>
                      <a:gd name="T14" fmla="*/ 1 w 678"/>
                      <a:gd name="T15" fmla="*/ 1 h 450"/>
                      <a:gd name="T16" fmla="*/ 1 w 678"/>
                      <a:gd name="T17" fmla="*/ 1 h 450"/>
                      <a:gd name="T18" fmla="*/ 1 w 678"/>
                      <a:gd name="T19" fmla="*/ 1 h 450"/>
                      <a:gd name="T20" fmla="*/ 1 w 678"/>
                      <a:gd name="T21" fmla="*/ 1 h 450"/>
                      <a:gd name="T22" fmla="*/ 1 w 678"/>
                      <a:gd name="T23" fmla="*/ 1 h 450"/>
                      <a:gd name="T24" fmla="*/ 1 w 678"/>
                      <a:gd name="T25" fmla="*/ 1 h 450"/>
                      <a:gd name="T26" fmla="*/ 1 w 678"/>
                      <a:gd name="T27" fmla="*/ 1 h 450"/>
                      <a:gd name="T28" fmla="*/ 1 w 678"/>
                      <a:gd name="T29" fmla="*/ 1 h 450"/>
                      <a:gd name="T30" fmla="*/ 1 w 678"/>
                      <a:gd name="T31" fmla="*/ 1 h 450"/>
                      <a:gd name="T32" fmla="*/ 1 w 678"/>
                      <a:gd name="T33" fmla="*/ 1 h 450"/>
                      <a:gd name="T34" fmla="*/ 1 w 678"/>
                      <a:gd name="T35" fmla="*/ 1 h 450"/>
                      <a:gd name="T36" fmla="*/ 1 w 678"/>
                      <a:gd name="T37" fmla="*/ 1 h 450"/>
                      <a:gd name="T38" fmla="*/ 1 w 678"/>
                      <a:gd name="T39" fmla="*/ 1 h 450"/>
                      <a:gd name="T40" fmla="*/ 1 w 678"/>
                      <a:gd name="T41" fmla="*/ 1 h 450"/>
                      <a:gd name="T42" fmla="*/ 1 w 678"/>
                      <a:gd name="T43" fmla="*/ 1 h 450"/>
                      <a:gd name="T44" fmla="*/ 1 w 678"/>
                      <a:gd name="T45" fmla="*/ 1 h 450"/>
                      <a:gd name="T46" fmla="*/ 1 w 678"/>
                      <a:gd name="T47" fmla="*/ 1 h 450"/>
                      <a:gd name="T48" fmla="*/ 1 w 678"/>
                      <a:gd name="T49" fmla="*/ 1 h 450"/>
                      <a:gd name="T50" fmla="*/ 1 w 678"/>
                      <a:gd name="T51" fmla="*/ 1 h 450"/>
                      <a:gd name="T52" fmla="*/ 1 w 678"/>
                      <a:gd name="T53" fmla="*/ 1 h 450"/>
                      <a:gd name="T54" fmla="*/ 1 w 678"/>
                      <a:gd name="T55" fmla="*/ 1 h 450"/>
                      <a:gd name="T56" fmla="*/ 1 w 678"/>
                      <a:gd name="T57" fmla="*/ 1 h 450"/>
                      <a:gd name="T58" fmla="*/ 1 w 678"/>
                      <a:gd name="T59" fmla="*/ 1 h 450"/>
                      <a:gd name="T60" fmla="*/ 1 w 678"/>
                      <a:gd name="T61" fmla="*/ 1 h 450"/>
                      <a:gd name="T62" fmla="*/ 0 w 678"/>
                      <a:gd name="T63" fmla="*/ 1 h 450"/>
                      <a:gd name="T64" fmla="*/ 1 w 678"/>
                      <a:gd name="T65" fmla="*/ 1 h 450"/>
                      <a:gd name="T66" fmla="*/ 1 w 678"/>
                      <a:gd name="T67" fmla="*/ 1 h 450"/>
                      <a:gd name="T68" fmla="*/ 1 w 678"/>
                      <a:gd name="T69" fmla="*/ 1 h 450"/>
                      <a:gd name="T70" fmla="*/ 1 w 678"/>
                      <a:gd name="T71" fmla="*/ 1 h 450"/>
                      <a:gd name="T72" fmla="*/ 1 w 678"/>
                      <a:gd name="T73" fmla="*/ 1 h 450"/>
                      <a:gd name="T74" fmla="*/ 1 w 678"/>
                      <a:gd name="T75" fmla="*/ 1 h 450"/>
                      <a:gd name="T76" fmla="*/ 1 w 678"/>
                      <a:gd name="T77" fmla="*/ 1 h 450"/>
                      <a:gd name="T78" fmla="*/ 1 w 678"/>
                      <a:gd name="T79" fmla="*/ 1 h 4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8"/>
                      <a:gd name="T121" fmla="*/ 0 h 450"/>
                      <a:gd name="T122" fmla="*/ 678 w 678"/>
                      <a:gd name="T123" fmla="*/ 450 h 4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8" h="450">
                        <a:moveTo>
                          <a:pt x="266" y="221"/>
                        </a:moveTo>
                        <a:lnTo>
                          <a:pt x="286" y="171"/>
                        </a:lnTo>
                        <a:lnTo>
                          <a:pt x="320" y="106"/>
                        </a:lnTo>
                        <a:lnTo>
                          <a:pt x="353" y="69"/>
                        </a:lnTo>
                        <a:lnTo>
                          <a:pt x="384" y="42"/>
                        </a:lnTo>
                        <a:lnTo>
                          <a:pt x="430" y="13"/>
                        </a:lnTo>
                        <a:lnTo>
                          <a:pt x="498" y="0"/>
                        </a:lnTo>
                        <a:lnTo>
                          <a:pt x="562" y="21"/>
                        </a:lnTo>
                        <a:lnTo>
                          <a:pt x="602" y="42"/>
                        </a:lnTo>
                        <a:lnTo>
                          <a:pt x="639" y="77"/>
                        </a:lnTo>
                        <a:lnTo>
                          <a:pt x="645" y="87"/>
                        </a:lnTo>
                        <a:lnTo>
                          <a:pt x="674" y="140"/>
                        </a:lnTo>
                        <a:lnTo>
                          <a:pt x="678" y="210"/>
                        </a:lnTo>
                        <a:lnTo>
                          <a:pt x="658" y="267"/>
                        </a:lnTo>
                        <a:lnTo>
                          <a:pt x="631" y="325"/>
                        </a:lnTo>
                        <a:lnTo>
                          <a:pt x="606" y="375"/>
                        </a:lnTo>
                        <a:lnTo>
                          <a:pt x="566" y="410"/>
                        </a:lnTo>
                        <a:lnTo>
                          <a:pt x="523" y="435"/>
                        </a:lnTo>
                        <a:lnTo>
                          <a:pt x="469" y="444"/>
                        </a:lnTo>
                        <a:lnTo>
                          <a:pt x="427" y="450"/>
                        </a:lnTo>
                        <a:lnTo>
                          <a:pt x="378" y="439"/>
                        </a:lnTo>
                        <a:lnTo>
                          <a:pt x="336" y="419"/>
                        </a:lnTo>
                        <a:lnTo>
                          <a:pt x="295" y="398"/>
                        </a:lnTo>
                        <a:lnTo>
                          <a:pt x="258" y="366"/>
                        </a:lnTo>
                        <a:lnTo>
                          <a:pt x="245" y="335"/>
                        </a:lnTo>
                        <a:lnTo>
                          <a:pt x="237" y="292"/>
                        </a:lnTo>
                        <a:lnTo>
                          <a:pt x="168" y="292"/>
                        </a:lnTo>
                        <a:lnTo>
                          <a:pt x="127" y="294"/>
                        </a:lnTo>
                        <a:lnTo>
                          <a:pt x="63" y="304"/>
                        </a:lnTo>
                        <a:lnTo>
                          <a:pt x="25" y="294"/>
                        </a:lnTo>
                        <a:lnTo>
                          <a:pt x="3" y="279"/>
                        </a:lnTo>
                        <a:lnTo>
                          <a:pt x="0" y="256"/>
                        </a:lnTo>
                        <a:lnTo>
                          <a:pt x="29" y="229"/>
                        </a:lnTo>
                        <a:lnTo>
                          <a:pt x="114" y="217"/>
                        </a:lnTo>
                        <a:lnTo>
                          <a:pt x="112" y="200"/>
                        </a:lnTo>
                        <a:lnTo>
                          <a:pt x="127" y="190"/>
                        </a:lnTo>
                        <a:lnTo>
                          <a:pt x="148" y="198"/>
                        </a:lnTo>
                        <a:lnTo>
                          <a:pt x="154" y="212"/>
                        </a:lnTo>
                        <a:lnTo>
                          <a:pt x="226" y="227"/>
                        </a:lnTo>
                        <a:lnTo>
                          <a:pt x="266"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5" name="Freeform 91"/>
                  <p:cNvSpPr>
                    <a:spLocks/>
                  </p:cNvSpPr>
                  <p:nvPr/>
                </p:nvSpPr>
                <p:spPr bwMode="auto">
                  <a:xfrm>
                    <a:off x="3243" y="3968"/>
                    <a:ext cx="209" cy="335"/>
                  </a:xfrm>
                  <a:custGeom>
                    <a:avLst/>
                    <a:gdLst>
                      <a:gd name="T0" fmla="*/ 1 w 417"/>
                      <a:gd name="T1" fmla="*/ 1 h 669"/>
                      <a:gd name="T2" fmla="*/ 1 w 417"/>
                      <a:gd name="T3" fmla="*/ 1 h 669"/>
                      <a:gd name="T4" fmla="*/ 1 w 417"/>
                      <a:gd name="T5" fmla="*/ 0 h 669"/>
                      <a:gd name="T6" fmla="*/ 1 w 417"/>
                      <a:gd name="T7" fmla="*/ 1 h 669"/>
                      <a:gd name="T8" fmla="*/ 1 w 417"/>
                      <a:gd name="T9" fmla="*/ 1 h 669"/>
                      <a:gd name="T10" fmla="*/ 1 w 417"/>
                      <a:gd name="T11" fmla="*/ 1 h 669"/>
                      <a:gd name="T12" fmla="*/ 1 w 417"/>
                      <a:gd name="T13" fmla="*/ 1 h 669"/>
                      <a:gd name="T14" fmla="*/ 1 w 417"/>
                      <a:gd name="T15" fmla="*/ 1 h 669"/>
                      <a:gd name="T16" fmla="*/ 1 w 417"/>
                      <a:gd name="T17" fmla="*/ 1 h 669"/>
                      <a:gd name="T18" fmla="*/ 1 w 417"/>
                      <a:gd name="T19" fmla="*/ 1 h 669"/>
                      <a:gd name="T20" fmla="*/ 1 w 417"/>
                      <a:gd name="T21" fmla="*/ 1 h 669"/>
                      <a:gd name="T22" fmla="*/ 1 w 417"/>
                      <a:gd name="T23" fmla="*/ 1 h 669"/>
                      <a:gd name="T24" fmla="*/ 0 w 417"/>
                      <a:gd name="T25" fmla="*/ 1 h 669"/>
                      <a:gd name="T26" fmla="*/ 1 w 417"/>
                      <a:gd name="T27" fmla="*/ 1 h 669"/>
                      <a:gd name="T28" fmla="*/ 1 w 417"/>
                      <a:gd name="T29" fmla="*/ 1 h 669"/>
                      <a:gd name="T30" fmla="*/ 1 w 417"/>
                      <a:gd name="T31" fmla="*/ 1 h 669"/>
                      <a:gd name="T32" fmla="*/ 1 w 417"/>
                      <a:gd name="T33" fmla="*/ 1 h 669"/>
                      <a:gd name="T34" fmla="*/ 1 w 417"/>
                      <a:gd name="T35" fmla="*/ 1 h 669"/>
                      <a:gd name="T36" fmla="*/ 1 w 417"/>
                      <a:gd name="T37" fmla="*/ 1 h 669"/>
                      <a:gd name="T38" fmla="*/ 1 w 417"/>
                      <a:gd name="T39" fmla="*/ 1 h 669"/>
                      <a:gd name="T40" fmla="*/ 1 w 417"/>
                      <a:gd name="T41" fmla="*/ 1 h 669"/>
                      <a:gd name="T42" fmla="*/ 1 w 417"/>
                      <a:gd name="T43" fmla="*/ 1 h 669"/>
                      <a:gd name="T44" fmla="*/ 1 w 417"/>
                      <a:gd name="T45" fmla="*/ 1 h 669"/>
                      <a:gd name="T46" fmla="*/ 1 w 417"/>
                      <a:gd name="T47" fmla="*/ 1 h 669"/>
                      <a:gd name="T48" fmla="*/ 1 w 417"/>
                      <a:gd name="T49" fmla="*/ 1 h 669"/>
                      <a:gd name="T50" fmla="*/ 1 w 417"/>
                      <a:gd name="T51" fmla="*/ 1 h 669"/>
                      <a:gd name="T52" fmla="*/ 1 w 417"/>
                      <a:gd name="T53" fmla="*/ 1 h 669"/>
                      <a:gd name="T54" fmla="*/ 1 w 417"/>
                      <a:gd name="T55" fmla="*/ 1 h 669"/>
                      <a:gd name="T56" fmla="*/ 1 w 417"/>
                      <a:gd name="T57" fmla="*/ 1 h 669"/>
                      <a:gd name="T58" fmla="*/ 1 w 417"/>
                      <a:gd name="T59" fmla="*/ 1 h 669"/>
                      <a:gd name="T60" fmla="*/ 1 w 417"/>
                      <a:gd name="T61" fmla="*/ 1 h 669"/>
                      <a:gd name="T62" fmla="*/ 1 w 417"/>
                      <a:gd name="T63" fmla="*/ 1 h 669"/>
                      <a:gd name="T64" fmla="*/ 1 w 417"/>
                      <a:gd name="T65" fmla="*/ 1 h 669"/>
                      <a:gd name="T66" fmla="*/ 1 w 417"/>
                      <a:gd name="T67" fmla="*/ 1 h 669"/>
                      <a:gd name="T68" fmla="*/ 1 w 417"/>
                      <a:gd name="T69" fmla="*/ 1 h 6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7"/>
                      <a:gd name="T106" fmla="*/ 0 h 669"/>
                      <a:gd name="T107" fmla="*/ 417 w 417"/>
                      <a:gd name="T108" fmla="*/ 669 h 6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7" h="669">
                        <a:moveTo>
                          <a:pt x="330" y="36"/>
                        </a:moveTo>
                        <a:lnTo>
                          <a:pt x="307" y="17"/>
                        </a:lnTo>
                        <a:lnTo>
                          <a:pt x="266" y="0"/>
                        </a:lnTo>
                        <a:lnTo>
                          <a:pt x="226" y="6"/>
                        </a:lnTo>
                        <a:lnTo>
                          <a:pt x="191" y="11"/>
                        </a:lnTo>
                        <a:lnTo>
                          <a:pt x="147" y="25"/>
                        </a:lnTo>
                        <a:lnTo>
                          <a:pt x="112" y="56"/>
                        </a:lnTo>
                        <a:lnTo>
                          <a:pt x="81" y="86"/>
                        </a:lnTo>
                        <a:lnTo>
                          <a:pt x="48" y="142"/>
                        </a:lnTo>
                        <a:lnTo>
                          <a:pt x="25" y="202"/>
                        </a:lnTo>
                        <a:lnTo>
                          <a:pt x="11" y="269"/>
                        </a:lnTo>
                        <a:lnTo>
                          <a:pt x="2" y="335"/>
                        </a:lnTo>
                        <a:lnTo>
                          <a:pt x="0" y="408"/>
                        </a:lnTo>
                        <a:lnTo>
                          <a:pt x="11" y="473"/>
                        </a:lnTo>
                        <a:lnTo>
                          <a:pt x="19" y="523"/>
                        </a:lnTo>
                        <a:lnTo>
                          <a:pt x="40" y="577"/>
                        </a:lnTo>
                        <a:lnTo>
                          <a:pt x="77" y="617"/>
                        </a:lnTo>
                        <a:lnTo>
                          <a:pt x="127" y="650"/>
                        </a:lnTo>
                        <a:lnTo>
                          <a:pt x="197" y="664"/>
                        </a:lnTo>
                        <a:lnTo>
                          <a:pt x="266" y="669"/>
                        </a:lnTo>
                        <a:lnTo>
                          <a:pt x="321" y="656"/>
                        </a:lnTo>
                        <a:lnTo>
                          <a:pt x="371" y="627"/>
                        </a:lnTo>
                        <a:lnTo>
                          <a:pt x="400" y="583"/>
                        </a:lnTo>
                        <a:lnTo>
                          <a:pt x="417" y="517"/>
                        </a:lnTo>
                        <a:lnTo>
                          <a:pt x="411" y="456"/>
                        </a:lnTo>
                        <a:lnTo>
                          <a:pt x="384" y="408"/>
                        </a:lnTo>
                        <a:lnTo>
                          <a:pt x="359" y="373"/>
                        </a:lnTo>
                        <a:lnTo>
                          <a:pt x="336" y="338"/>
                        </a:lnTo>
                        <a:lnTo>
                          <a:pt x="326" y="300"/>
                        </a:lnTo>
                        <a:lnTo>
                          <a:pt x="330" y="260"/>
                        </a:lnTo>
                        <a:lnTo>
                          <a:pt x="344" y="211"/>
                        </a:lnTo>
                        <a:lnTo>
                          <a:pt x="355" y="165"/>
                        </a:lnTo>
                        <a:lnTo>
                          <a:pt x="359" y="115"/>
                        </a:lnTo>
                        <a:lnTo>
                          <a:pt x="350" y="67"/>
                        </a:lnTo>
                        <a:lnTo>
                          <a:pt x="33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6" name="Freeform 92"/>
                  <p:cNvSpPr>
                    <a:spLocks/>
                  </p:cNvSpPr>
                  <p:nvPr/>
                </p:nvSpPr>
                <p:spPr bwMode="auto">
                  <a:xfrm>
                    <a:off x="3097" y="4011"/>
                    <a:ext cx="233" cy="334"/>
                  </a:xfrm>
                  <a:custGeom>
                    <a:avLst/>
                    <a:gdLst>
                      <a:gd name="T0" fmla="*/ 1 w 466"/>
                      <a:gd name="T1" fmla="*/ 0 h 670"/>
                      <a:gd name="T2" fmla="*/ 1 w 466"/>
                      <a:gd name="T3" fmla="*/ 0 h 670"/>
                      <a:gd name="T4" fmla="*/ 1 w 466"/>
                      <a:gd name="T5" fmla="*/ 0 h 670"/>
                      <a:gd name="T6" fmla="*/ 1 w 466"/>
                      <a:gd name="T7" fmla="*/ 0 h 670"/>
                      <a:gd name="T8" fmla="*/ 1 w 466"/>
                      <a:gd name="T9" fmla="*/ 0 h 670"/>
                      <a:gd name="T10" fmla="*/ 1 w 466"/>
                      <a:gd name="T11" fmla="*/ 0 h 670"/>
                      <a:gd name="T12" fmla="*/ 1 w 466"/>
                      <a:gd name="T13" fmla="*/ 0 h 670"/>
                      <a:gd name="T14" fmla="*/ 1 w 466"/>
                      <a:gd name="T15" fmla="*/ 0 h 670"/>
                      <a:gd name="T16" fmla="*/ 1 w 466"/>
                      <a:gd name="T17" fmla="*/ 0 h 670"/>
                      <a:gd name="T18" fmla="*/ 1 w 466"/>
                      <a:gd name="T19" fmla="*/ 0 h 670"/>
                      <a:gd name="T20" fmla="*/ 0 w 466"/>
                      <a:gd name="T21" fmla="*/ 0 h 670"/>
                      <a:gd name="T22" fmla="*/ 1 w 466"/>
                      <a:gd name="T23" fmla="*/ 0 h 670"/>
                      <a:gd name="T24" fmla="*/ 1 w 466"/>
                      <a:gd name="T25" fmla="*/ 0 h 670"/>
                      <a:gd name="T26" fmla="*/ 1 w 466"/>
                      <a:gd name="T27" fmla="*/ 0 h 670"/>
                      <a:gd name="T28" fmla="*/ 1 w 466"/>
                      <a:gd name="T29" fmla="*/ 0 h 670"/>
                      <a:gd name="T30" fmla="*/ 1 w 466"/>
                      <a:gd name="T31" fmla="*/ 0 h 670"/>
                      <a:gd name="T32" fmla="*/ 1 w 466"/>
                      <a:gd name="T33" fmla="*/ 0 h 670"/>
                      <a:gd name="T34" fmla="*/ 1 w 466"/>
                      <a:gd name="T35" fmla="*/ 0 h 670"/>
                      <a:gd name="T36" fmla="*/ 1 w 466"/>
                      <a:gd name="T37" fmla="*/ 0 h 670"/>
                      <a:gd name="T38" fmla="*/ 1 w 466"/>
                      <a:gd name="T39" fmla="*/ 0 h 670"/>
                      <a:gd name="T40" fmla="*/ 1 w 466"/>
                      <a:gd name="T41" fmla="*/ 0 h 670"/>
                      <a:gd name="T42" fmla="*/ 1 w 466"/>
                      <a:gd name="T43" fmla="*/ 0 h 670"/>
                      <a:gd name="T44" fmla="*/ 1 w 466"/>
                      <a:gd name="T45" fmla="*/ 0 h 670"/>
                      <a:gd name="T46" fmla="*/ 1 w 466"/>
                      <a:gd name="T47" fmla="*/ 0 h 670"/>
                      <a:gd name="T48" fmla="*/ 1 w 466"/>
                      <a:gd name="T49" fmla="*/ 0 h 670"/>
                      <a:gd name="T50" fmla="*/ 1 w 466"/>
                      <a:gd name="T51" fmla="*/ 0 h 670"/>
                      <a:gd name="T52" fmla="*/ 1 w 466"/>
                      <a:gd name="T53" fmla="*/ 0 h 670"/>
                      <a:gd name="T54" fmla="*/ 1 w 466"/>
                      <a:gd name="T55" fmla="*/ 0 h 670"/>
                      <a:gd name="T56" fmla="*/ 1 w 466"/>
                      <a:gd name="T57" fmla="*/ 0 h 670"/>
                      <a:gd name="T58" fmla="*/ 1 w 466"/>
                      <a:gd name="T59" fmla="*/ 0 h 670"/>
                      <a:gd name="T60" fmla="*/ 1 w 466"/>
                      <a:gd name="T61" fmla="*/ 0 h 670"/>
                      <a:gd name="T62" fmla="*/ 1 w 466"/>
                      <a:gd name="T63" fmla="*/ 0 h 670"/>
                      <a:gd name="T64" fmla="*/ 1 w 466"/>
                      <a:gd name="T65" fmla="*/ 0 h 670"/>
                      <a:gd name="T66" fmla="*/ 1 w 466"/>
                      <a:gd name="T67" fmla="*/ 0 h 670"/>
                      <a:gd name="T68" fmla="*/ 1 w 466"/>
                      <a:gd name="T69" fmla="*/ 0 h 670"/>
                      <a:gd name="T70" fmla="*/ 1 w 466"/>
                      <a:gd name="T71" fmla="*/ 0 h 670"/>
                      <a:gd name="T72" fmla="*/ 1 w 466"/>
                      <a:gd name="T73" fmla="*/ 0 h 670"/>
                      <a:gd name="T74" fmla="*/ 1 w 466"/>
                      <a:gd name="T75" fmla="*/ 0 h 670"/>
                      <a:gd name="T76" fmla="*/ 1 w 466"/>
                      <a:gd name="T77" fmla="*/ 0 h 670"/>
                      <a:gd name="T78" fmla="*/ 1 w 466"/>
                      <a:gd name="T79" fmla="*/ 0 h 670"/>
                      <a:gd name="T80" fmla="*/ 1 w 466"/>
                      <a:gd name="T81" fmla="*/ 0 h 670"/>
                      <a:gd name="T82" fmla="*/ 1 w 466"/>
                      <a:gd name="T83" fmla="*/ 0 h 670"/>
                      <a:gd name="T84" fmla="*/ 1 w 466"/>
                      <a:gd name="T85" fmla="*/ 0 h 670"/>
                      <a:gd name="T86" fmla="*/ 1 w 466"/>
                      <a:gd name="T87" fmla="*/ 0 h 670"/>
                      <a:gd name="T88" fmla="*/ 1 w 466"/>
                      <a:gd name="T89" fmla="*/ 0 h 670"/>
                      <a:gd name="T90" fmla="*/ 1 w 466"/>
                      <a:gd name="T91" fmla="*/ 0 h 670"/>
                      <a:gd name="T92" fmla="*/ 1 w 466"/>
                      <a:gd name="T93" fmla="*/ 0 h 670"/>
                      <a:gd name="T94" fmla="*/ 1 w 466"/>
                      <a:gd name="T95" fmla="*/ 0 h 670"/>
                      <a:gd name="T96" fmla="*/ 1 w 466"/>
                      <a:gd name="T97" fmla="*/ 0 h 6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6"/>
                      <a:gd name="T148" fmla="*/ 0 h 670"/>
                      <a:gd name="T149" fmla="*/ 466 w 466"/>
                      <a:gd name="T150" fmla="*/ 670 h 6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6" h="670">
                        <a:moveTo>
                          <a:pt x="433" y="4"/>
                        </a:moveTo>
                        <a:lnTo>
                          <a:pt x="377" y="12"/>
                        </a:lnTo>
                        <a:lnTo>
                          <a:pt x="334" y="62"/>
                        </a:lnTo>
                        <a:lnTo>
                          <a:pt x="288" y="110"/>
                        </a:lnTo>
                        <a:lnTo>
                          <a:pt x="230" y="156"/>
                        </a:lnTo>
                        <a:lnTo>
                          <a:pt x="186" y="191"/>
                        </a:lnTo>
                        <a:lnTo>
                          <a:pt x="137" y="218"/>
                        </a:lnTo>
                        <a:lnTo>
                          <a:pt x="85" y="243"/>
                        </a:lnTo>
                        <a:lnTo>
                          <a:pt x="41" y="260"/>
                        </a:lnTo>
                        <a:lnTo>
                          <a:pt x="10" y="283"/>
                        </a:lnTo>
                        <a:lnTo>
                          <a:pt x="0" y="306"/>
                        </a:lnTo>
                        <a:lnTo>
                          <a:pt x="17" y="339"/>
                        </a:lnTo>
                        <a:lnTo>
                          <a:pt x="58" y="368"/>
                        </a:lnTo>
                        <a:lnTo>
                          <a:pt x="143" y="391"/>
                        </a:lnTo>
                        <a:lnTo>
                          <a:pt x="218" y="414"/>
                        </a:lnTo>
                        <a:lnTo>
                          <a:pt x="265" y="443"/>
                        </a:lnTo>
                        <a:lnTo>
                          <a:pt x="255" y="472"/>
                        </a:lnTo>
                        <a:lnTo>
                          <a:pt x="253" y="480"/>
                        </a:lnTo>
                        <a:lnTo>
                          <a:pt x="203" y="526"/>
                        </a:lnTo>
                        <a:lnTo>
                          <a:pt x="149" y="564"/>
                        </a:lnTo>
                        <a:lnTo>
                          <a:pt x="99" y="595"/>
                        </a:lnTo>
                        <a:lnTo>
                          <a:pt x="91" y="610"/>
                        </a:lnTo>
                        <a:lnTo>
                          <a:pt x="87" y="618"/>
                        </a:lnTo>
                        <a:lnTo>
                          <a:pt x="93" y="635"/>
                        </a:lnTo>
                        <a:lnTo>
                          <a:pt x="102" y="641"/>
                        </a:lnTo>
                        <a:lnTo>
                          <a:pt x="122" y="657"/>
                        </a:lnTo>
                        <a:lnTo>
                          <a:pt x="131" y="662"/>
                        </a:lnTo>
                        <a:lnTo>
                          <a:pt x="168" y="670"/>
                        </a:lnTo>
                        <a:lnTo>
                          <a:pt x="213" y="635"/>
                        </a:lnTo>
                        <a:lnTo>
                          <a:pt x="247" y="587"/>
                        </a:lnTo>
                        <a:lnTo>
                          <a:pt x="296" y="520"/>
                        </a:lnTo>
                        <a:lnTo>
                          <a:pt x="329" y="456"/>
                        </a:lnTo>
                        <a:lnTo>
                          <a:pt x="330" y="422"/>
                        </a:lnTo>
                        <a:lnTo>
                          <a:pt x="307" y="391"/>
                        </a:lnTo>
                        <a:lnTo>
                          <a:pt x="247" y="374"/>
                        </a:lnTo>
                        <a:lnTo>
                          <a:pt x="178" y="347"/>
                        </a:lnTo>
                        <a:lnTo>
                          <a:pt x="131" y="333"/>
                        </a:lnTo>
                        <a:lnTo>
                          <a:pt x="116" y="316"/>
                        </a:lnTo>
                        <a:lnTo>
                          <a:pt x="126" y="299"/>
                        </a:lnTo>
                        <a:lnTo>
                          <a:pt x="166" y="272"/>
                        </a:lnTo>
                        <a:lnTo>
                          <a:pt x="230" y="241"/>
                        </a:lnTo>
                        <a:lnTo>
                          <a:pt x="300" y="218"/>
                        </a:lnTo>
                        <a:lnTo>
                          <a:pt x="354" y="195"/>
                        </a:lnTo>
                        <a:lnTo>
                          <a:pt x="417" y="145"/>
                        </a:lnTo>
                        <a:lnTo>
                          <a:pt x="446" y="102"/>
                        </a:lnTo>
                        <a:lnTo>
                          <a:pt x="466" y="47"/>
                        </a:lnTo>
                        <a:lnTo>
                          <a:pt x="446" y="16"/>
                        </a:lnTo>
                        <a:lnTo>
                          <a:pt x="421" y="0"/>
                        </a:lnTo>
                        <a:lnTo>
                          <a:pt x="43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7" name="Freeform 93"/>
                  <p:cNvSpPr>
                    <a:spLocks/>
                  </p:cNvSpPr>
                  <p:nvPr/>
                </p:nvSpPr>
                <p:spPr bwMode="auto">
                  <a:xfrm>
                    <a:off x="3191" y="4236"/>
                    <a:ext cx="179" cy="405"/>
                  </a:xfrm>
                  <a:custGeom>
                    <a:avLst/>
                    <a:gdLst>
                      <a:gd name="T0" fmla="*/ 0 w 360"/>
                      <a:gd name="T1" fmla="*/ 0 h 810"/>
                      <a:gd name="T2" fmla="*/ 0 w 360"/>
                      <a:gd name="T3" fmla="*/ 1 h 810"/>
                      <a:gd name="T4" fmla="*/ 0 w 360"/>
                      <a:gd name="T5" fmla="*/ 1 h 810"/>
                      <a:gd name="T6" fmla="*/ 0 w 360"/>
                      <a:gd name="T7" fmla="*/ 1 h 810"/>
                      <a:gd name="T8" fmla="*/ 0 w 360"/>
                      <a:gd name="T9" fmla="*/ 1 h 810"/>
                      <a:gd name="T10" fmla="*/ 0 w 360"/>
                      <a:gd name="T11" fmla="*/ 1 h 810"/>
                      <a:gd name="T12" fmla="*/ 0 w 360"/>
                      <a:gd name="T13" fmla="*/ 1 h 810"/>
                      <a:gd name="T14" fmla="*/ 0 w 360"/>
                      <a:gd name="T15" fmla="*/ 1 h 810"/>
                      <a:gd name="T16" fmla="*/ 0 w 360"/>
                      <a:gd name="T17" fmla="*/ 1 h 810"/>
                      <a:gd name="T18" fmla="*/ 0 w 360"/>
                      <a:gd name="T19" fmla="*/ 1 h 810"/>
                      <a:gd name="T20" fmla="*/ 0 w 360"/>
                      <a:gd name="T21" fmla="*/ 1 h 810"/>
                      <a:gd name="T22" fmla="*/ 0 w 360"/>
                      <a:gd name="T23" fmla="*/ 1 h 810"/>
                      <a:gd name="T24" fmla="*/ 0 w 360"/>
                      <a:gd name="T25" fmla="*/ 1 h 810"/>
                      <a:gd name="T26" fmla="*/ 0 w 360"/>
                      <a:gd name="T27" fmla="*/ 1 h 810"/>
                      <a:gd name="T28" fmla="*/ 0 w 360"/>
                      <a:gd name="T29" fmla="*/ 1 h 810"/>
                      <a:gd name="T30" fmla="*/ 0 w 360"/>
                      <a:gd name="T31" fmla="*/ 1 h 810"/>
                      <a:gd name="T32" fmla="*/ 0 w 360"/>
                      <a:gd name="T33" fmla="*/ 1 h 810"/>
                      <a:gd name="T34" fmla="*/ 0 w 360"/>
                      <a:gd name="T35" fmla="*/ 1 h 810"/>
                      <a:gd name="T36" fmla="*/ 0 w 360"/>
                      <a:gd name="T37" fmla="*/ 1 h 810"/>
                      <a:gd name="T38" fmla="*/ 0 w 360"/>
                      <a:gd name="T39" fmla="*/ 1 h 810"/>
                      <a:gd name="T40" fmla="*/ 0 w 360"/>
                      <a:gd name="T41" fmla="*/ 1 h 810"/>
                      <a:gd name="T42" fmla="*/ 0 w 360"/>
                      <a:gd name="T43" fmla="*/ 1 h 810"/>
                      <a:gd name="T44" fmla="*/ 0 w 360"/>
                      <a:gd name="T45" fmla="*/ 1 h 810"/>
                      <a:gd name="T46" fmla="*/ 0 w 360"/>
                      <a:gd name="T47" fmla="*/ 1 h 810"/>
                      <a:gd name="T48" fmla="*/ 0 w 360"/>
                      <a:gd name="T49" fmla="*/ 1 h 810"/>
                      <a:gd name="T50" fmla="*/ 0 w 360"/>
                      <a:gd name="T51" fmla="*/ 1 h 810"/>
                      <a:gd name="T52" fmla="*/ 0 w 360"/>
                      <a:gd name="T53" fmla="*/ 1 h 810"/>
                      <a:gd name="T54" fmla="*/ 0 w 360"/>
                      <a:gd name="T55" fmla="*/ 1 h 810"/>
                      <a:gd name="T56" fmla="*/ 0 w 360"/>
                      <a:gd name="T57" fmla="*/ 1 h 810"/>
                      <a:gd name="T58" fmla="*/ 0 w 360"/>
                      <a:gd name="T59" fmla="*/ 1 h 810"/>
                      <a:gd name="T60" fmla="*/ 0 w 360"/>
                      <a:gd name="T61" fmla="*/ 1 h 810"/>
                      <a:gd name="T62" fmla="*/ 0 w 360"/>
                      <a:gd name="T63" fmla="*/ 1 h 810"/>
                      <a:gd name="T64" fmla="*/ 0 w 360"/>
                      <a:gd name="T65" fmla="*/ 1 h 810"/>
                      <a:gd name="T66" fmla="*/ 0 w 360"/>
                      <a:gd name="T67" fmla="*/ 1 h 810"/>
                      <a:gd name="T68" fmla="*/ 0 w 360"/>
                      <a:gd name="T69" fmla="*/ 1 h 810"/>
                      <a:gd name="T70" fmla="*/ 0 w 360"/>
                      <a:gd name="T71" fmla="*/ 1 h 810"/>
                      <a:gd name="T72" fmla="*/ 0 w 360"/>
                      <a:gd name="T73" fmla="*/ 1 h 810"/>
                      <a:gd name="T74" fmla="*/ 0 w 360"/>
                      <a:gd name="T75" fmla="*/ 1 h 810"/>
                      <a:gd name="T76" fmla="*/ 0 w 360"/>
                      <a:gd name="T77" fmla="*/ 1 h 810"/>
                      <a:gd name="T78" fmla="*/ 0 w 360"/>
                      <a:gd name="T79" fmla="*/ 1 h 810"/>
                      <a:gd name="T80" fmla="*/ 0 w 360"/>
                      <a:gd name="T81" fmla="*/ 1 h 810"/>
                      <a:gd name="T82" fmla="*/ 0 w 360"/>
                      <a:gd name="T83" fmla="*/ 1 h 810"/>
                      <a:gd name="T84" fmla="*/ 0 w 360"/>
                      <a:gd name="T85" fmla="*/ 1 h 810"/>
                      <a:gd name="T86" fmla="*/ 0 w 360"/>
                      <a:gd name="T87" fmla="*/ 1 h 810"/>
                      <a:gd name="T88" fmla="*/ 0 w 360"/>
                      <a:gd name="T89" fmla="*/ 1 h 810"/>
                      <a:gd name="T90" fmla="*/ 0 w 360"/>
                      <a:gd name="T91" fmla="*/ 1 h 810"/>
                      <a:gd name="T92" fmla="*/ 0 w 360"/>
                      <a:gd name="T93" fmla="*/ 1 h 810"/>
                      <a:gd name="T94" fmla="*/ 0 w 360"/>
                      <a:gd name="T95" fmla="*/ 1 h 810"/>
                      <a:gd name="T96" fmla="*/ 0 w 360"/>
                      <a:gd name="T97" fmla="*/ 1 h 810"/>
                      <a:gd name="T98" fmla="*/ 0 w 360"/>
                      <a:gd name="T99" fmla="*/ 1 h 810"/>
                      <a:gd name="T100" fmla="*/ 0 w 360"/>
                      <a:gd name="T101" fmla="*/ 1 h 810"/>
                      <a:gd name="T102" fmla="*/ 0 w 360"/>
                      <a:gd name="T103" fmla="*/ 0 h 8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0"/>
                      <a:gd name="T157" fmla="*/ 0 h 810"/>
                      <a:gd name="T158" fmla="*/ 360 w 360"/>
                      <a:gd name="T159" fmla="*/ 810 h 8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0" h="810">
                        <a:moveTo>
                          <a:pt x="261" y="0"/>
                        </a:moveTo>
                        <a:lnTo>
                          <a:pt x="232" y="13"/>
                        </a:lnTo>
                        <a:lnTo>
                          <a:pt x="199" y="40"/>
                        </a:lnTo>
                        <a:lnTo>
                          <a:pt x="186" y="75"/>
                        </a:lnTo>
                        <a:lnTo>
                          <a:pt x="163" y="132"/>
                        </a:lnTo>
                        <a:lnTo>
                          <a:pt x="147" y="196"/>
                        </a:lnTo>
                        <a:lnTo>
                          <a:pt x="136" y="256"/>
                        </a:lnTo>
                        <a:lnTo>
                          <a:pt x="142" y="307"/>
                        </a:lnTo>
                        <a:lnTo>
                          <a:pt x="153" y="348"/>
                        </a:lnTo>
                        <a:lnTo>
                          <a:pt x="170" y="394"/>
                        </a:lnTo>
                        <a:lnTo>
                          <a:pt x="203" y="452"/>
                        </a:lnTo>
                        <a:lnTo>
                          <a:pt x="238" y="509"/>
                        </a:lnTo>
                        <a:lnTo>
                          <a:pt x="263" y="550"/>
                        </a:lnTo>
                        <a:lnTo>
                          <a:pt x="279" y="583"/>
                        </a:lnTo>
                        <a:lnTo>
                          <a:pt x="279" y="613"/>
                        </a:lnTo>
                        <a:lnTo>
                          <a:pt x="269" y="640"/>
                        </a:lnTo>
                        <a:lnTo>
                          <a:pt x="223" y="654"/>
                        </a:lnTo>
                        <a:lnTo>
                          <a:pt x="157" y="671"/>
                        </a:lnTo>
                        <a:lnTo>
                          <a:pt x="58" y="704"/>
                        </a:lnTo>
                        <a:lnTo>
                          <a:pt x="12" y="727"/>
                        </a:lnTo>
                        <a:lnTo>
                          <a:pt x="0" y="752"/>
                        </a:lnTo>
                        <a:lnTo>
                          <a:pt x="12" y="773"/>
                        </a:lnTo>
                        <a:lnTo>
                          <a:pt x="47" y="796"/>
                        </a:lnTo>
                        <a:lnTo>
                          <a:pt x="58" y="798"/>
                        </a:lnTo>
                        <a:lnTo>
                          <a:pt x="105" y="810"/>
                        </a:lnTo>
                        <a:lnTo>
                          <a:pt x="128" y="798"/>
                        </a:lnTo>
                        <a:lnTo>
                          <a:pt x="145" y="779"/>
                        </a:lnTo>
                        <a:lnTo>
                          <a:pt x="174" y="744"/>
                        </a:lnTo>
                        <a:lnTo>
                          <a:pt x="221" y="711"/>
                        </a:lnTo>
                        <a:lnTo>
                          <a:pt x="257" y="706"/>
                        </a:lnTo>
                        <a:lnTo>
                          <a:pt x="292" y="706"/>
                        </a:lnTo>
                        <a:lnTo>
                          <a:pt x="319" y="706"/>
                        </a:lnTo>
                        <a:lnTo>
                          <a:pt x="342" y="692"/>
                        </a:lnTo>
                        <a:lnTo>
                          <a:pt x="354" y="677"/>
                        </a:lnTo>
                        <a:lnTo>
                          <a:pt x="360" y="652"/>
                        </a:lnTo>
                        <a:lnTo>
                          <a:pt x="356" y="629"/>
                        </a:lnTo>
                        <a:lnTo>
                          <a:pt x="348" y="590"/>
                        </a:lnTo>
                        <a:lnTo>
                          <a:pt x="333" y="560"/>
                        </a:lnTo>
                        <a:lnTo>
                          <a:pt x="310" y="508"/>
                        </a:lnTo>
                        <a:lnTo>
                          <a:pt x="267" y="440"/>
                        </a:lnTo>
                        <a:lnTo>
                          <a:pt x="238" y="386"/>
                        </a:lnTo>
                        <a:lnTo>
                          <a:pt x="227" y="336"/>
                        </a:lnTo>
                        <a:lnTo>
                          <a:pt x="221" y="288"/>
                        </a:lnTo>
                        <a:lnTo>
                          <a:pt x="238" y="232"/>
                        </a:lnTo>
                        <a:lnTo>
                          <a:pt x="261" y="186"/>
                        </a:lnTo>
                        <a:lnTo>
                          <a:pt x="290" y="138"/>
                        </a:lnTo>
                        <a:lnTo>
                          <a:pt x="313" y="98"/>
                        </a:lnTo>
                        <a:lnTo>
                          <a:pt x="321" y="57"/>
                        </a:lnTo>
                        <a:lnTo>
                          <a:pt x="313" y="30"/>
                        </a:lnTo>
                        <a:lnTo>
                          <a:pt x="298" y="13"/>
                        </a:lnTo>
                        <a:lnTo>
                          <a:pt x="273" y="5"/>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8" name="Freeform 94"/>
                  <p:cNvSpPr>
                    <a:spLocks/>
                  </p:cNvSpPr>
                  <p:nvPr/>
                </p:nvSpPr>
                <p:spPr bwMode="auto">
                  <a:xfrm>
                    <a:off x="3367" y="4233"/>
                    <a:ext cx="160" cy="434"/>
                  </a:xfrm>
                  <a:custGeom>
                    <a:avLst/>
                    <a:gdLst>
                      <a:gd name="T0" fmla="*/ 0 w 321"/>
                      <a:gd name="T1" fmla="*/ 1 h 868"/>
                      <a:gd name="T2" fmla="*/ 0 w 321"/>
                      <a:gd name="T3" fmla="*/ 1 h 868"/>
                      <a:gd name="T4" fmla="*/ 0 w 321"/>
                      <a:gd name="T5" fmla="*/ 1 h 868"/>
                      <a:gd name="T6" fmla="*/ 0 w 321"/>
                      <a:gd name="T7" fmla="*/ 0 h 868"/>
                      <a:gd name="T8" fmla="*/ 0 w 321"/>
                      <a:gd name="T9" fmla="*/ 1 h 868"/>
                      <a:gd name="T10" fmla="*/ 0 w 321"/>
                      <a:gd name="T11" fmla="*/ 1 h 868"/>
                      <a:gd name="T12" fmla="*/ 0 w 321"/>
                      <a:gd name="T13" fmla="*/ 1 h 868"/>
                      <a:gd name="T14" fmla="*/ 0 w 321"/>
                      <a:gd name="T15" fmla="*/ 1 h 868"/>
                      <a:gd name="T16" fmla="*/ 0 w 321"/>
                      <a:gd name="T17" fmla="*/ 1 h 868"/>
                      <a:gd name="T18" fmla="*/ 0 w 321"/>
                      <a:gd name="T19" fmla="*/ 1 h 868"/>
                      <a:gd name="T20" fmla="*/ 0 w 321"/>
                      <a:gd name="T21" fmla="*/ 1 h 868"/>
                      <a:gd name="T22" fmla="*/ 0 w 321"/>
                      <a:gd name="T23" fmla="*/ 1 h 868"/>
                      <a:gd name="T24" fmla="*/ 0 w 321"/>
                      <a:gd name="T25" fmla="*/ 1 h 868"/>
                      <a:gd name="T26" fmla="*/ 0 w 321"/>
                      <a:gd name="T27" fmla="*/ 1 h 868"/>
                      <a:gd name="T28" fmla="*/ 0 w 321"/>
                      <a:gd name="T29" fmla="*/ 1 h 868"/>
                      <a:gd name="T30" fmla="*/ 0 w 321"/>
                      <a:gd name="T31" fmla="*/ 1 h 868"/>
                      <a:gd name="T32" fmla="*/ 0 w 321"/>
                      <a:gd name="T33" fmla="*/ 1 h 868"/>
                      <a:gd name="T34" fmla="*/ 0 w 321"/>
                      <a:gd name="T35" fmla="*/ 1 h 868"/>
                      <a:gd name="T36" fmla="*/ 0 w 321"/>
                      <a:gd name="T37" fmla="*/ 1 h 868"/>
                      <a:gd name="T38" fmla="*/ 0 w 321"/>
                      <a:gd name="T39" fmla="*/ 1 h 868"/>
                      <a:gd name="T40" fmla="*/ 0 w 321"/>
                      <a:gd name="T41" fmla="*/ 1 h 868"/>
                      <a:gd name="T42" fmla="*/ 0 w 321"/>
                      <a:gd name="T43" fmla="*/ 1 h 868"/>
                      <a:gd name="T44" fmla="*/ 0 w 321"/>
                      <a:gd name="T45" fmla="*/ 1 h 868"/>
                      <a:gd name="T46" fmla="*/ 0 w 321"/>
                      <a:gd name="T47" fmla="*/ 1 h 868"/>
                      <a:gd name="T48" fmla="*/ 0 w 321"/>
                      <a:gd name="T49" fmla="*/ 1 h 868"/>
                      <a:gd name="T50" fmla="*/ 0 w 321"/>
                      <a:gd name="T51" fmla="*/ 1 h 868"/>
                      <a:gd name="T52" fmla="*/ 0 w 321"/>
                      <a:gd name="T53" fmla="*/ 1 h 868"/>
                      <a:gd name="T54" fmla="*/ 0 w 321"/>
                      <a:gd name="T55" fmla="*/ 1 h 868"/>
                      <a:gd name="T56" fmla="*/ 0 w 321"/>
                      <a:gd name="T57" fmla="*/ 1 h 868"/>
                      <a:gd name="T58" fmla="*/ 0 w 321"/>
                      <a:gd name="T59" fmla="*/ 1 h 868"/>
                      <a:gd name="T60" fmla="*/ 0 w 321"/>
                      <a:gd name="T61" fmla="*/ 1 h 868"/>
                      <a:gd name="T62" fmla="*/ 0 w 321"/>
                      <a:gd name="T63" fmla="*/ 1 h 868"/>
                      <a:gd name="T64" fmla="*/ 0 w 321"/>
                      <a:gd name="T65" fmla="*/ 1 h 868"/>
                      <a:gd name="T66" fmla="*/ 0 w 321"/>
                      <a:gd name="T67" fmla="*/ 1 h 868"/>
                      <a:gd name="T68" fmla="*/ 0 w 321"/>
                      <a:gd name="T69" fmla="*/ 1 h 868"/>
                      <a:gd name="T70" fmla="*/ 0 w 321"/>
                      <a:gd name="T71" fmla="*/ 1 h 868"/>
                      <a:gd name="T72" fmla="*/ 0 w 321"/>
                      <a:gd name="T73" fmla="*/ 1 h 868"/>
                      <a:gd name="T74" fmla="*/ 0 w 321"/>
                      <a:gd name="T75" fmla="*/ 1 h 868"/>
                      <a:gd name="T76" fmla="*/ 0 w 321"/>
                      <a:gd name="T77" fmla="*/ 1 h 868"/>
                      <a:gd name="T78" fmla="*/ 0 w 321"/>
                      <a:gd name="T79" fmla="*/ 1 h 868"/>
                      <a:gd name="T80" fmla="*/ 0 w 321"/>
                      <a:gd name="T81" fmla="*/ 1 h 868"/>
                      <a:gd name="T82" fmla="*/ 0 w 321"/>
                      <a:gd name="T83" fmla="*/ 1 h 868"/>
                      <a:gd name="T84" fmla="*/ 0 w 321"/>
                      <a:gd name="T85" fmla="*/ 1 h 868"/>
                      <a:gd name="T86" fmla="*/ 0 w 321"/>
                      <a:gd name="T87" fmla="*/ 1 h 8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1"/>
                      <a:gd name="T133" fmla="*/ 0 h 868"/>
                      <a:gd name="T134" fmla="*/ 321 w 321"/>
                      <a:gd name="T135" fmla="*/ 868 h 8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1" h="868">
                        <a:moveTo>
                          <a:pt x="162" y="94"/>
                        </a:moveTo>
                        <a:lnTo>
                          <a:pt x="132" y="48"/>
                        </a:lnTo>
                        <a:lnTo>
                          <a:pt x="81" y="6"/>
                        </a:lnTo>
                        <a:lnTo>
                          <a:pt x="35" y="0"/>
                        </a:lnTo>
                        <a:lnTo>
                          <a:pt x="10" y="29"/>
                        </a:lnTo>
                        <a:lnTo>
                          <a:pt x="0" y="71"/>
                        </a:lnTo>
                        <a:lnTo>
                          <a:pt x="16" y="115"/>
                        </a:lnTo>
                        <a:lnTo>
                          <a:pt x="46" y="144"/>
                        </a:lnTo>
                        <a:lnTo>
                          <a:pt x="103" y="186"/>
                        </a:lnTo>
                        <a:lnTo>
                          <a:pt x="139" y="231"/>
                        </a:lnTo>
                        <a:lnTo>
                          <a:pt x="160" y="277"/>
                        </a:lnTo>
                        <a:lnTo>
                          <a:pt x="168" y="323"/>
                        </a:lnTo>
                        <a:lnTo>
                          <a:pt x="172" y="375"/>
                        </a:lnTo>
                        <a:lnTo>
                          <a:pt x="160" y="429"/>
                        </a:lnTo>
                        <a:lnTo>
                          <a:pt x="160" y="439"/>
                        </a:lnTo>
                        <a:lnTo>
                          <a:pt x="145" y="502"/>
                        </a:lnTo>
                        <a:lnTo>
                          <a:pt x="132" y="566"/>
                        </a:lnTo>
                        <a:lnTo>
                          <a:pt x="110" y="629"/>
                        </a:lnTo>
                        <a:lnTo>
                          <a:pt x="91" y="675"/>
                        </a:lnTo>
                        <a:lnTo>
                          <a:pt x="85" y="710"/>
                        </a:lnTo>
                        <a:lnTo>
                          <a:pt x="99" y="723"/>
                        </a:lnTo>
                        <a:lnTo>
                          <a:pt x="133" y="741"/>
                        </a:lnTo>
                        <a:lnTo>
                          <a:pt x="168" y="779"/>
                        </a:lnTo>
                        <a:lnTo>
                          <a:pt x="189" y="833"/>
                        </a:lnTo>
                        <a:lnTo>
                          <a:pt x="197" y="860"/>
                        </a:lnTo>
                        <a:lnTo>
                          <a:pt x="207" y="868"/>
                        </a:lnTo>
                        <a:lnTo>
                          <a:pt x="226" y="868"/>
                        </a:lnTo>
                        <a:lnTo>
                          <a:pt x="294" y="843"/>
                        </a:lnTo>
                        <a:lnTo>
                          <a:pt x="321" y="816"/>
                        </a:lnTo>
                        <a:lnTo>
                          <a:pt x="313" y="791"/>
                        </a:lnTo>
                        <a:lnTo>
                          <a:pt x="294" y="762"/>
                        </a:lnTo>
                        <a:lnTo>
                          <a:pt x="259" y="733"/>
                        </a:lnTo>
                        <a:lnTo>
                          <a:pt x="201" y="700"/>
                        </a:lnTo>
                        <a:lnTo>
                          <a:pt x="180" y="671"/>
                        </a:lnTo>
                        <a:lnTo>
                          <a:pt x="178" y="625"/>
                        </a:lnTo>
                        <a:lnTo>
                          <a:pt x="186" y="550"/>
                        </a:lnTo>
                        <a:lnTo>
                          <a:pt x="213" y="464"/>
                        </a:lnTo>
                        <a:lnTo>
                          <a:pt x="226" y="375"/>
                        </a:lnTo>
                        <a:lnTo>
                          <a:pt x="238" y="296"/>
                        </a:lnTo>
                        <a:lnTo>
                          <a:pt x="236" y="244"/>
                        </a:lnTo>
                        <a:lnTo>
                          <a:pt x="224" y="192"/>
                        </a:lnTo>
                        <a:lnTo>
                          <a:pt x="207" y="150"/>
                        </a:lnTo>
                        <a:lnTo>
                          <a:pt x="180" y="110"/>
                        </a:lnTo>
                        <a:lnTo>
                          <a:pt x="16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nvGrpSpPr>
                  <p:cNvPr id="98359" name="Group 95"/>
                  <p:cNvGrpSpPr>
                    <a:grpSpLocks/>
                  </p:cNvGrpSpPr>
                  <p:nvPr/>
                </p:nvGrpSpPr>
                <p:grpSpPr bwMode="auto">
                  <a:xfrm>
                    <a:off x="3530" y="3598"/>
                    <a:ext cx="165" cy="1138"/>
                    <a:chOff x="3530" y="3598"/>
                    <a:chExt cx="165" cy="1138"/>
                  </a:xfrm>
                </p:grpSpPr>
                <p:sp>
                  <p:nvSpPr>
                    <p:cNvPr id="98365" name="Freeform 96"/>
                    <p:cNvSpPr>
                      <a:spLocks/>
                    </p:cNvSpPr>
                    <p:nvPr/>
                  </p:nvSpPr>
                  <p:spPr bwMode="auto">
                    <a:xfrm>
                      <a:off x="3530" y="4375"/>
                      <a:ext cx="165" cy="361"/>
                    </a:xfrm>
                    <a:custGeom>
                      <a:avLst/>
                      <a:gdLst>
                        <a:gd name="T0" fmla="*/ 1 w 330"/>
                        <a:gd name="T1" fmla="*/ 1 h 721"/>
                        <a:gd name="T2" fmla="*/ 1 w 330"/>
                        <a:gd name="T3" fmla="*/ 1 h 721"/>
                        <a:gd name="T4" fmla="*/ 1 w 330"/>
                        <a:gd name="T5" fmla="*/ 1 h 721"/>
                        <a:gd name="T6" fmla="*/ 1 w 330"/>
                        <a:gd name="T7" fmla="*/ 1 h 721"/>
                        <a:gd name="T8" fmla="*/ 1 w 330"/>
                        <a:gd name="T9" fmla="*/ 1 h 721"/>
                        <a:gd name="T10" fmla="*/ 1 w 330"/>
                        <a:gd name="T11" fmla="*/ 1 h 721"/>
                        <a:gd name="T12" fmla="*/ 1 w 330"/>
                        <a:gd name="T13" fmla="*/ 1 h 721"/>
                        <a:gd name="T14" fmla="*/ 1 w 330"/>
                        <a:gd name="T15" fmla="*/ 1 h 721"/>
                        <a:gd name="T16" fmla="*/ 1 w 330"/>
                        <a:gd name="T17" fmla="*/ 1 h 721"/>
                        <a:gd name="T18" fmla="*/ 1 w 330"/>
                        <a:gd name="T19" fmla="*/ 1 h 721"/>
                        <a:gd name="T20" fmla="*/ 1 w 330"/>
                        <a:gd name="T21" fmla="*/ 1 h 721"/>
                        <a:gd name="T22" fmla="*/ 1 w 330"/>
                        <a:gd name="T23" fmla="*/ 1 h 721"/>
                        <a:gd name="T24" fmla="*/ 1 w 330"/>
                        <a:gd name="T25" fmla="*/ 1 h 721"/>
                        <a:gd name="T26" fmla="*/ 1 w 330"/>
                        <a:gd name="T27" fmla="*/ 1 h 721"/>
                        <a:gd name="T28" fmla="*/ 1 w 330"/>
                        <a:gd name="T29" fmla="*/ 1 h 721"/>
                        <a:gd name="T30" fmla="*/ 1 w 330"/>
                        <a:gd name="T31" fmla="*/ 1 h 721"/>
                        <a:gd name="T32" fmla="*/ 1 w 330"/>
                        <a:gd name="T33" fmla="*/ 1 h 721"/>
                        <a:gd name="T34" fmla="*/ 1 w 330"/>
                        <a:gd name="T35" fmla="*/ 1 h 721"/>
                        <a:gd name="T36" fmla="*/ 1 w 330"/>
                        <a:gd name="T37" fmla="*/ 1 h 721"/>
                        <a:gd name="T38" fmla="*/ 1 w 330"/>
                        <a:gd name="T39" fmla="*/ 1 h 721"/>
                        <a:gd name="T40" fmla="*/ 1 w 330"/>
                        <a:gd name="T41" fmla="*/ 1 h 721"/>
                        <a:gd name="T42" fmla="*/ 1 w 330"/>
                        <a:gd name="T43" fmla="*/ 1 h 721"/>
                        <a:gd name="T44" fmla="*/ 1 w 330"/>
                        <a:gd name="T45" fmla="*/ 1 h 721"/>
                        <a:gd name="T46" fmla="*/ 1 w 330"/>
                        <a:gd name="T47" fmla="*/ 1 h 721"/>
                        <a:gd name="T48" fmla="*/ 1 w 330"/>
                        <a:gd name="T49" fmla="*/ 1 h 721"/>
                        <a:gd name="T50" fmla="*/ 1 w 330"/>
                        <a:gd name="T51" fmla="*/ 1 h 721"/>
                        <a:gd name="T52" fmla="*/ 1 w 330"/>
                        <a:gd name="T53" fmla="*/ 1 h 721"/>
                        <a:gd name="T54" fmla="*/ 1 w 330"/>
                        <a:gd name="T55" fmla="*/ 1 h 721"/>
                        <a:gd name="T56" fmla="*/ 1 w 330"/>
                        <a:gd name="T57" fmla="*/ 1 h 721"/>
                        <a:gd name="T58" fmla="*/ 1 w 330"/>
                        <a:gd name="T59" fmla="*/ 1 h 721"/>
                        <a:gd name="T60" fmla="*/ 1 w 330"/>
                        <a:gd name="T61" fmla="*/ 1 h 721"/>
                        <a:gd name="T62" fmla="*/ 1 w 330"/>
                        <a:gd name="T63" fmla="*/ 1 h 721"/>
                        <a:gd name="T64" fmla="*/ 0 w 330"/>
                        <a:gd name="T65" fmla="*/ 1 h 721"/>
                        <a:gd name="T66" fmla="*/ 1 w 330"/>
                        <a:gd name="T67" fmla="*/ 1 h 721"/>
                        <a:gd name="T68" fmla="*/ 1 w 330"/>
                        <a:gd name="T69" fmla="*/ 1 h 721"/>
                        <a:gd name="T70" fmla="*/ 1 w 330"/>
                        <a:gd name="T71" fmla="*/ 1 h 721"/>
                        <a:gd name="T72" fmla="*/ 1 w 330"/>
                        <a:gd name="T73" fmla="*/ 1 h 721"/>
                        <a:gd name="T74" fmla="*/ 1 w 330"/>
                        <a:gd name="T75" fmla="*/ 1 h 721"/>
                        <a:gd name="T76" fmla="*/ 1 w 330"/>
                        <a:gd name="T77" fmla="*/ 1 h 721"/>
                        <a:gd name="T78" fmla="*/ 1 w 330"/>
                        <a:gd name="T79" fmla="*/ 1 h 721"/>
                        <a:gd name="T80" fmla="*/ 1 w 330"/>
                        <a:gd name="T81" fmla="*/ 1 h 721"/>
                        <a:gd name="T82" fmla="*/ 1 w 330"/>
                        <a:gd name="T83" fmla="*/ 1 h 721"/>
                        <a:gd name="T84" fmla="*/ 1 w 330"/>
                        <a:gd name="T85" fmla="*/ 0 h 721"/>
                        <a:gd name="T86" fmla="*/ 1 w 330"/>
                        <a:gd name="T87" fmla="*/ 1 h 7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0"/>
                        <a:gd name="T133" fmla="*/ 0 h 721"/>
                        <a:gd name="T134" fmla="*/ 330 w 330"/>
                        <a:gd name="T135" fmla="*/ 721 h 7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0" h="721">
                          <a:moveTo>
                            <a:pt x="168" y="5"/>
                          </a:moveTo>
                          <a:lnTo>
                            <a:pt x="193" y="38"/>
                          </a:lnTo>
                          <a:lnTo>
                            <a:pt x="216" y="38"/>
                          </a:lnTo>
                          <a:lnTo>
                            <a:pt x="255" y="32"/>
                          </a:lnTo>
                          <a:lnTo>
                            <a:pt x="284" y="15"/>
                          </a:lnTo>
                          <a:lnTo>
                            <a:pt x="309" y="11"/>
                          </a:lnTo>
                          <a:lnTo>
                            <a:pt x="324" y="38"/>
                          </a:lnTo>
                          <a:lnTo>
                            <a:pt x="315" y="92"/>
                          </a:lnTo>
                          <a:lnTo>
                            <a:pt x="301" y="144"/>
                          </a:lnTo>
                          <a:lnTo>
                            <a:pt x="295" y="194"/>
                          </a:lnTo>
                          <a:lnTo>
                            <a:pt x="318" y="277"/>
                          </a:lnTo>
                          <a:lnTo>
                            <a:pt x="330" y="375"/>
                          </a:lnTo>
                          <a:lnTo>
                            <a:pt x="330" y="473"/>
                          </a:lnTo>
                          <a:lnTo>
                            <a:pt x="315" y="586"/>
                          </a:lnTo>
                          <a:lnTo>
                            <a:pt x="278" y="690"/>
                          </a:lnTo>
                          <a:lnTo>
                            <a:pt x="261" y="721"/>
                          </a:lnTo>
                          <a:lnTo>
                            <a:pt x="257" y="669"/>
                          </a:lnTo>
                          <a:lnTo>
                            <a:pt x="232" y="713"/>
                          </a:lnTo>
                          <a:lnTo>
                            <a:pt x="220" y="681"/>
                          </a:lnTo>
                          <a:lnTo>
                            <a:pt x="199" y="710"/>
                          </a:lnTo>
                          <a:lnTo>
                            <a:pt x="185" y="679"/>
                          </a:lnTo>
                          <a:lnTo>
                            <a:pt x="170" y="713"/>
                          </a:lnTo>
                          <a:lnTo>
                            <a:pt x="150" y="640"/>
                          </a:lnTo>
                          <a:lnTo>
                            <a:pt x="150" y="708"/>
                          </a:lnTo>
                          <a:lnTo>
                            <a:pt x="127" y="681"/>
                          </a:lnTo>
                          <a:lnTo>
                            <a:pt x="106" y="715"/>
                          </a:lnTo>
                          <a:lnTo>
                            <a:pt x="87" y="681"/>
                          </a:lnTo>
                          <a:lnTo>
                            <a:pt x="81" y="702"/>
                          </a:lnTo>
                          <a:lnTo>
                            <a:pt x="60" y="598"/>
                          </a:lnTo>
                          <a:lnTo>
                            <a:pt x="48" y="658"/>
                          </a:lnTo>
                          <a:lnTo>
                            <a:pt x="29" y="604"/>
                          </a:lnTo>
                          <a:lnTo>
                            <a:pt x="19" y="511"/>
                          </a:lnTo>
                          <a:lnTo>
                            <a:pt x="0" y="546"/>
                          </a:lnTo>
                          <a:lnTo>
                            <a:pt x="11" y="442"/>
                          </a:lnTo>
                          <a:lnTo>
                            <a:pt x="13" y="369"/>
                          </a:lnTo>
                          <a:lnTo>
                            <a:pt x="34" y="298"/>
                          </a:lnTo>
                          <a:lnTo>
                            <a:pt x="69" y="234"/>
                          </a:lnTo>
                          <a:lnTo>
                            <a:pt x="110" y="184"/>
                          </a:lnTo>
                          <a:lnTo>
                            <a:pt x="121" y="136"/>
                          </a:lnTo>
                          <a:lnTo>
                            <a:pt x="118" y="98"/>
                          </a:lnTo>
                          <a:lnTo>
                            <a:pt x="106" y="52"/>
                          </a:lnTo>
                          <a:lnTo>
                            <a:pt x="116" y="17"/>
                          </a:lnTo>
                          <a:lnTo>
                            <a:pt x="145" y="0"/>
                          </a:lnTo>
                          <a:lnTo>
                            <a:pt x="168" y="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6" name="Freeform 97"/>
                    <p:cNvSpPr>
                      <a:spLocks/>
                    </p:cNvSpPr>
                    <p:nvPr/>
                  </p:nvSpPr>
                  <p:spPr bwMode="auto">
                    <a:xfrm>
                      <a:off x="3622" y="3598"/>
                      <a:ext cx="66" cy="855"/>
                    </a:xfrm>
                    <a:custGeom>
                      <a:avLst/>
                      <a:gdLst>
                        <a:gd name="T0" fmla="*/ 0 w 134"/>
                        <a:gd name="T1" fmla="*/ 1 h 1710"/>
                        <a:gd name="T2" fmla="*/ 0 w 134"/>
                        <a:gd name="T3" fmla="*/ 1 h 1710"/>
                        <a:gd name="T4" fmla="*/ 0 w 134"/>
                        <a:gd name="T5" fmla="*/ 1 h 1710"/>
                        <a:gd name="T6" fmla="*/ 0 w 134"/>
                        <a:gd name="T7" fmla="*/ 0 h 1710"/>
                        <a:gd name="T8" fmla="*/ 0 w 134"/>
                        <a:gd name="T9" fmla="*/ 1 h 1710"/>
                        <a:gd name="T10" fmla="*/ 0 w 134"/>
                        <a:gd name="T11" fmla="*/ 1 h 1710"/>
                        <a:gd name="T12" fmla="*/ 0 w 134"/>
                        <a:gd name="T13" fmla="*/ 1 h 1710"/>
                        <a:gd name="T14" fmla="*/ 0 w 134"/>
                        <a:gd name="T15" fmla="*/ 1 h 1710"/>
                        <a:gd name="T16" fmla="*/ 0 w 134"/>
                        <a:gd name="T17" fmla="*/ 1 h 1710"/>
                        <a:gd name="T18" fmla="*/ 0 w 134"/>
                        <a:gd name="T19" fmla="*/ 1 h 1710"/>
                        <a:gd name="T20" fmla="*/ 0 w 134"/>
                        <a:gd name="T21" fmla="*/ 1 h 1710"/>
                        <a:gd name="T22" fmla="*/ 0 w 134"/>
                        <a:gd name="T23" fmla="*/ 1 h 1710"/>
                        <a:gd name="T24" fmla="*/ 0 w 134"/>
                        <a:gd name="T25" fmla="*/ 1 h 1710"/>
                        <a:gd name="T26" fmla="*/ 0 w 134"/>
                        <a:gd name="T27" fmla="*/ 1 h 1710"/>
                        <a:gd name="T28" fmla="*/ 0 w 134"/>
                        <a:gd name="T29" fmla="*/ 1 h 1710"/>
                        <a:gd name="T30" fmla="*/ 0 w 134"/>
                        <a:gd name="T31" fmla="*/ 1 h 1710"/>
                        <a:gd name="T32" fmla="*/ 0 w 134"/>
                        <a:gd name="T33" fmla="*/ 1 h 1710"/>
                        <a:gd name="T34" fmla="*/ 0 w 134"/>
                        <a:gd name="T35" fmla="*/ 1 h 1710"/>
                        <a:gd name="T36" fmla="*/ 0 w 134"/>
                        <a:gd name="T37" fmla="*/ 1 h 1710"/>
                        <a:gd name="T38" fmla="*/ 0 w 134"/>
                        <a:gd name="T39" fmla="*/ 1 h 17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4"/>
                        <a:gd name="T61" fmla="*/ 0 h 1710"/>
                        <a:gd name="T62" fmla="*/ 134 w 134"/>
                        <a:gd name="T63" fmla="*/ 1710 h 17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4" h="1710">
                          <a:moveTo>
                            <a:pt x="134" y="360"/>
                          </a:moveTo>
                          <a:lnTo>
                            <a:pt x="132" y="91"/>
                          </a:lnTo>
                          <a:lnTo>
                            <a:pt x="132" y="6"/>
                          </a:lnTo>
                          <a:lnTo>
                            <a:pt x="108" y="0"/>
                          </a:lnTo>
                          <a:lnTo>
                            <a:pt x="103" y="37"/>
                          </a:lnTo>
                          <a:lnTo>
                            <a:pt x="99" y="87"/>
                          </a:lnTo>
                          <a:lnTo>
                            <a:pt x="97" y="360"/>
                          </a:lnTo>
                          <a:lnTo>
                            <a:pt x="79" y="683"/>
                          </a:lnTo>
                          <a:lnTo>
                            <a:pt x="50" y="956"/>
                          </a:lnTo>
                          <a:lnTo>
                            <a:pt x="29" y="1326"/>
                          </a:lnTo>
                          <a:lnTo>
                            <a:pt x="33" y="1331"/>
                          </a:lnTo>
                          <a:lnTo>
                            <a:pt x="4" y="1641"/>
                          </a:lnTo>
                          <a:lnTo>
                            <a:pt x="0" y="1697"/>
                          </a:lnTo>
                          <a:lnTo>
                            <a:pt x="16" y="1709"/>
                          </a:lnTo>
                          <a:lnTo>
                            <a:pt x="39" y="1710"/>
                          </a:lnTo>
                          <a:lnTo>
                            <a:pt x="56" y="1699"/>
                          </a:lnTo>
                          <a:lnTo>
                            <a:pt x="62" y="1687"/>
                          </a:lnTo>
                          <a:lnTo>
                            <a:pt x="87" y="1070"/>
                          </a:lnTo>
                          <a:lnTo>
                            <a:pt x="120" y="633"/>
                          </a:lnTo>
                          <a:lnTo>
                            <a:pt x="134" y="360"/>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7" name="Freeform 98"/>
                    <p:cNvSpPr>
                      <a:spLocks/>
                    </p:cNvSpPr>
                    <p:nvPr/>
                  </p:nvSpPr>
                  <p:spPr bwMode="auto">
                    <a:xfrm>
                      <a:off x="3540" y="4390"/>
                      <a:ext cx="150" cy="329"/>
                    </a:xfrm>
                    <a:custGeom>
                      <a:avLst/>
                      <a:gdLst>
                        <a:gd name="T0" fmla="*/ 1 w 299"/>
                        <a:gd name="T1" fmla="*/ 1 h 658"/>
                        <a:gd name="T2" fmla="*/ 1 w 299"/>
                        <a:gd name="T3" fmla="*/ 1 h 658"/>
                        <a:gd name="T4" fmla="*/ 1 w 299"/>
                        <a:gd name="T5" fmla="*/ 1 h 658"/>
                        <a:gd name="T6" fmla="*/ 1 w 299"/>
                        <a:gd name="T7" fmla="*/ 1 h 658"/>
                        <a:gd name="T8" fmla="*/ 1 w 299"/>
                        <a:gd name="T9" fmla="*/ 1 h 658"/>
                        <a:gd name="T10" fmla="*/ 1 w 299"/>
                        <a:gd name="T11" fmla="*/ 1 h 658"/>
                        <a:gd name="T12" fmla="*/ 1 w 299"/>
                        <a:gd name="T13" fmla="*/ 1 h 658"/>
                        <a:gd name="T14" fmla="*/ 1 w 299"/>
                        <a:gd name="T15" fmla="*/ 1 h 658"/>
                        <a:gd name="T16" fmla="*/ 1 w 299"/>
                        <a:gd name="T17" fmla="*/ 1 h 658"/>
                        <a:gd name="T18" fmla="*/ 1 w 299"/>
                        <a:gd name="T19" fmla="*/ 1 h 658"/>
                        <a:gd name="T20" fmla="*/ 1 w 299"/>
                        <a:gd name="T21" fmla="*/ 1 h 658"/>
                        <a:gd name="T22" fmla="*/ 1 w 299"/>
                        <a:gd name="T23" fmla="*/ 1 h 658"/>
                        <a:gd name="T24" fmla="*/ 1 w 299"/>
                        <a:gd name="T25" fmla="*/ 1 h 658"/>
                        <a:gd name="T26" fmla="*/ 1 w 299"/>
                        <a:gd name="T27" fmla="*/ 1 h 658"/>
                        <a:gd name="T28" fmla="*/ 1 w 299"/>
                        <a:gd name="T29" fmla="*/ 1 h 658"/>
                        <a:gd name="T30" fmla="*/ 1 w 299"/>
                        <a:gd name="T31" fmla="*/ 1 h 658"/>
                        <a:gd name="T32" fmla="*/ 1 w 299"/>
                        <a:gd name="T33" fmla="*/ 1 h 658"/>
                        <a:gd name="T34" fmla="*/ 1 w 299"/>
                        <a:gd name="T35" fmla="*/ 1 h 658"/>
                        <a:gd name="T36" fmla="*/ 1 w 299"/>
                        <a:gd name="T37" fmla="*/ 1 h 658"/>
                        <a:gd name="T38" fmla="*/ 1 w 299"/>
                        <a:gd name="T39" fmla="*/ 1 h 658"/>
                        <a:gd name="T40" fmla="*/ 1 w 299"/>
                        <a:gd name="T41" fmla="*/ 1 h 658"/>
                        <a:gd name="T42" fmla="*/ 1 w 299"/>
                        <a:gd name="T43" fmla="*/ 1 h 658"/>
                        <a:gd name="T44" fmla="*/ 1 w 299"/>
                        <a:gd name="T45" fmla="*/ 1 h 658"/>
                        <a:gd name="T46" fmla="*/ 1 w 299"/>
                        <a:gd name="T47" fmla="*/ 1 h 658"/>
                        <a:gd name="T48" fmla="*/ 1 w 299"/>
                        <a:gd name="T49" fmla="*/ 1 h 658"/>
                        <a:gd name="T50" fmla="*/ 1 w 299"/>
                        <a:gd name="T51" fmla="*/ 1 h 658"/>
                        <a:gd name="T52" fmla="*/ 1 w 299"/>
                        <a:gd name="T53" fmla="*/ 1 h 658"/>
                        <a:gd name="T54" fmla="*/ 1 w 299"/>
                        <a:gd name="T55" fmla="*/ 1 h 658"/>
                        <a:gd name="T56" fmla="*/ 1 w 299"/>
                        <a:gd name="T57" fmla="*/ 1 h 658"/>
                        <a:gd name="T58" fmla="*/ 1 w 299"/>
                        <a:gd name="T59" fmla="*/ 1 h 658"/>
                        <a:gd name="T60" fmla="*/ 1 w 299"/>
                        <a:gd name="T61" fmla="*/ 1 h 658"/>
                        <a:gd name="T62" fmla="*/ 1 w 299"/>
                        <a:gd name="T63" fmla="*/ 1 h 658"/>
                        <a:gd name="T64" fmla="*/ 1 w 299"/>
                        <a:gd name="T65" fmla="*/ 1 h 658"/>
                        <a:gd name="T66" fmla="*/ 1 w 299"/>
                        <a:gd name="T67" fmla="*/ 1 h 658"/>
                        <a:gd name="T68" fmla="*/ 1 w 299"/>
                        <a:gd name="T69" fmla="*/ 1 h 658"/>
                        <a:gd name="T70" fmla="*/ 1 w 299"/>
                        <a:gd name="T71" fmla="*/ 1 h 658"/>
                        <a:gd name="T72" fmla="*/ 1 w 299"/>
                        <a:gd name="T73" fmla="*/ 1 h 658"/>
                        <a:gd name="T74" fmla="*/ 1 w 299"/>
                        <a:gd name="T75" fmla="*/ 1 h 658"/>
                        <a:gd name="T76" fmla="*/ 1 w 299"/>
                        <a:gd name="T77" fmla="*/ 1 h 658"/>
                        <a:gd name="T78" fmla="*/ 1 w 299"/>
                        <a:gd name="T79" fmla="*/ 1 h 658"/>
                        <a:gd name="T80" fmla="*/ 1 w 299"/>
                        <a:gd name="T81" fmla="*/ 1 h 658"/>
                        <a:gd name="T82" fmla="*/ 1 w 299"/>
                        <a:gd name="T83" fmla="*/ 1 h 658"/>
                        <a:gd name="T84" fmla="*/ 1 w 299"/>
                        <a:gd name="T85" fmla="*/ 1 h 658"/>
                        <a:gd name="T86" fmla="*/ 1 w 299"/>
                        <a:gd name="T87" fmla="*/ 1 h 658"/>
                        <a:gd name="T88" fmla="*/ 1 w 299"/>
                        <a:gd name="T89" fmla="*/ 1 h 658"/>
                        <a:gd name="T90" fmla="*/ 0 w 299"/>
                        <a:gd name="T91" fmla="*/ 1 h 658"/>
                        <a:gd name="T92" fmla="*/ 1 w 299"/>
                        <a:gd name="T93" fmla="*/ 1 h 658"/>
                        <a:gd name="T94" fmla="*/ 1 w 299"/>
                        <a:gd name="T95" fmla="*/ 1 h 658"/>
                        <a:gd name="T96" fmla="*/ 1 w 299"/>
                        <a:gd name="T97" fmla="*/ 1 h 658"/>
                        <a:gd name="T98" fmla="*/ 1 w 299"/>
                        <a:gd name="T99" fmla="*/ 1 h 658"/>
                        <a:gd name="T100" fmla="*/ 1 w 299"/>
                        <a:gd name="T101" fmla="*/ 1 h 658"/>
                        <a:gd name="T102" fmla="*/ 1 w 299"/>
                        <a:gd name="T103" fmla="*/ 1 h 6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658"/>
                        <a:gd name="T158" fmla="*/ 299 w 299"/>
                        <a:gd name="T159" fmla="*/ 658 h 6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658">
                          <a:moveTo>
                            <a:pt x="124" y="104"/>
                          </a:moveTo>
                          <a:lnTo>
                            <a:pt x="122" y="93"/>
                          </a:lnTo>
                          <a:lnTo>
                            <a:pt x="116" y="83"/>
                          </a:lnTo>
                          <a:lnTo>
                            <a:pt x="112" y="76"/>
                          </a:lnTo>
                          <a:lnTo>
                            <a:pt x="112" y="66"/>
                          </a:lnTo>
                          <a:lnTo>
                            <a:pt x="110" y="58"/>
                          </a:lnTo>
                          <a:lnTo>
                            <a:pt x="106" y="47"/>
                          </a:lnTo>
                          <a:lnTo>
                            <a:pt x="106" y="37"/>
                          </a:lnTo>
                          <a:lnTo>
                            <a:pt x="104" y="29"/>
                          </a:lnTo>
                          <a:lnTo>
                            <a:pt x="104" y="20"/>
                          </a:lnTo>
                          <a:lnTo>
                            <a:pt x="110" y="12"/>
                          </a:lnTo>
                          <a:lnTo>
                            <a:pt x="118" y="6"/>
                          </a:lnTo>
                          <a:lnTo>
                            <a:pt x="127" y="2"/>
                          </a:lnTo>
                          <a:lnTo>
                            <a:pt x="139" y="0"/>
                          </a:lnTo>
                          <a:lnTo>
                            <a:pt x="147" y="0"/>
                          </a:lnTo>
                          <a:lnTo>
                            <a:pt x="156" y="6"/>
                          </a:lnTo>
                          <a:lnTo>
                            <a:pt x="162" y="14"/>
                          </a:lnTo>
                          <a:lnTo>
                            <a:pt x="164" y="24"/>
                          </a:lnTo>
                          <a:lnTo>
                            <a:pt x="170" y="31"/>
                          </a:lnTo>
                          <a:lnTo>
                            <a:pt x="180" y="31"/>
                          </a:lnTo>
                          <a:lnTo>
                            <a:pt x="191" y="31"/>
                          </a:lnTo>
                          <a:lnTo>
                            <a:pt x="197" y="24"/>
                          </a:lnTo>
                          <a:lnTo>
                            <a:pt x="205" y="20"/>
                          </a:lnTo>
                          <a:lnTo>
                            <a:pt x="214" y="18"/>
                          </a:lnTo>
                          <a:lnTo>
                            <a:pt x="222" y="18"/>
                          </a:lnTo>
                          <a:lnTo>
                            <a:pt x="232" y="20"/>
                          </a:lnTo>
                          <a:lnTo>
                            <a:pt x="243" y="18"/>
                          </a:lnTo>
                          <a:lnTo>
                            <a:pt x="251" y="12"/>
                          </a:lnTo>
                          <a:lnTo>
                            <a:pt x="261" y="6"/>
                          </a:lnTo>
                          <a:lnTo>
                            <a:pt x="272" y="2"/>
                          </a:lnTo>
                          <a:lnTo>
                            <a:pt x="280" y="6"/>
                          </a:lnTo>
                          <a:lnTo>
                            <a:pt x="284" y="14"/>
                          </a:lnTo>
                          <a:lnTo>
                            <a:pt x="284" y="24"/>
                          </a:lnTo>
                          <a:lnTo>
                            <a:pt x="284" y="31"/>
                          </a:lnTo>
                          <a:lnTo>
                            <a:pt x="284" y="41"/>
                          </a:lnTo>
                          <a:lnTo>
                            <a:pt x="284" y="49"/>
                          </a:lnTo>
                          <a:lnTo>
                            <a:pt x="284" y="58"/>
                          </a:lnTo>
                          <a:lnTo>
                            <a:pt x="280" y="66"/>
                          </a:lnTo>
                          <a:lnTo>
                            <a:pt x="278" y="76"/>
                          </a:lnTo>
                          <a:lnTo>
                            <a:pt x="274" y="83"/>
                          </a:lnTo>
                          <a:lnTo>
                            <a:pt x="272" y="93"/>
                          </a:lnTo>
                          <a:lnTo>
                            <a:pt x="272" y="104"/>
                          </a:lnTo>
                          <a:lnTo>
                            <a:pt x="267" y="112"/>
                          </a:lnTo>
                          <a:lnTo>
                            <a:pt x="267" y="122"/>
                          </a:lnTo>
                          <a:lnTo>
                            <a:pt x="261" y="129"/>
                          </a:lnTo>
                          <a:lnTo>
                            <a:pt x="263" y="162"/>
                          </a:lnTo>
                          <a:lnTo>
                            <a:pt x="286" y="272"/>
                          </a:lnTo>
                          <a:lnTo>
                            <a:pt x="299" y="381"/>
                          </a:lnTo>
                          <a:lnTo>
                            <a:pt x="296" y="476"/>
                          </a:lnTo>
                          <a:lnTo>
                            <a:pt x="296" y="485"/>
                          </a:lnTo>
                          <a:lnTo>
                            <a:pt x="274" y="578"/>
                          </a:lnTo>
                          <a:lnTo>
                            <a:pt x="249" y="647"/>
                          </a:lnTo>
                          <a:lnTo>
                            <a:pt x="257" y="580"/>
                          </a:lnTo>
                          <a:lnTo>
                            <a:pt x="257" y="462"/>
                          </a:lnTo>
                          <a:lnTo>
                            <a:pt x="240" y="580"/>
                          </a:lnTo>
                          <a:lnTo>
                            <a:pt x="209" y="658"/>
                          </a:lnTo>
                          <a:lnTo>
                            <a:pt x="205" y="630"/>
                          </a:lnTo>
                          <a:lnTo>
                            <a:pt x="205" y="620"/>
                          </a:lnTo>
                          <a:lnTo>
                            <a:pt x="205" y="607"/>
                          </a:lnTo>
                          <a:lnTo>
                            <a:pt x="209" y="597"/>
                          </a:lnTo>
                          <a:lnTo>
                            <a:pt x="209" y="583"/>
                          </a:lnTo>
                          <a:lnTo>
                            <a:pt x="211" y="572"/>
                          </a:lnTo>
                          <a:lnTo>
                            <a:pt x="211" y="562"/>
                          </a:lnTo>
                          <a:lnTo>
                            <a:pt x="211" y="551"/>
                          </a:lnTo>
                          <a:lnTo>
                            <a:pt x="203" y="551"/>
                          </a:lnTo>
                          <a:lnTo>
                            <a:pt x="203" y="560"/>
                          </a:lnTo>
                          <a:lnTo>
                            <a:pt x="197" y="574"/>
                          </a:lnTo>
                          <a:lnTo>
                            <a:pt x="193" y="589"/>
                          </a:lnTo>
                          <a:lnTo>
                            <a:pt x="193" y="597"/>
                          </a:lnTo>
                          <a:lnTo>
                            <a:pt x="191" y="608"/>
                          </a:lnTo>
                          <a:lnTo>
                            <a:pt x="191" y="618"/>
                          </a:lnTo>
                          <a:lnTo>
                            <a:pt x="185" y="630"/>
                          </a:lnTo>
                          <a:lnTo>
                            <a:pt x="185" y="637"/>
                          </a:lnTo>
                          <a:lnTo>
                            <a:pt x="182" y="647"/>
                          </a:lnTo>
                          <a:lnTo>
                            <a:pt x="176" y="655"/>
                          </a:lnTo>
                          <a:lnTo>
                            <a:pt x="170" y="643"/>
                          </a:lnTo>
                          <a:lnTo>
                            <a:pt x="168" y="632"/>
                          </a:lnTo>
                          <a:lnTo>
                            <a:pt x="168" y="624"/>
                          </a:lnTo>
                          <a:lnTo>
                            <a:pt x="162" y="632"/>
                          </a:lnTo>
                          <a:lnTo>
                            <a:pt x="162" y="643"/>
                          </a:lnTo>
                          <a:lnTo>
                            <a:pt x="151" y="643"/>
                          </a:lnTo>
                          <a:lnTo>
                            <a:pt x="147" y="632"/>
                          </a:lnTo>
                          <a:lnTo>
                            <a:pt x="145" y="620"/>
                          </a:lnTo>
                          <a:lnTo>
                            <a:pt x="145" y="607"/>
                          </a:lnTo>
                          <a:lnTo>
                            <a:pt x="145" y="591"/>
                          </a:lnTo>
                          <a:lnTo>
                            <a:pt x="139" y="578"/>
                          </a:lnTo>
                          <a:lnTo>
                            <a:pt x="139" y="562"/>
                          </a:lnTo>
                          <a:lnTo>
                            <a:pt x="139" y="551"/>
                          </a:lnTo>
                          <a:lnTo>
                            <a:pt x="139" y="539"/>
                          </a:lnTo>
                          <a:lnTo>
                            <a:pt x="139" y="528"/>
                          </a:lnTo>
                          <a:lnTo>
                            <a:pt x="139" y="510"/>
                          </a:lnTo>
                          <a:lnTo>
                            <a:pt x="139" y="503"/>
                          </a:lnTo>
                          <a:lnTo>
                            <a:pt x="139" y="487"/>
                          </a:lnTo>
                          <a:lnTo>
                            <a:pt x="139" y="480"/>
                          </a:lnTo>
                          <a:lnTo>
                            <a:pt x="129" y="480"/>
                          </a:lnTo>
                          <a:lnTo>
                            <a:pt x="124" y="487"/>
                          </a:lnTo>
                          <a:lnTo>
                            <a:pt x="122" y="497"/>
                          </a:lnTo>
                          <a:lnTo>
                            <a:pt x="118" y="514"/>
                          </a:lnTo>
                          <a:lnTo>
                            <a:pt x="118" y="522"/>
                          </a:lnTo>
                          <a:lnTo>
                            <a:pt x="116" y="533"/>
                          </a:lnTo>
                          <a:lnTo>
                            <a:pt x="116" y="545"/>
                          </a:lnTo>
                          <a:lnTo>
                            <a:pt x="116" y="555"/>
                          </a:lnTo>
                          <a:lnTo>
                            <a:pt x="112" y="562"/>
                          </a:lnTo>
                          <a:lnTo>
                            <a:pt x="112" y="574"/>
                          </a:lnTo>
                          <a:lnTo>
                            <a:pt x="112" y="583"/>
                          </a:lnTo>
                          <a:lnTo>
                            <a:pt x="112" y="591"/>
                          </a:lnTo>
                          <a:lnTo>
                            <a:pt x="106" y="583"/>
                          </a:lnTo>
                          <a:lnTo>
                            <a:pt x="100" y="566"/>
                          </a:lnTo>
                          <a:lnTo>
                            <a:pt x="100" y="555"/>
                          </a:lnTo>
                          <a:lnTo>
                            <a:pt x="98" y="545"/>
                          </a:lnTo>
                          <a:lnTo>
                            <a:pt x="93" y="537"/>
                          </a:lnTo>
                          <a:lnTo>
                            <a:pt x="83" y="537"/>
                          </a:lnTo>
                          <a:lnTo>
                            <a:pt x="83" y="545"/>
                          </a:lnTo>
                          <a:lnTo>
                            <a:pt x="81" y="556"/>
                          </a:lnTo>
                          <a:lnTo>
                            <a:pt x="75" y="568"/>
                          </a:lnTo>
                          <a:lnTo>
                            <a:pt x="75" y="578"/>
                          </a:lnTo>
                          <a:lnTo>
                            <a:pt x="75" y="589"/>
                          </a:lnTo>
                          <a:lnTo>
                            <a:pt x="75" y="603"/>
                          </a:lnTo>
                          <a:lnTo>
                            <a:pt x="75" y="614"/>
                          </a:lnTo>
                          <a:lnTo>
                            <a:pt x="75" y="630"/>
                          </a:lnTo>
                          <a:lnTo>
                            <a:pt x="75" y="641"/>
                          </a:lnTo>
                          <a:lnTo>
                            <a:pt x="69" y="649"/>
                          </a:lnTo>
                          <a:lnTo>
                            <a:pt x="69" y="637"/>
                          </a:lnTo>
                          <a:lnTo>
                            <a:pt x="69" y="630"/>
                          </a:lnTo>
                          <a:lnTo>
                            <a:pt x="69" y="620"/>
                          </a:lnTo>
                          <a:lnTo>
                            <a:pt x="69" y="612"/>
                          </a:lnTo>
                          <a:lnTo>
                            <a:pt x="64" y="601"/>
                          </a:lnTo>
                          <a:lnTo>
                            <a:pt x="60" y="591"/>
                          </a:lnTo>
                          <a:lnTo>
                            <a:pt x="58" y="580"/>
                          </a:lnTo>
                          <a:lnTo>
                            <a:pt x="54" y="572"/>
                          </a:lnTo>
                          <a:lnTo>
                            <a:pt x="54" y="562"/>
                          </a:lnTo>
                          <a:lnTo>
                            <a:pt x="54" y="555"/>
                          </a:lnTo>
                          <a:lnTo>
                            <a:pt x="54" y="543"/>
                          </a:lnTo>
                          <a:lnTo>
                            <a:pt x="54" y="533"/>
                          </a:lnTo>
                          <a:lnTo>
                            <a:pt x="58" y="522"/>
                          </a:lnTo>
                          <a:lnTo>
                            <a:pt x="58" y="510"/>
                          </a:lnTo>
                          <a:lnTo>
                            <a:pt x="60" y="503"/>
                          </a:lnTo>
                          <a:lnTo>
                            <a:pt x="64" y="491"/>
                          </a:lnTo>
                          <a:lnTo>
                            <a:pt x="64" y="481"/>
                          </a:lnTo>
                          <a:lnTo>
                            <a:pt x="66" y="474"/>
                          </a:lnTo>
                          <a:lnTo>
                            <a:pt x="69" y="464"/>
                          </a:lnTo>
                          <a:lnTo>
                            <a:pt x="69" y="456"/>
                          </a:lnTo>
                          <a:lnTo>
                            <a:pt x="60" y="458"/>
                          </a:lnTo>
                          <a:lnTo>
                            <a:pt x="52" y="470"/>
                          </a:lnTo>
                          <a:lnTo>
                            <a:pt x="42" y="480"/>
                          </a:lnTo>
                          <a:lnTo>
                            <a:pt x="35" y="491"/>
                          </a:lnTo>
                          <a:lnTo>
                            <a:pt x="29" y="499"/>
                          </a:lnTo>
                          <a:lnTo>
                            <a:pt x="23" y="508"/>
                          </a:lnTo>
                          <a:lnTo>
                            <a:pt x="23" y="516"/>
                          </a:lnTo>
                          <a:lnTo>
                            <a:pt x="19" y="531"/>
                          </a:lnTo>
                          <a:lnTo>
                            <a:pt x="19" y="539"/>
                          </a:lnTo>
                          <a:lnTo>
                            <a:pt x="19" y="551"/>
                          </a:lnTo>
                          <a:lnTo>
                            <a:pt x="23" y="562"/>
                          </a:lnTo>
                          <a:lnTo>
                            <a:pt x="23" y="572"/>
                          </a:lnTo>
                          <a:lnTo>
                            <a:pt x="23" y="580"/>
                          </a:lnTo>
                          <a:lnTo>
                            <a:pt x="13" y="583"/>
                          </a:lnTo>
                          <a:lnTo>
                            <a:pt x="12" y="574"/>
                          </a:lnTo>
                          <a:lnTo>
                            <a:pt x="6" y="566"/>
                          </a:lnTo>
                          <a:lnTo>
                            <a:pt x="6" y="555"/>
                          </a:lnTo>
                          <a:lnTo>
                            <a:pt x="6" y="545"/>
                          </a:lnTo>
                          <a:lnTo>
                            <a:pt x="6" y="533"/>
                          </a:lnTo>
                          <a:lnTo>
                            <a:pt x="6" y="526"/>
                          </a:lnTo>
                          <a:lnTo>
                            <a:pt x="6" y="516"/>
                          </a:lnTo>
                          <a:lnTo>
                            <a:pt x="6" y="508"/>
                          </a:lnTo>
                          <a:lnTo>
                            <a:pt x="6" y="499"/>
                          </a:lnTo>
                          <a:lnTo>
                            <a:pt x="12" y="487"/>
                          </a:lnTo>
                          <a:lnTo>
                            <a:pt x="12" y="480"/>
                          </a:lnTo>
                          <a:lnTo>
                            <a:pt x="12" y="464"/>
                          </a:lnTo>
                          <a:lnTo>
                            <a:pt x="17" y="453"/>
                          </a:lnTo>
                          <a:lnTo>
                            <a:pt x="23" y="441"/>
                          </a:lnTo>
                          <a:lnTo>
                            <a:pt x="25" y="433"/>
                          </a:lnTo>
                          <a:lnTo>
                            <a:pt x="31" y="422"/>
                          </a:lnTo>
                          <a:lnTo>
                            <a:pt x="40" y="406"/>
                          </a:lnTo>
                          <a:lnTo>
                            <a:pt x="42" y="395"/>
                          </a:lnTo>
                          <a:lnTo>
                            <a:pt x="48" y="387"/>
                          </a:lnTo>
                          <a:lnTo>
                            <a:pt x="52" y="378"/>
                          </a:lnTo>
                          <a:lnTo>
                            <a:pt x="52" y="370"/>
                          </a:lnTo>
                          <a:lnTo>
                            <a:pt x="42" y="364"/>
                          </a:lnTo>
                          <a:lnTo>
                            <a:pt x="35" y="364"/>
                          </a:lnTo>
                          <a:lnTo>
                            <a:pt x="23" y="376"/>
                          </a:lnTo>
                          <a:lnTo>
                            <a:pt x="17" y="383"/>
                          </a:lnTo>
                          <a:lnTo>
                            <a:pt x="6" y="395"/>
                          </a:lnTo>
                          <a:lnTo>
                            <a:pt x="0" y="381"/>
                          </a:lnTo>
                          <a:lnTo>
                            <a:pt x="0" y="366"/>
                          </a:lnTo>
                          <a:lnTo>
                            <a:pt x="0" y="354"/>
                          </a:lnTo>
                          <a:lnTo>
                            <a:pt x="0" y="347"/>
                          </a:lnTo>
                          <a:lnTo>
                            <a:pt x="6" y="335"/>
                          </a:lnTo>
                          <a:lnTo>
                            <a:pt x="8" y="326"/>
                          </a:lnTo>
                          <a:lnTo>
                            <a:pt x="12" y="314"/>
                          </a:lnTo>
                          <a:lnTo>
                            <a:pt x="17" y="306"/>
                          </a:lnTo>
                          <a:lnTo>
                            <a:pt x="23" y="295"/>
                          </a:lnTo>
                          <a:lnTo>
                            <a:pt x="31" y="283"/>
                          </a:lnTo>
                          <a:lnTo>
                            <a:pt x="35" y="274"/>
                          </a:lnTo>
                          <a:lnTo>
                            <a:pt x="40" y="266"/>
                          </a:lnTo>
                          <a:lnTo>
                            <a:pt x="42" y="256"/>
                          </a:lnTo>
                          <a:lnTo>
                            <a:pt x="52" y="245"/>
                          </a:lnTo>
                          <a:lnTo>
                            <a:pt x="54" y="237"/>
                          </a:lnTo>
                          <a:lnTo>
                            <a:pt x="60" y="227"/>
                          </a:lnTo>
                          <a:lnTo>
                            <a:pt x="69" y="220"/>
                          </a:lnTo>
                          <a:lnTo>
                            <a:pt x="77" y="214"/>
                          </a:lnTo>
                          <a:lnTo>
                            <a:pt x="81" y="204"/>
                          </a:lnTo>
                          <a:lnTo>
                            <a:pt x="89" y="197"/>
                          </a:lnTo>
                          <a:lnTo>
                            <a:pt x="98" y="191"/>
                          </a:lnTo>
                          <a:lnTo>
                            <a:pt x="98" y="181"/>
                          </a:lnTo>
                          <a:lnTo>
                            <a:pt x="104" y="174"/>
                          </a:lnTo>
                          <a:lnTo>
                            <a:pt x="110" y="164"/>
                          </a:lnTo>
                          <a:lnTo>
                            <a:pt x="110" y="156"/>
                          </a:lnTo>
                          <a:lnTo>
                            <a:pt x="116" y="147"/>
                          </a:lnTo>
                          <a:lnTo>
                            <a:pt x="124" y="104"/>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8" name="Freeform 99"/>
                    <p:cNvSpPr>
                      <a:spLocks/>
                    </p:cNvSpPr>
                    <p:nvPr/>
                  </p:nvSpPr>
                  <p:spPr bwMode="auto">
                    <a:xfrm>
                      <a:off x="3583" y="4436"/>
                      <a:ext cx="101" cy="42"/>
                    </a:xfrm>
                    <a:custGeom>
                      <a:avLst/>
                      <a:gdLst>
                        <a:gd name="T0" fmla="*/ 0 w 203"/>
                        <a:gd name="T1" fmla="*/ 0 h 84"/>
                        <a:gd name="T2" fmla="*/ 0 w 203"/>
                        <a:gd name="T3" fmla="*/ 1 h 84"/>
                        <a:gd name="T4" fmla="*/ 0 w 203"/>
                        <a:gd name="T5" fmla="*/ 1 h 84"/>
                        <a:gd name="T6" fmla="*/ 0 w 203"/>
                        <a:gd name="T7" fmla="*/ 1 h 84"/>
                        <a:gd name="T8" fmla="*/ 0 w 203"/>
                        <a:gd name="T9" fmla="*/ 1 h 84"/>
                        <a:gd name="T10" fmla="*/ 0 w 203"/>
                        <a:gd name="T11" fmla="*/ 1 h 84"/>
                        <a:gd name="T12" fmla="*/ 0 w 203"/>
                        <a:gd name="T13" fmla="*/ 1 h 84"/>
                        <a:gd name="T14" fmla="*/ 0 w 203"/>
                        <a:gd name="T15" fmla="*/ 1 h 84"/>
                        <a:gd name="T16" fmla="*/ 0 w 203"/>
                        <a:gd name="T17" fmla="*/ 1 h 84"/>
                        <a:gd name="T18" fmla="*/ 0 w 203"/>
                        <a:gd name="T19" fmla="*/ 1 h 84"/>
                        <a:gd name="T20" fmla="*/ 0 w 203"/>
                        <a:gd name="T21" fmla="*/ 1 h 84"/>
                        <a:gd name="T22" fmla="*/ 0 w 203"/>
                        <a:gd name="T23" fmla="*/ 1 h 84"/>
                        <a:gd name="T24" fmla="*/ 0 w 203"/>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84"/>
                        <a:gd name="T41" fmla="*/ 203 w 203"/>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84">
                          <a:moveTo>
                            <a:pt x="15" y="0"/>
                          </a:moveTo>
                          <a:lnTo>
                            <a:pt x="68" y="11"/>
                          </a:lnTo>
                          <a:lnTo>
                            <a:pt x="127" y="11"/>
                          </a:lnTo>
                          <a:lnTo>
                            <a:pt x="189" y="6"/>
                          </a:lnTo>
                          <a:lnTo>
                            <a:pt x="203" y="4"/>
                          </a:lnTo>
                          <a:lnTo>
                            <a:pt x="201" y="40"/>
                          </a:lnTo>
                          <a:lnTo>
                            <a:pt x="201" y="73"/>
                          </a:lnTo>
                          <a:lnTo>
                            <a:pt x="151" y="84"/>
                          </a:lnTo>
                          <a:lnTo>
                            <a:pt x="85" y="84"/>
                          </a:lnTo>
                          <a:lnTo>
                            <a:pt x="27" y="69"/>
                          </a:lnTo>
                          <a:lnTo>
                            <a:pt x="0" y="56"/>
                          </a:lnTo>
                          <a:lnTo>
                            <a:pt x="0" y="38"/>
                          </a:lnTo>
                          <a:lnTo>
                            <a:pt x="1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sp>
                <p:nvSpPr>
                  <p:cNvPr id="98360" name="Freeform 100"/>
                  <p:cNvSpPr>
                    <a:spLocks/>
                  </p:cNvSpPr>
                  <p:nvPr/>
                </p:nvSpPr>
                <p:spPr bwMode="auto">
                  <a:xfrm>
                    <a:off x="3374" y="3986"/>
                    <a:ext cx="310" cy="158"/>
                  </a:xfrm>
                  <a:custGeom>
                    <a:avLst/>
                    <a:gdLst>
                      <a:gd name="T0" fmla="*/ 1 w 620"/>
                      <a:gd name="T1" fmla="*/ 0 h 318"/>
                      <a:gd name="T2" fmla="*/ 1 w 620"/>
                      <a:gd name="T3" fmla="*/ 0 h 318"/>
                      <a:gd name="T4" fmla="*/ 1 w 620"/>
                      <a:gd name="T5" fmla="*/ 0 h 318"/>
                      <a:gd name="T6" fmla="*/ 1 w 620"/>
                      <a:gd name="T7" fmla="*/ 0 h 318"/>
                      <a:gd name="T8" fmla="*/ 0 w 620"/>
                      <a:gd name="T9" fmla="*/ 0 h 318"/>
                      <a:gd name="T10" fmla="*/ 1 w 620"/>
                      <a:gd name="T11" fmla="*/ 0 h 318"/>
                      <a:gd name="T12" fmla="*/ 1 w 620"/>
                      <a:gd name="T13" fmla="*/ 0 h 318"/>
                      <a:gd name="T14" fmla="*/ 1 w 620"/>
                      <a:gd name="T15" fmla="*/ 0 h 318"/>
                      <a:gd name="T16" fmla="*/ 1 w 620"/>
                      <a:gd name="T17" fmla="*/ 0 h 318"/>
                      <a:gd name="T18" fmla="*/ 1 w 620"/>
                      <a:gd name="T19" fmla="*/ 0 h 318"/>
                      <a:gd name="T20" fmla="*/ 1 w 620"/>
                      <a:gd name="T21" fmla="*/ 0 h 318"/>
                      <a:gd name="T22" fmla="*/ 1 w 620"/>
                      <a:gd name="T23" fmla="*/ 0 h 318"/>
                      <a:gd name="T24" fmla="*/ 1 w 620"/>
                      <a:gd name="T25" fmla="*/ 0 h 318"/>
                      <a:gd name="T26" fmla="*/ 1 w 620"/>
                      <a:gd name="T27" fmla="*/ 0 h 318"/>
                      <a:gd name="T28" fmla="*/ 1 w 620"/>
                      <a:gd name="T29" fmla="*/ 0 h 318"/>
                      <a:gd name="T30" fmla="*/ 1 w 620"/>
                      <a:gd name="T31" fmla="*/ 0 h 318"/>
                      <a:gd name="T32" fmla="*/ 1 w 620"/>
                      <a:gd name="T33" fmla="*/ 0 h 318"/>
                      <a:gd name="T34" fmla="*/ 1 w 620"/>
                      <a:gd name="T35" fmla="*/ 0 h 318"/>
                      <a:gd name="T36" fmla="*/ 1 w 620"/>
                      <a:gd name="T37" fmla="*/ 0 h 318"/>
                      <a:gd name="T38" fmla="*/ 1 w 620"/>
                      <a:gd name="T39" fmla="*/ 0 h 318"/>
                      <a:gd name="T40" fmla="*/ 1 w 620"/>
                      <a:gd name="T41" fmla="*/ 0 h 318"/>
                      <a:gd name="T42" fmla="*/ 1 w 620"/>
                      <a:gd name="T43" fmla="*/ 0 h 318"/>
                      <a:gd name="T44" fmla="*/ 1 w 620"/>
                      <a:gd name="T45" fmla="*/ 0 h 318"/>
                      <a:gd name="T46" fmla="*/ 1 w 620"/>
                      <a:gd name="T47" fmla="*/ 0 h 318"/>
                      <a:gd name="T48" fmla="*/ 1 w 620"/>
                      <a:gd name="T49" fmla="*/ 0 h 318"/>
                      <a:gd name="T50" fmla="*/ 1 w 620"/>
                      <a:gd name="T51" fmla="*/ 0 h 318"/>
                      <a:gd name="T52" fmla="*/ 1 w 620"/>
                      <a:gd name="T53" fmla="*/ 0 h 318"/>
                      <a:gd name="T54" fmla="*/ 1 w 620"/>
                      <a:gd name="T55" fmla="*/ 0 h 318"/>
                      <a:gd name="T56" fmla="*/ 1 w 620"/>
                      <a:gd name="T57" fmla="*/ 0 h 318"/>
                      <a:gd name="T58" fmla="*/ 1 w 620"/>
                      <a:gd name="T59" fmla="*/ 0 h 318"/>
                      <a:gd name="T60" fmla="*/ 1 w 620"/>
                      <a:gd name="T61" fmla="*/ 0 h 318"/>
                      <a:gd name="T62" fmla="*/ 1 w 620"/>
                      <a:gd name="T63" fmla="*/ 0 h 318"/>
                      <a:gd name="T64" fmla="*/ 1 w 620"/>
                      <a:gd name="T65" fmla="*/ 0 h 318"/>
                      <a:gd name="T66" fmla="*/ 1 w 620"/>
                      <a:gd name="T67" fmla="*/ 0 h 3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0"/>
                      <a:gd name="T103" fmla="*/ 0 h 318"/>
                      <a:gd name="T104" fmla="*/ 620 w 620"/>
                      <a:gd name="T105" fmla="*/ 318 h 3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0" h="318">
                        <a:moveTo>
                          <a:pt x="129" y="70"/>
                        </a:moveTo>
                        <a:lnTo>
                          <a:pt x="100" y="29"/>
                        </a:lnTo>
                        <a:lnTo>
                          <a:pt x="52" y="0"/>
                        </a:lnTo>
                        <a:lnTo>
                          <a:pt x="19" y="6"/>
                        </a:lnTo>
                        <a:lnTo>
                          <a:pt x="0" y="35"/>
                        </a:lnTo>
                        <a:lnTo>
                          <a:pt x="5" y="97"/>
                        </a:lnTo>
                        <a:lnTo>
                          <a:pt x="29" y="154"/>
                        </a:lnTo>
                        <a:lnTo>
                          <a:pt x="75" y="189"/>
                        </a:lnTo>
                        <a:lnTo>
                          <a:pt x="150" y="229"/>
                        </a:lnTo>
                        <a:lnTo>
                          <a:pt x="220" y="283"/>
                        </a:lnTo>
                        <a:lnTo>
                          <a:pt x="274" y="318"/>
                        </a:lnTo>
                        <a:lnTo>
                          <a:pt x="307" y="316"/>
                        </a:lnTo>
                        <a:lnTo>
                          <a:pt x="355" y="287"/>
                        </a:lnTo>
                        <a:lnTo>
                          <a:pt x="419" y="224"/>
                        </a:lnTo>
                        <a:lnTo>
                          <a:pt x="475" y="179"/>
                        </a:lnTo>
                        <a:lnTo>
                          <a:pt x="500" y="189"/>
                        </a:lnTo>
                        <a:lnTo>
                          <a:pt x="515" y="224"/>
                        </a:lnTo>
                        <a:lnTo>
                          <a:pt x="523" y="226"/>
                        </a:lnTo>
                        <a:lnTo>
                          <a:pt x="573" y="231"/>
                        </a:lnTo>
                        <a:lnTo>
                          <a:pt x="602" y="206"/>
                        </a:lnTo>
                        <a:lnTo>
                          <a:pt x="616" y="145"/>
                        </a:lnTo>
                        <a:lnTo>
                          <a:pt x="620" y="58"/>
                        </a:lnTo>
                        <a:lnTo>
                          <a:pt x="585" y="18"/>
                        </a:lnTo>
                        <a:lnTo>
                          <a:pt x="533" y="18"/>
                        </a:lnTo>
                        <a:lnTo>
                          <a:pt x="486" y="39"/>
                        </a:lnTo>
                        <a:lnTo>
                          <a:pt x="448" y="99"/>
                        </a:lnTo>
                        <a:lnTo>
                          <a:pt x="419" y="149"/>
                        </a:lnTo>
                        <a:lnTo>
                          <a:pt x="376" y="195"/>
                        </a:lnTo>
                        <a:lnTo>
                          <a:pt x="326" y="231"/>
                        </a:lnTo>
                        <a:lnTo>
                          <a:pt x="289" y="237"/>
                        </a:lnTo>
                        <a:lnTo>
                          <a:pt x="255" y="224"/>
                        </a:lnTo>
                        <a:lnTo>
                          <a:pt x="210" y="185"/>
                        </a:lnTo>
                        <a:lnTo>
                          <a:pt x="173" y="139"/>
                        </a:lnTo>
                        <a:lnTo>
                          <a:pt x="12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1" name="Freeform 101"/>
                  <p:cNvSpPr>
                    <a:spLocks/>
                  </p:cNvSpPr>
                  <p:nvPr/>
                </p:nvSpPr>
                <p:spPr bwMode="auto">
                  <a:xfrm>
                    <a:off x="3151" y="3481"/>
                    <a:ext cx="417" cy="479"/>
                  </a:xfrm>
                  <a:custGeom>
                    <a:avLst/>
                    <a:gdLst>
                      <a:gd name="T0" fmla="*/ 0 w 835"/>
                      <a:gd name="T1" fmla="*/ 1 h 958"/>
                      <a:gd name="T2" fmla="*/ 0 w 835"/>
                      <a:gd name="T3" fmla="*/ 1 h 958"/>
                      <a:gd name="T4" fmla="*/ 0 w 835"/>
                      <a:gd name="T5" fmla="*/ 1 h 958"/>
                      <a:gd name="T6" fmla="*/ 0 w 835"/>
                      <a:gd name="T7" fmla="*/ 1 h 958"/>
                      <a:gd name="T8" fmla="*/ 0 w 835"/>
                      <a:gd name="T9" fmla="*/ 1 h 958"/>
                      <a:gd name="T10" fmla="*/ 0 w 835"/>
                      <a:gd name="T11" fmla="*/ 1 h 958"/>
                      <a:gd name="T12" fmla="*/ 0 w 835"/>
                      <a:gd name="T13" fmla="*/ 1 h 958"/>
                      <a:gd name="T14" fmla="*/ 0 w 835"/>
                      <a:gd name="T15" fmla="*/ 1 h 958"/>
                      <a:gd name="T16" fmla="*/ 0 w 835"/>
                      <a:gd name="T17" fmla="*/ 1 h 958"/>
                      <a:gd name="T18" fmla="*/ 0 w 835"/>
                      <a:gd name="T19" fmla="*/ 1 h 958"/>
                      <a:gd name="T20" fmla="*/ 0 w 835"/>
                      <a:gd name="T21" fmla="*/ 1 h 958"/>
                      <a:gd name="T22" fmla="*/ 0 w 835"/>
                      <a:gd name="T23" fmla="*/ 1 h 958"/>
                      <a:gd name="T24" fmla="*/ 0 w 835"/>
                      <a:gd name="T25" fmla="*/ 1 h 958"/>
                      <a:gd name="T26" fmla="*/ 0 w 835"/>
                      <a:gd name="T27" fmla="*/ 1 h 958"/>
                      <a:gd name="T28" fmla="*/ 0 w 835"/>
                      <a:gd name="T29" fmla="*/ 1 h 958"/>
                      <a:gd name="T30" fmla="*/ 0 w 835"/>
                      <a:gd name="T31" fmla="*/ 1 h 958"/>
                      <a:gd name="T32" fmla="*/ 0 w 835"/>
                      <a:gd name="T33" fmla="*/ 1 h 958"/>
                      <a:gd name="T34" fmla="*/ 0 w 835"/>
                      <a:gd name="T35" fmla="*/ 1 h 958"/>
                      <a:gd name="T36" fmla="*/ 0 w 835"/>
                      <a:gd name="T37" fmla="*/ 1 h 958"/>
                      <a:gd name="T38" fmla="*/ 0 w 835"/>
                      <a:gd name="T39" fmla="*/ 1 h 958"/>
                      <a:gd name="T40" fmla="*/ 0 w 835"/>
                      <a:gd name="T41" fmla="*/ 1 h 958"/>
                      <a:gd name="T42" fmla="*/ 0 w 835"/>
                      <a:gd name="T43" fmla="*/ 1 h 958"/>
                      <a:gd name="T44" fmla="*/ 0 w 835"/>
                      <a:gd name="T45" fmla="*/ 1 h 958"/>
                      <a:gd name="T46" fmla="*/ 0 w 835"/>
                      <a:gd name="T47" fmla="*/ 1 h 958"/>
                      <a:gd name="T48" fmla="*/ 0 w 835"/>
                      <a:gd name="T49" fmla="*/ 1 h 958"/>
                      <a:gd name="T50" fmla="*/ 0 w 835"/>
                      <a:gd name="T51" fmla="*/ 1 h 958"/>
                      <a:gd name="T52" fmla="*/ 0 w 835"/>
                      <a:gd name="T53" fmla="*/ 1 h 958"/>
                      <a:gd name="T54" fmla="*/ 0 w 835"/>
                      <a:gd name="T55" fmla="*/ 1 h 958"/>
                      <a:gd name="T56" fmla="*/ 0 w 835"/>
                      <a:gd name="T57" fmla="*/ 1 h 958"/>
                      <a:gd name="T58" fmla="*/ 0 w 835"/>
                      <a:gd name="T59" fmla="*/ 1 h 958"/>
                      <a:gd name="T60" fmla="*/ 0 w 835"/>
                      <a:gd name="T61" fmla="*/ 1 h 958"/>
                      <a:gd name="T62" fmla="*/ 0 w 835"/>
                      <a:gd name="T63" fmla="*/ 1 h 958"/>
                      <a:gd name="T64" fmla="*/ 0 w 835"/>
                      <a:gd name="T65" fmla="*/ 0 h 958"/>
                      <a:gd name="T66" fmla="*/ 0 w 835"/>
                      <a:gd name="T67" fmla="*/ 1 h 958"/>
                      <a:gd name="T68" fmla="*/ 0 w 835"/>
                      <a:gd name="T69" fmla="*/ 1 h 958"/>
                      <a:gd name="T70" fmla="*/ 0 w 835"/>
                      <a:gd name="T71" fmla="*/ 1 h 958"/>
                      <a:gd name="T72" fmla="*/ 0 w 835"/>
                      <a:gd name="T73" fmla="*/ 1 h 958"/>
                      <a:gd name="T74" fmla="*/ 0 w 835"/>
                      <a:gd name="T75" fmla="*/ 1 h 958"/>
                      <a:gd name="T76" fmla="*/ 0 w 835"/>
                      <a:gd name="T77" fmla="*/ 1 h 958"/>
                      <a:gd name="T78" fmla="*/ 0 w 835"/>
                      <a:gd name="T79" fmla="*/ 1 h 958"/>
                      <a:gd name="T80" fmla="*/ 0 w 835"/>
                      <a:gd name="T81" fmla="*/ 1 h 958"/>
                      <a:gd name="T82" fmla="*/ 0 w 835"/>
                      <a:gd name="T83" fmla="*/ 1 h 958"/>
                      <a:gd name="T84" fmla="*/ 0 w 835"/>
                      <a:gd name="T85" fmla="*/ 1 h 958"/>
                      <a:gd name="T86" fmla="*/ 0 w 835"/>
                      <a:gd name="T87" fmla="*/ 1 h 958"/>
                      <a:gd name="T88" fmla="*/ 0 w 835"/>
                      <a:gd name="T89" fmla="*/ 1 h 958"/>
                      <a:gd name="T90" fmla="*/ 0 w 835"/>
                      <a:gd name="T91" fmla="*/ 1 h 958"/>
                      <a:gd name="T92" fmla="*/ 0 w 835"/>
                      <a:gd name="T93" fmla="*/ 1 h 9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5"/>
                      <a:gd name="T142" fmla="*/ 0 h 958"/>
                      <a:gd name="T143" fmla="*/ 835 w 835"/>
                      <a:gd name="T144" fmla="*/ 958 h 9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5" h="958">
                        <a:moveTo>
                          <a:pt x="4" y="564"/>
                        </a:moveTo>
                        <a:lnTo>
                          <a:pt x="87" y="566"/>
                        </a:lnTo>
                        <a:lnTo>
                          <a:pt x="155" y="564"/>
                        </a:lnTo>
                        <a:lnTo>
                          <a:pt x="242" y="560"/>
                        </a:lnTo>
                        <a:lnTo>
                          <a:pt x="325" y="570"/>
                        </a:lnTo>
                        <a:lnTo>
                          <a:pt x="416" y="581"/>
                        </a:lnTo>
                        <a:lnTo>
                          <a:pt x="491" y="612"/>
                        </a:lnTo>
                        <a:lnTo>
                          <a:pt x="497" y="622"/>
                        </a:lnTo>
                        <a:lnTo>
                          <a:pt x="568" y="664"/>
                        </a:lnTo>
                        <a:lnTo>
                          <a:pt x="572" y="674"/>
                        </a:lnTo>
                        <a:lnTo>
                          <a:pt x="619" y="760"/>
                        </a:lnTo>
                        <a:lnTo>
                          <a:pt x="644" y="801"/>
                        </a:lnTo>
                        <a:lnTo>
                          <a:pt x="725" y="893"/>
                        </a:lnTo>
                        <a:lnTo>
                          <a:pt x="763" y="945"/>
                        </a:lnTo>
                        <a:lnTo>
                          <a:pt x="792" y="958"/>
                        </a:lnTo>
                        <a:lnTo>
                          <a:pt x="835" y="932"/>
                        </a:lnTo>
                        <a:lnTo>
                          <a:pt x="821" y="891"/>
                        </a:lnTo>
                        <a:lnTo>
                          <a:pt x="758" y="820"/>
                        </a:lnTo>
                        <a:lnTo>
                          <a:pt x="742" y="745"/>
                        </a:lnTo>
                        <a:lnTo>
                          <a:pt x="711" y="693"/>
                        </a:lnTo>
                        <a:lnTo>
                          <a:pt x="671" y="624"/>
                        </a:lnTo>
                        <a:lnTo>
                          <a:pt x="700" y="526"/>
                        </a:lnTo>
                        <a:lnTo>
                          <a:pt x="705" y="397"/>
                        </a:lnTo>
                        <a:lnTo>
                          <a:pt x="700" y="254"/>
                        </a:lnTo>
                        <a:lnTo>
                          <a:pt x="700" y="137"/>
                        </a:lnTo>
                        <a:lnTo>
                          <a:pt x="717" y="104"/>
                        </a:lnTo>
                        <a:lnTo>
                          <a:pt x="752" y="122"/>
                        </a:lnTo>
                        <a:lnTo>
                          <a:pt x="789" y="133"/>
                        </a:lnTo>
                        <a:lnTo>
                          <a:pt x="798" y="133"/>
                        </a:lnTo>
                        <a:lnTo>
                          <a:pt x="810" y="110"/>
                        </a:lnTo>
                        <a:lnTo>
                          <a:pt x="783" y="81"/>
                        </a:lnTo>
                        <a:lnTo>
                          <a:pt x="717" y="22"/>
                        </a:lnTo>
                        <a:lnTo>
                          <a:pt x="678" y="0"/>
                        </a:lnTo>
                        <a:lnTo>
                          <a:pt x="648" y="16"/>
                        </a:lnTo>
                        <a:lnTo>
                          <a:pt x="595" y="91"/>
                        </a:lnTo>
                        <a:lnTo>
                          <a:pt x="584" y="168"/>
                        </a:lnTo>
                        <a:lnTo>
                          <a:pt x="561" y="283"/>
                        </a:lnTo>
                        <a:lnTo>
                          <a:pt x="516" y="374"/>
                        </a:lnTo>
                        <a:lnTo>
                          <a:pt x="462" y="439"/>
                        </a:lnTo>
                        <a:lnTo>
                          <a:pt x="404" y="495"/>
                        </a:lnTo>
                        <a:lnTo>
                          <a:pt x="363" y="512"/>
                        </a:lnTo>
                        <a:lnTo>
                          <a:pt x="265" y="520"/>
                        </a:lnTo>
                        <a:lnTo>
                          <a:pt x="149" y="508"/>
                        </a:lnTo>
                        <a:lnTo>
                          <a:pt x="68" y="531"/>
                        </a:lnTo>
                        <a:lnTo>
                          <a:pt x="58" y="535"/>
                        </a:lnTo>
                        <a:lnTo>
                          <a:pt x="0" y="537"/>
                        </a:lnTo>
                        <a:lnTo>
                          <a:pt x="4" y="56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2" name="Freeform 102"/>
                  <p:cNvSpPr>
                    <a:spLocks/>
                  </p:cNvSpPr>
                  <p:nvPr/>
                </p:nvSpPr>
                <p:spPr bwMode="auto">
                  <a:xfrm>
                    <a:off x="3341" y="3717"/>
                    <a:ext cx="155" cy="79"/>
                  </a:xfrm>
                  <a:custGeom>
                    <a:avLst/>
                    <a:gdLst>
                      <a:gd name="T0" fmla="*/ 0 w 309"/>
                      <a:gd name="T1" fmla="*/ 1 h 157"/>
                      <a:gd name="T2" fmla="*/ 1 w 309"/>
                      <a:gd name="T3" fmla="*/ 1 h 157"/>
                      <a:gd name="T4" fmla="*/ 1 w 309"/>
                      <a:gd name="T5" fmla="*/ 1 h 157"/>
                      <a:gd name="T6" fmla="*/ 1 w 309"/>
                      <a:gd name="T7" fmla="*/ 1 h 157"/>
                      <a:gd name="T8" fmla="*/ 1 w 309"/>
                      <a:gd name="T9" fmla="*/ 1 h 157"/>
                      <a:gd name="T10" fmla="*/ 1 w 309"/>
                      <a:gd name="T11" fmla="*/ 1 h 157"/>
                      <a:gd name="T12" fmla="*/ 1 w 309"/>
                      <a:gd name="T13" fmla="*/ 1 h 157"/>
                      <a:gd name="T14" fmla="*/ 1 w 309"/>
                      <a:gd name="T15" fmla="*/ 1 h 157"/>
                      <a:gd name="T16" fmla="*/ 1 w 309"/>
                      <a:gd name="T17" fmla="*/ 0 h 157"/>
                      <a:gd name="T18" fmla="*/ 0 w 309"/>
                      <a:gd name="T19" fmla="*/ 1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57"/>
                      <a:gd name="T32" fmla="*/ 309 w 309"/>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57">
                        <a:moveTo>
                          <a:pt x="0" y="40"/>
                        </a:moveTo>
                        <a:lnTo>
                          <a:pt x="89" y="57"/>
                        </a:lnTo>
                        <a:lnTo>
                          <a:pt x="174" y="92"/>
                        </a:lnTo>
                        <a:lnTo>
                          <a:pt x="245" y="125"/>
                        </a:lnTo>
                        <a:lnTo>
                          <a:pt x="286" y="157"/>
                        </a:lnTo>
                        <a:lnTo>
                          <a:pt x="309" y="96"/>
                        </a:lnTo>
                        <a:lnTo>
                          <a:pt x="164" y="27"/>
                        </a:lnTo>
                        <a:lnTo>
                          <a:pt x="69" y="5"/>
                        </a:lnTo>
                        <a:lnTo>
                          <a:pt x="40" y="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3" name="Freeform 103"/>
                  <p:cNvSpPr>
                    <a:spLocks/>
                  </p:cNvSpPr>
                  <p:nvPr/>
                </p:nvSpPr>
                <p:spPr bwMode="auto">
                  <a:xfrm>
                    <a:off x="3233" y="4144"/>
                    <a:ext cx="278" cy="399"/>
                  </a:xfrm>
                  <a:custGeom>
                    <a:avLst/>
                    <a:gdLst>
                      <a:gd name="T0" fmla="*/ 1 w 555"/>
                      <a:gd name="T1" fmla="*/ 1 h 796"/>
                      <a:gd name="T2" fmla="*/ 1 w 555"/>
                      <a:gd name="T3" fmla="*/ 0 h 796"/>
                      <a:gd name="T4" fmla="*/ 1 w 555"/>
                      <a:gd name="T5" fmla="*/ 1 h 796"/>
                      <a:gd name="T6" fmla="*/ 1 w 555"/>
                      <a:gd name="T7" fmla="*/ 1 h 796"/>
                      <a:gd name="T8" fmla="*/ 1 w 555"/>
                      <a:gd name="T9" fmla="*/ 1 h 796"/>
                      <a:gd name="T10" fmla="*/ 1 w 555"/>
                      <a:gd name="T11" fmla="*/ 1 h 796"/>
                      <a:gd name="T12" fmla="*/ 1 w 555"/>
                      <a:gd name="T13" fmla="*/ 1 h 796"/>
                      <a:gd name="T14" fmla="*/ 1 w 555"/>
                      <a:gd name="T15" fmla="*/ 1 h 796"/>
                      <a:gd name="T16" fmla="*/ 1 w 555"/>
                      <a:gd name="T17" fmla="*/ 1 h 796"/>
                      <a:gd name="T18" fmla="*/ 1 w 555"/>
                      <a:gd name="T19" fmla="*/ 1 h 796"/>
                      <a:gd name="T20" fmla="*/ 1 w 555"/>
                      <a:gd name="T21" fmla="*/ 1 h 796"/>
                      <a:gd name="T22" fmla="*/ 1 w 555"/>
                      <a:gd name="T23" fmla="*/ 1 h 796"/>
                      <a:gd name="T24" fmla="*/ 1 w 555"/>
                      <a:gd name="T25" fmla="*/ 1 h 796"/>
                      <a:gd name="T26" fmla="*/ 1 w 555"/>
                      <a:gd name="T27" fmla="*/ 1 h 796"/>
                      <a:gd name="T28" fmla="*/ 1 w 555"/>
                      <a:gd name="T29" fmla="*/ 1 h 796"/>
                      <a:gd name="T30" fmla="*/ 1 w 555"/>
                      <a:gd name="T31" fmla="*/ 1 h 796"/>
                      <a:gd name="T32" fmla="*/ 1 w 555"/>
                      <a:gd name="T33" fmla="*/ 1 h 796"/>
                      <a:gd name="T34" fmla="*/ 1 w 555"/>
                      <a:gd name="T35" fmla="*/ 1 h 796"/>
                      <a:gd name="T36" fmla="*/ 1 w 555"/>
                      <a:gd name="T37" fmla="*/ 1 h 796"/>
                      <a:gd name="T38" fmla="*/ 1 w 555"/>
                      <a:gd name="T39" fmla="*/ 1 h 796"/>
                      <a:gd name="T40" fmla="*/ 1 w 555"/>
                      <a:gd name="T41" fmla="*/ 1 h 796"/>
                      <a:gd name="T42" fmla="*/ 1 w 555"/>
                      <a:gd name="T43" fmla="*/ 1 h 796"/>
                      <a:gd name="T44" fmla="*/ 1 w 555"/>
                      <a:gd name="T45" fmla="*/ 1 h 796"/>
                      <a:gd name="T46" fmla="*/ 1 w 555"/>
                      <a:gd name="T47" fmla="*/ 1 h 796"/>
                      <a:gd name="T48" fmla="*/ 1 w 555"/>
                      <a:gd name="T49" fmla="*/ 1 h 796"/>
                      <a:gd name="T50" fmla="*/ 1 w 555"/>
                      <a:gd name="T51" fmla="*/ 1 h 796"/>
                      <a:gd name="T52" fmla="*/ 1 w 555"/>
                      <a:gd name="T53" fmla="*/ 1 h 796"/>
                      <a:gd name="T54" fmla="*/ 1 w 555"/>
                      <a:gd name="T55" fmla="*/ 1 h 796"/>
                      <a:gd name="T56" fmla="*/ 1 w 555"/>
                      <a:gd name="T57" fmla="*/ 1 h 796"/>
                      <a:gd name="T58" fmla="*/ 1 w 555"/>
                      <a:gd name="T59" fmla="*/ 1 h 796"/>
                      <a:gd name="T60" fmla="*/ 1 w 555"/>
                      <a:gd name="T61" fmla="*/ 1 h 796"/>
                      <a:gd name="T62" fmla="*/ 1 w 555"/>
                      <a:gd name="T63" fmla="*/ 1 h 796"/>
                      <a:gd name="T64" fmla="*/ 1 w 555"/>
                      <a:gd name="T65" fmla="*/ 1 h 796"/>
                      <a:gd name="T66" fmla="*/ 1 w 555"/>
                      <a:gd name="T67" fmla="*/ 1 h 796"/>
                      <a:gd name="T68" fmla="*/ 1 w 555"/>
                      <a:gd name="T69" fmla="*/ 1 h 796"/>
                      <a:gd name="T70" fmla="*/ 1 w 555"/>
                      <a:gd name="T71" fmla="*/ 1 h 796"/>
                      <a:gd name="T72" fmla="*/ 1 w 555"/>
                      <a:gd name="T73" fmla="*/ 1 h 796"/>
                      <a:gd name="T74" fmla="*/ 1 w 555"/>
                      <a:gd name="T75" fmla="*/ 1 h 796"/>
                      <a:gd name="T76" fmla="*/ 1 w 555"/>
                      <a:gd name="T77" fmla="*/ 1 h 796"/>
                      <a:gd name="T78" fmla="*/ 1 w 555"/>
                      <a:gd name="T79" fmla="*/ 1 h 796"/>
                      <a:gd name="T80" fmla="*/ 1 w 555"/>
                      <a:gd name="T81" fmla="*/ 1 h 796"/>
                      <a:gd name="T82" fmla="*/ 1 w 555"/>
                      <a:gd name="T83" fmla="*/ 1 h 796"/>
                      <a:gd name="T84" fmla="*/ 1 w 555"/>
                      <a:gd name="T85" fmla="*/ 1 h 796"/>
                      <a:gd name="T86" fmla="*/ 1 w 555"/>
                      <a:gd name="T87" fmla="*/ 1 h 796"/>
                      <a:gd name="T88" fmla="*/ 1 w 555"/>
                      <a:gd name="T89" fmla="*/ 1 h 796"/>
                      <a:gd name="T90" fmla="*/ 1 w 555"/>
                      <a:gd name="T91" fmla="*/ 1 h 796"/>
                      <a:gd name="T92" fmla="*/ 1 w 555"/>
                      <a:gd name="T93" fmla="*/ 1 h 796"/>
                      <a:gd name="T94" fmla="*/ 1 w 555"/>
                      <a:gd name="T95" fmla="*/ 1 h 796"/>
                      <a:gd name="T96" fmla="*/ 1 w 555"/>
                      <a:gd name="T97" fmla="*/ 1 h 796"/>
                      <a:gd name="T98" fmla="*/ 1 w 555"/>
                      <a:gd name="T99" fmla="*/ 1 h 796"/>
                      <a:gd name="T100" fmla="*/ 1 w 555"/>
                      <a:gd name="T101" fmla="*/ 1 h 796"/>
                      <a:gd name="T102" fmla="*/ 1 w 555"/>
                      <a:gd name="T103" fmla="*/ 1 h 796"/>
                      <a:gd name="T104" fmla="*/ 1 w 555"/>
                      <a:gd name="T105" fmla="*/ 1 h 796"/>
                      <a:gd name="T106" fmla="*/ 1 w 555"/>
                      <a:gd name="T107" fmla="*/ 1 h 796"/>
                      <a:gd name="T108" fmla="*/ 0 w 555"/>
                      <a:gd name="T109" fmla="*/ 1 h 796"/>
                      <a:gd name="T110" fmla="*/ 0 w 555"/>
                      <a:gd name="T111" fmla="*/ 1 h 796"/>
                      <a:gd name="T112" fmla="*/ 1 w 555"/>
                      <a:gd name="T113" fmla="*/ 1 h 796"/>
                      <a:gd name="T114" fmla="*/ 1 w 555"/>
                      <a:gd name="T115" fmla="*/ 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796"/>
                      <a:gd name="T176" fmla="*/ 555 w 555"/>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796">
                        <a:moveTo>
                          <a:pt x="37" y="36"/>
                        </a:moveTo>
                        <a:lnTo>
                          <a:pt x="122" y="38"/>
                        </a:lnTo>
                        <a:lnTo>
                          <a:pt x="130" y="38"/>
                        </a:lnTo>
                        <a:lnTo>
                          <a:pt x="238" y="27"/>
                        </a:lnTo>
                        <a:lnTo>
                          <a:pt x="319" y="13"/>
                        </a:lnTo>
                        <a:lnTo>
                          <a:pt x="377" y="0"/>
                        </a:lnTo>
                        <a:lnTo>
                          <a:pt x="435" y="73"/>
                        </a:lnTo>
                        <a:lnTo>
                          <a:pt x="478" y="146"/>
                        </a:lnTo>
                        <a:lnTo>
                          <a:pt x="518" y="267"/>
                        </a:lnTo>
                        <a:lnTo>
                          <a:pt x="551" y="412"/>
                        </a:lnTo>
                        <a:lnTo>
                          <a:pt x="555" y="546"/>
                        </a:lnTo>
                        <a:lnTo>
                          <a:pt x="540" y="667"/>
                        </a:lnTo>
                        <a:lnTo>
                          <a:pt x="513" y="771"/>
                        </a:lnTo>
                        <a:lnTo>
                          <a:pt x="511" y="764"/>
                        </a:lnTo>
                        <a:lnTo>
                          <a:pt x="511" y="754"/>
                        </a:lnTo>
                        <a:lnTo>
                          <a:pt x="511" y="746"/>
                        </a:lnTo>
                        <a:lnTo>
                          <a:pt x="511" y="735"/>
                        </a:lnTo>
                        <a:lnTo>
                          <a:pt x="511" y="725"/>
                        </a:lnTo>
                        <a:lnTo>
                          <a:pt x="513" y="714"/>
                        </a:lnTo>
                        <a:lnTo>
                          <a:pt x="513" y="702"/>
                        </a:lnTo>
                        <a:lnTo>
                          <a:pt x="511" y="694"/>
                        </a:lnTo>
                        <a:lnTo>
                          <a:pt x="507" y="685"/>
                        </a:lnTo>
                        <a:lnTo>
                          <a:pt x="505" y="671"/>
                        </a:lnTo>
                        <a:lnTo>
                          <a:pt x="499" y="662"/>
                        </a:lnTo>
                        <a:lnTo>
                          <a:pt x="495" y="654"/>
                        </a:lnTo>
                        <a:lnTo>
                          <a:pt x="493" y="644"/>
                        </a:lnTo>
                        <a:lnTo>
                          <a:pt x="493" y="637"/>
                        </a:lnTo>
                        <a:lnTo>
                          <a:pt x="487" y="627"/>
                        </a:lnTo>
                        <a:lnTo>
                          <a:pt x="482" y="616"/>
                        </a:lnTo>
                        <a:lnTo>
                          <a:pt x="472" y="625"/>
                        </a:lnTo>
                        <a:lnTo>
                          <a:pt x="466" y="633"/>
                        </a:lnTo>
                        <a:lnTo>
                          <a:pt x="460" y="642"/>
                        </a:lnTo>
                        <a:lnTo>
                          <a:pt x="460" y="650"/>
                        </a:lnTo>
                        <a:lnTo>
                          <a:pt x="455" y="660"/>
                        </a:lnTo>
                        <a:lnTo>
                          <a:pt x="453" y="667"/>
                        </a:lnTo>
                        <a:lnTo>
                          <a:pt x="453" y="677"/>
                        </a:lnTo>
                        <a:lnTo>
                          <a:pt x="447" y="689"/>
                        </a:lnTo>
                        <a:lnTo>
                          <a:pt x="441" y="696"/>
                        </a:lnTo>
                        <a:lnTo>
                          <a:pt x="437" y="706"/>
                        </a:lnTo>
                        <a:lnTo>
                          <a:pt x="429" y="712"/>
                        </a:lnTo>
                        <a:lnTo>
                          <a:pt x="420" y="714"/>
                        </a:lnTo>
                        <a:lnTo>
                          <a:pt x="412" y="717"/>
                        </a:lnTo>
                        <a:lnTo>
                          <a:pt x="402" y="708"/>
                        </a:lnTo>
                        <a:lnTo>
                          <a:pt x="395" y="700"/>
                        </a:lnTo>
                        <a:lnTo>
                          <a:pt x="385" y="694"/>
                        </a:lnTo>
                        <a:lnTo>
                          <a:pt x="379" y="679"/>
                        </a:lnTo>
                        <a:lnTo>
                          <a:pt x="379" y="667"/>
                        </a:lnTo>
                        <a:lnTo>
                          <a:pt x="379" y="654"/>
                        </a:lnTo>
                        <a:lnTo>
                          <a:pt x="379" y="642"/>
                        </a:lnTo>
                        <a:lnTo>
                          <a:pt x="379" y="631"/>
                        </a:lnTo>
                        <a:lnTo>
                          <a:pt x="377" y="619"/>
                        </a:lnTo>
                        <a:lnTo>
                          <a:pt x="377" y="610"/>
                        </a:lnTo>
                        <a:lnTo>
                          <a:pt x="371" y="602"/>
                        </a:lnTo>
                        <a:lnTo>
                          <a:pt x="360" y="596"/>
                        </a:lnTo>
                        <a:lnTo>
                          <a:pt x="350" y="591"/>
                        </a:lnTo>
                        <a:lnTo>
                          <a:pt x="342" y="596"/>
                        </a:lnTo>
                        <a:lnTo>
                          <a:pt x="339" y="608"/>
                        </a:lnTo>
                        <a:lnTo>
                          <a:pt x="337" y="616"/>
                        </a:lnTo>
                        <a:lnTo>
                          <a:pt x="333" y="627"/>
                        </a:lnTo>
                        <a:lnTo>
                          <a:pt x="331" y="637"/>
                        </a:lnTo>
                        <a:lnTo>
                          <a:pt x="325" y="644"/>
                        </a:lnTo>
                        <a:lnTo>
                          <a:pt x="325" y="654"/>
                        </a:lnTo>
                        <a:lnTo>
                          <a:pt x="321" y="662"/>
                        </a:lnTo>
                        <a:lnTo>
                          <a:pt x="313" y="666"/>
                        </a:lnTo>
                        <a:lnTo>
                          <a:pt x="308" y="654"/>
                        </a:lnTo>
                        <a:lnTo>
                          <a:pt x="302" y="639"/>
                        </a:lnTo>
                        <a:lnTo>
                          <a:pt x="298" y="627"/>
                        </a:lnTo>
                        <a:lnTo>
                          <a:pt x="292" y="616"/>
                        </a:lnTo>
                        <a:lnTo>
                          <a:pt x="285" y="608"/>
                        </a:lnTo>
                        <a:lnTo>
                          <a:pt x="273" y="602"/>
                        </a:lnTo>
                        <a:lnTo>
                          <a:pt x="263" y="610"/>
                        </a:lnTo>
                        <a:lnTo>
                          <a:pt x="263" y="619"/>
                        </a:lnTo>
                        <a:lnTo>
                          <a:pt x="263" y="627"/>
                        </a:lnTo>
                        <a:lnTo>
                          <a:pt x="263" y="637"/>
                        </a:lnTo>
                        <a:lnTo>
                          <a:pt x="267" y="650"/>
                        </a:lnTo>
                        <a:lnTo>
                          <a:pt x="273" y="671"/>
                        </a:lnTo>
                        <a:lnTo>
                          <a:pt x="275" y="685"/>
                        </a:lnTo>
                        <a:lnTo>
                          <a:pt x="279" y="700"/>
                        </a:lnTo>
                        <a:lnTo>
                          <a:pt x="279" y="717"/>
                        </a:lnTo>
                        <a:lnTo>
                          <a:pt x="279" y="731"/>
                        </a:lnTo>
                        <a:lnTo>
                          <a:pt x="279" y="743"/>
                        </a:lnTo>
                        <a:lnTo>
                          <a:pt x="279" y="752"/>
                        </a:lnTo>
                        <a:lnTo>
                          <a:pt x="279" y="760"/>
                        </a:lnTo>
                        <a:lnTo>
                          <a:pt x="279" y="771"/>
                        </a:lnTo>
                        <a:lnTo>
                          <a:pt x="275" y="781"/>
                        </a:lnTo>
                        <a:lnTo>
                          <a:pt x="273" y="789"/>
                        </a:lnTo>
                        <a:lnTo>
                          <a:pt x="263" y="796"/>
                        </a:lnTo>
                        <a:lnTo>
                          <a:pt x="250" y="783"/>
                        </a:lnTo>
                        <a:lnTo>
                          <a:pt x="238" y="775"/>
                        </a:lnTo>
                        <a:lnTo>
                          <a:pt x="228" y="766"/>
                        </a:lnTo>
                        <a:lnTo>
                          <a:pt x="221" y="752"/>
                        </a:lnTo>
                        <a:lnTo>
                          <a:pt x="211" y="741"/>
                        </a:lnTo>
                        <a:lnTo>
                          <a:pt x="205" y="731"/>
                        </a:lnTo>
                        <a:lnTo>
                          <a:pt x="198" y="719"/>
                        </a:lnTo>
                        <a:lnTo>
                          <a:pt x="192" y="702"/>
                        </a:lnTo>
                        <a:lnTo>
                          <a:pt x="186" y="691"/>
                        </a:lnTo>
                        <a:lnTo>
                          <a:pt x="182" y="683"/>
                        </a:lnTo>
                        <a:lnTo>
                          <a:pt x="176" y="667"/>
                        </a:lnTo>
                        <a:lnTo>
                          <a:pt x="169" y="648"/>
                        </a:lnTo>
                        <a:lnTo>
                          <a:pt x="165" y="627"/>
                        </a:lnTo>
                        <a:lnTo>
                          <a:pt x="163" y="610"/>
                        </a:lnTo>
                        <a:lnTo>
                          <a:pt x="157" y="602"/>
                        </a:lnTo>
                        <a:lnTo>
                          <a:pt x="153" y="585"/>
                        </a:lnTo>
                        <a:lnTo>
                          <a:pt x="151" y="569"/>
                        </a:lnTo>
                        <a:lnTo>
                          <a:pt x="145" y="552"/>
                        </a:lnTo>
                        <a:lnTo>
                          <a:pt x="140" y="544"/>
                        </a:lnTo>
                        <a:lnTo>
                          <a:pt x="136" y="533"/>
                        </a:lnTo>
                        <a:lnTo>
                          <a:pt x="134" y="523"/>
                        </a:lnTo>
                        <a:lnTo>
                          <a:pt x="134" y="535"/>
                        </a:lnTo>
                        <a:lnTo>
                          <a:pt x="128" y="544"/>
                        </a:lnTo>
                        <a:lnTo>
                          <a:pt x="122" y="556"/>
                        </a:lnTo>
                        <a:lnTo>
                          <a:pt x="118" y="564"/>
                        </a:lnTo>
                        <a:lnTo>
                          <a:pt x="118" y="579"/>
                        </a:lnTo>
                        <a:lnTo>
                          <a:pt x="118" y="592"/>
                        </a:lnTo>
                        <a:lnTo>
                          <a:pt x="122" y="608"/>
                        </a:lnTo>
                        <a:lnTo>
                          <a:pt x="122" y="616"/>
                        </a:lnTo>
                        <a:lnTo>
                          <a:pt x="122" y="631"/>
                        </a:lnTo>
                        <a:lnTo>
                          <a:pt x="124" y="648"/>
                        </a:lnTo>
                        <a:lnTo>
                          <a:pt x="128" y="662"/>
                        </a:lnTo>
                        <a:lnTo>
                          <a:pt x="128" y="673"/>
                        </a:lnTo>
                        <a:lnTo>
                          <a:pt x="130" y="683"/>
                        </a:lnTo>
                        <a:lnTo>
                          <a:pt x="130" y="694"/>
                        </a:lnTo>
                        <a:lnTo>
                          <a:pt x="134" y="702"/>
                        </a:lnTo>
                        <a:lnTo>
                          <a:pt x="118" y="702"/>
                        </a:lnTo>
                        <a:lnTo>
                          <a:pt x="101" y="694"/>
                        </a:lnTo>
                        <a:lnTo>
                          <a:pt x="89" y="691"/>
                        </a:lnTo>
                        <a:lnTo>
                          <a:pt x="87" y="702"/>
                        </a:lnTo>
                        <a:lnTo>
                          <a:pt x="87" y="717"/>
                        </a:lnTo>
                        <a:lnTo>
                          <a:pt x="82" y="729"/>
                        </a:lnTo>
                        <a:lnTo>
                          <a:pt x="78" y="737"/>
                        </a:lnTo>
                        <a:lnTo>
                          <a:pt x="78" y="746"/>
                        </a:lnTo>
                        <a:lnTo>
                          <a:pt x="72" y="754"/>
                        </a:lnTo>
                        <a:lnTo>
                          <a:pt x="70" y="764"/>
                        </a:lnTo>
                        <a:lnTo>
                          <a:pt x="70" y="771"/>
                        </a:lnTo>
                        <a:lnTo>
                          <a:pt x="64" y="781"/>
                        </a:lnTo>
                        <a:lnTo>
                          <a:pt x="53" y="775"/>
                        </a:lnTo>
                        <a:lnTo>
                          <a:pt x="49" y="766"/>
                        </a:lnTo>
                        <a:lnTo>
                          <a:pt x="47" y="758"/>
                        </a:lnTo>
                        <a:lnTo>
                          <a:pt x="47" y="748"/>
                        </a:lnTo>
                        <a:lnTo>
                          <a:pt x="47" y="731"/>
                        </a:lnTo>
                        <a:lnTo>
                          <a:pt x="47" y="723"/>
                        </a:lnTo>
                        <a:lnTo>
                          <a:pt x="47" y="714"/>
                        </a:lnTo>
                        <a:lnTo>
                          <a:pt x="41" y="706"/>
                        </a:lnTo>
                        <a:lnTo>
                          <a:pt x="41" y="696"/>
                        </a:lnTo>
                        <a:lnTo>
                          <a:pt x="41" y="685"/>
                        </a:lnTo>
                        <a:lnTo>
                          <a:pt x="41" y="673"/>
                        </a:lnTo>
                        <a:lnTo>
                          <a:pt x="41" y="662"/>
                        </a:lnTo>
                        <a:lnTo>
                          <a:pt x="41" y="648"/>
                        </a:lnTo>
                        <a:lnTo>
                          <a:pt x="35" y="637"/>
                        </a:lnTo>
                        <a:lnTo>
                          <a:pt x="31" y="625"/>
                        </a:lnTo>
                        <a:lnTo>
                          <a:pt x="31" y="616"/>
                        </a:lnTo>
                        <a:lnTo>
                          <a:pt x="31" y="608"/>
                        </a:lnTo>
                        <a:lnTo>
                          <a:pt x="29" y="598"/>
                        </a:lnTo>
                        <a:lnTo>
                          <a:pt x="29" y="591"/>
                        </a:lnTo>
                        <a:lnTo>
                          <a:pt x="29" y="581"/>
                        </a:lnTo>
                        <a:lnTo>
                          <a:pt x="26" y="564"/>
                        </a:lnTo>
                        <a:lnTo>
                          <a:pt x="24" y="556"/>
                        </a:lnTo>
                        <a:lnTo>
                          <a:pt x="24" y="546"/>
                        </a:lnTo>
                        <a:lnTo>
                          <a:pt x="24" y="539"/>
                        </a:lnTo>
                        <a:lnTo>
                          <a:pt x="24" y="527"/>
                        </a:lnTo>
                        <a:lnTo>
                          <a:pt x="18" y="517"/>
                        </a:lnTo>
                        <a:lnTo>
                          <a:pt x="12" y="510"/>
                        </a:lnTo>
                        <a:lnTo>
                          <a:pt x="2" y="510"/>
                        </a:lnTo>
                        <a:lnTo>
                          <a:pt x="0" y="498"/>
                        </a:lnTo>
                        <a:lnTo>
                          <a:pt x="0" y="489"/>
                        </a:lnTo>
                        <a:lnTo>
                          <a:pt x="0" y="477"/>
                        </a:lnTo>
                        <a:lnTo>
                          <a:pt x="0" y="469"/>
                        </a:lnTo>
                        <a:lnTo>
                          <a:pt x="0" y="460"/>
                        </a:lnTo>
                        <a:lnTo>
                          <a:pt x="0" y="452"/>
                        </a:lnTo>
                        <a:lnTo>
                          <a:pt x="2" y="440"/>
                        </a:lnTo>
                        <a:lnTo>
                          <a:pt x="8" y="281"/>
                        </a:lnTo>
                        <a:lnTo>
                          <a:pt x="8" y="290"/>
                        </a:lnTo>
                        <a:lnTo>
                          <a:pt x="6" y="85"/>
                        </a:lnTo>
                        <a:lnTo>
                          <a:pt x="12" y="38"/>
                        </a:lnTo>
                        <a:lnTo>
                          <a:pt x="37" y="36"/>
                        </a:lnTo>
                        <a:close/>
                      </a:path>
                    </a:pathLst>
                  </a:custGeom>
                  <a:blipFill dpi="0" rotWithShape="0">
                    <a:blip r:embed="rId2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64" name="Freeform 104"/>
                  <p:cNvSpPr>
                    <a:spLocks/>
                  </p:cNvSpPr>
                  <p:nvPr/>
                </p:nvSpPr>
                <p:spPr bwMode="auto">
                  <a:xfrm>
                    <a:off x="3246" y="4165"/>
                    <a:ext cx="250" cy="352"/>
                  </a:xfrm>
                  <a:custGeom>
                    <a:avLst/>
                    <a:gdLst>
                      <a:gd name="T0" fmla="*/ 1 w 500"/>
                      <a:gd name="T1" fmla="*/ 1 h 704"/>
                      <a:gd name="T2" fmla="*/ 1 w 500"/>
                      <a:gd name="T3" fmla="*/ 1 h 704"/>
                      <a:gd name="T4" fmla="*/ 1 w 500"/>
                      <a:gd name="T5" fmla="*/ 1 h 704"/>
                      <a:gd name="T6" fmla="*/ 1 w 500"/>
                      <a:gd name="T7" fmla="*/ 1 h 704"/>
                      <a:gd name="T8" fmla="*/ 1 w 500"/>
                      <a:gd name="T9" fmla="*/ 1 h 704"/>
                      <a:gd name="T10" fmla="*/ 1 w 500"/>
                      <a:gd name="T11" fmla="*/ 1 h 704"/>
                      <a:gd name="T12" fmla="*/ 1 w 500"/>
                      <a:gd name="T13" fmla="*/ 1 h 704"/>
                      <a:gd name="T14" fmla="*/ 1 w 500"/>
                      <a:gd name="T15" fmla="*/ 1 h 704"/>
                      <a:gd name="T16" fmla="*/ 1 w 500"/>
                      <a:gd name="T17" fmla="*/ 1 h 704"/>
                      <a:gd name="T18" fmla="*/ 1 w 500"/>
                      <a:gd name="T19" fmla="*/ 1 h 704"/>
                      <a:gd name="T20" fmla="*/ 1 w 500"/>
                      <a:gd name="T21" fmla="*/ 1 h 704"/>
                      <a:gd name="T22" fmla="*/ 1 w 500"/>
                      <a:gd name="T23" fmla="*/ 1 h 704"/>
                      <a:gd name="T24" fmla="*/ 1 w 500"/>
                      <a:gd name="T25" fmla="*/ 1 h 704"/>
                      <a:gd name="T26" fmla="*/ 1 w 500"/>
                      <a:gd name="T27" fmla="*/ 1 h 704"/>
                      <a:gd name="T28" fmla="*/ 1 w 500"/>
                      <a:gd name="T29" fmla="*/ 1 h 704"/>
                      <a:gd name="T30" fmla="*/ 1 w 500"/>
                      <a:gd name="T31" fmla="*/ 1 h 704"/>
                      <a:gd name="T32" fmla="*/ 1 w 500"/>
                      <a:gd name="T33" fmla="*/ 1 h 704"/>
                      <a:gd name="T34" fmla="*/ 1 w 500"/>
                      <a:gd name="T35" fmla="*/ 1 h 704"/>
                      <a:gd name="T36" fmla="*/ 1 w 500"/>
                      <a:gd name="T37" fmla="*/ 1 h 704"/>
                      <a:gd name="T38" fmla="*/ 1 w 500"/>
                      <a:gd name="T39" fmla="*/ 1 h 704"/>
                      <a:gd name="T40" fmla="*/ 1 w 500"/>
                      <a:gd name="T41" fmla="*/ 1 h 704"/>
                      <a:gd name="T42" fmla="*/ 1 w 500"/>
                      <a:gd name="T43" fmla="*/ 1 h 704"/>
                      <a:gd name="T44" fmla="*/ 1 w 500"/>
                      <a:gd name="T45" fmla="*/ 1 h 704"/>
                      <a:gd name="T46" fmla="*/ 1 w 500"/>
                      <a:gd name="T47" fmla="*/ 1 h 704"/>
                      <a:gd name="T48" fmla="*/ 1 w 500"/>
                      <a:gd name="T49" fmla="*/ 1 h 704"/>
                      <a:gd name="T50" fmla="*/ 1 w 500"/>
                      <a:gd name="T51" fmla="*/ 1 h 704"/>
                      <a:gd name="T52" fmla="*/ 1 w 500"/>
                      <a:gd name="T53" fmla="*/ 1 h 704"/>
                      <a:gd name="T54" fmla="*/ 1 w 500"/>
                      <a:gd name="T55" fmla="*/ 1 h 704"/>
                      <a:gd name="T56" fmla="*/ 1 w 500"/>
                      <a:gd name="T57" fmla="*/ 1 h 704"/>
                      <a:gd name="T58" fmla="*/ 1 w 500"/>
                      <a:gd name="T59" fmla="*/ 1 h 704"/>
                      <a:gd name="T60" fmla="*/ 1 w 500"/>
                      <a:gd name="T61" fmla="*/ 1 h 704"/>
                      <a:gd name="T62" fmla="*/ 1 w 500"/>
                      <a:gd name="T63" fmla="*/ 1 h 704"/>
                      <a:gd name="T64" fmla="*/ 1 w 500"/>
                      <a:gd name="T65" fmla="*/ 1 h 704"/>
                      <a:gd name="T66" fmla="*/ 1 w 500"/>
                      <a:gd name="T67" fmla="*/ 1 h 704"/>
                      <a:gd name="T68" fmla="*/ 1 w 500"/>
                      <a:gd name="T69" fmla="*/ 1 h 704"/>
                      <a:gd name="T70" fmla="*/ 1 w 500"/>
                      <a:gd name="T71" fmla="*/ 1 h 704"/>
                      <a:gd name="T72" fmla="*/ 1 w 500"/>
                      <a:gd name="T73" fmla="*/ 1 h 704"/>
                      <a:gd name="T74" fmla="*/ 1 w 500"/>
                      <a:gd name="T75" fmla="*/ 1 h 704"/>
                      <a:gd name="T76" fmla="*/ 1 w 500"/>
                      <a:gd name="T77" fmla="*/ 1 h 704"/>
                      <a:gd name="T78" fmla="*/ 1 w 500"/>
                      <a:gd name="T79" fmla="*/ 1 h 704"/>
                      <a:gd name="T80" fmla="*/ 1 w 500"/>
                      <a:gd name="T81" fmla="*/ 1 h 704"/>
                      <a:gd name="T82" fmla="*/ 1 w 500"/>
                      <a:gd name="T83" fmla="*/ 1 h 704"/>
                      <a:gd name="T84" fmla="*/ 1 w 500"/>
                      <a:gd name="T85" fmla="*/ 1 h 704"/>
                      <a:gd name="T86" fmla="*/ 1 w 500"/>
                      <a:gd name="T87" fmla="*/ 1 h 704"/>
                      <a:gd name="T88" fmla="*/ 1 w 500"/>
                      <a:gd name="T89" fmla="*/ 1 h 704"/>
                      <a:gd name="T90" fmla="*/ 1 w 500"/>
                      <a:gd name="T91" fmla="*/ 1 h 704"/>
                      <a:gd name="T92" fmla="*/ 1 w 500"/>
                      <a:gd name="T93" fmla="*/ 1 h 704"/>
                      <a:gd name="T94" fmla="*/ 1 w 500"/>
                      <a:gd name="T95" fmla="*/ 1 h 704"/>
                      <a:gd name="T96" fmla="*/ 1 w 500"/>
                      <a:gd name="T97" fmla="*/ 1 h 704"/>
                      <a:gd name="T98" fmla="*/ 1 w 500"/>
                      <a:gd name="T99" fmla="*/ 1 h 704"/>
                      <a:gd name="T100" fmla="*/ 1 w 500"/>
                      <a:gd name="T101" fmla="*/ 1 h 704"/>
                      <a:gd name="T102" fmla="*/ 1 w 500"/>
                      <a:gd name="T103" fmla="*/ 1 h 704"/>
                      <a:gd name="T104" fmla="*/ 1 w 500"/>
                      <a:gd name="T105" fmla="*/ 1 h 704"/>
                      <a:gd name="T106" fmla="*/ 1 w 500"/>
                      <a:gd name="T107" fmla="*/ 1 h 704"/>
                      <a:gd name="T108" fmla="*/ 1 w 500"/>
                      <a:gd name="T109" fmla="*/ 1 h 704"/>
                      <a:gd name="T110" fmla="*/ 1 w 500"/>
                      <a:gd name="T111" fmla="*/ 1 h 704"/>
                      <a:gd name="T112" fmla="*/ 1 w 500"/>
                      <a:gd name="T113" fmla="*/ 1 h 704"/>
                      <a:gd name="T114" fmla="*/ 1 w 500"/>
                      <a:gd name="T115" fmla="*/ 1 h 704"/>
                      <a:gd name="T116" fmla="*/ 1 w 500"/>
                      <a:gd name="T117" fmla="*/ 1 h 704"/>
                      <a:gd name="T118" fmla="*/ 1 w 500"/>
                      <a:gd name="T119" fmla="*/ 1 h 704"/>
                      <a:gd name="T120" fmla="*/ 1 w 500"/>
                      <a:gd name="T121" fmla="*/ 1 h 704"/>
                      <a:gd name="T122" fmla="*/ 1 w 500"/>
                      <a:gd name="T123" fmla="*/ 1 h 7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0"/>
                      <a:gd name="T187" fmla="*/ 0 h 704"/>
                      <a:gd name="T188" fmla="*/ 500 w 500"/>
                      <a:gd name="T189" fmla="*/ 704 h 7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0" h="704">
                        <a:moveTo>
                          <a:pt x="3" y="29"/>
                        </a:moveTo>
                        <a:lnTo>
                          <a:pt x="79" y="27"/>
                        </a:lnTo>
                        <a:lnTo>
                          <a:pt x="177" y="21"/>
                        </a:lnTo>
                        <a:lnTo>
                          <a:pt x="230" y="16"/>
                        </a:lnTo>
                        <a:lnTo>
                          <a:pt x="311" y="0"/>
                        </a:lnTo>
                        <a:lnTo>
                          <a:pt x="336" y="0"/>
                        </a:lnTo>
                        <a:lnTo>
                          <a:pt x="398" y="73"/>
                        </a:lnTo>
                        <a:lnTo>
                          <a:pt x="438" y="154"/>
                        </a:lnTo>
                        <a:lnTo>
                          <a:pt x="479" y="266"/>
                        </a:lnTo>
                        <a:lnTo>
                          <a:pt x="490" y="375"/>
                        </a:lnTo>
                        <a:lnTo>
                          <a:pt x="500" y="497"/>
                        </a:lnTo>
                        <a:lnTo>
                          <a:pt x="492" y="599"/>
                        </a:lnTo>
                        <a:lnTo>
                          <a:pt x="487" y="587"/>
                        </a:lnTo>
                        <a:lnTo>
                          <a:pt x="481" y="576"/>
                        </a:lnTo>
                        <a:lnTo>
                          <a:pt x="479" y="566"/>
                        </a:lnTo>
                        <a:lnTo>
                          <a:pt x="473" y="558"/>
                        </a:lnTo>
                        <a:lnTo>
                          <a:pt x="469" y="549"/>
                        </a:lnTo>
                        <a:lnTo>
                          <a:pt x="461" y="537"/>
                        </a:lnTo>
                        <a:lnTo>
                          <a:pt x="452" y="526"/>
                        </a:lnTo>
                        <a:lnTo>
                          <a:pt x="444" y="518"/>
                        </a:lnTo>
                        <a:lnTo>
                          <a:pt x="438" y="508"/>
                        </a:lnTo>
                        <a:lnTo>
                          <a:pt x="427" y="512"/>
                        </a:lnTo>
                        <a:lnTo>
                          <a:pt x="421" y="524"/>
                        </a:lnTo>
                        <a:lnTo>
                          <a:pt x="421" y="531"/>
                        </a:lnTo>
                        <a:lnTo>
                          <a:pt x="417" y="541"/>
                        </a:lnTo>
                        <a:lnTo>
                          <a:pt x="417" y="549"/>
                        </a:lnTo>
                        <a:lnTo>
                          <a:pt x="415" y="558"/>
                        </a:lnTo>
                        <a:lnTo>
                          <a:pt x="411" y="570"/>
                        </a:lnTo>
                        <a:lnTo>
                          <a:pt x="409" y="581"/>
                        </a:lnTo>
                        <a:lnTo>
                          <a:pt x="409" y="589"/>
                        </a:lnTo>
                        <a:lnTo>
                          <a:pt x="405" y="599"/>
                        </a:lnTo>
                        <a:lnTo>
                          <a:pt x="403" y="610"/>
                        </a:lnTo>
                        <a:lnTo>
                          <a:pt x="403" y="618"/>
                        </a:lnTo>
                        <a:lnTo>
                          <a:pt x="394" y="624"/>
                        </a:lnTo>
                        <a:lnTo>
                          <a:pt x="386" y="629"/>
                        </a:lnTo>
                        <a:lnTo>
                          <a:pt x="382" y="618"/>
                        </a:lnTo>
                        <a:lnTo>
                          <a:pt x="380" y="610"/>
                        </a:lnTo>
                        <a:lnTo>
                          <a:pt x="376" y="601"/>
                        </a:lnTo>
                        <a:lnTo>
                          <a:pt x="376" y="593"/>
                        </a:lnTo>
                        <a:lnTo>
                          <a:pt x="371" y="583"/>
                        </a:lnTo>
                        <a:lnTo>
                          <a:pt x="369" y="570"/>
                        </a:lnTo>
                        <a:lnTo>
                          <a:pt x="365" y="560"/>
                        </a:lnTo>
                        <a:lnTo>
                          <a:pt x="363" y="552"/>
                        </a:lnTo>
                        <a:lnTo>
                          <a:pt x="363" y="543"/>
                        </a:lnTo>
                        <a:lnTo>
                          <a:pt x="351" y="531"/>
                        </a:lnTo>
                        <a:lnTo>
                          <a:pt x="347" y="520"/>
                        </a:lnTo>
                        <a:lnTo>
                          <a:pt x="345" y="512"/>
                        </a:lnTo>
                        <a:lnTo>
                          <a:pt x="342" y="502"/>
                        </a:lnTo>
                        <a:lnTo>
                          <a:pt x="336" y="495"/>
                        </a:lnTo>
                        <a:lnTo>
                          <a:pt x="336" y="483"/>
                        </a:lnTo>
                        <a:lnTo>
                          <a:pt x="336" y="472"/>
                        </a:lnTo>
                        <a:lnTo>
                          <a:pt x="334" y="460"/>
                        </a:lnTo>
                        <a:lnTo>
                          <a:pt x="334" y="445"/>
                        </a:lnTo>
                        <a:lnTo>
                          <a:pt x="330" y="433"/>
                        </a:lnTo>
                        <a:lnTo>
                          <a:pt x="328" y="420"/>
                        </a:lnTo>
                        <a:lnTo>
                          <a:pt x="324" y="408"/>
                        </a:lnTo>
                        <a:lnTo>
                          <a:pt x="322" y="399"/>
                        </a:lnTo>
                        <a:lnTo>
                          <a:pt x="316" y="381"/>
                        </a:lnTo>
                        <a:lnTo>
                          <a:pt x="313" y="374"/>
                        </a:lnTo>
                        <a:lnTo>
                          <a:pt x="307" y="364"/>
                        </a:lnTo>
                        <a:lnTo>
                          <a:pt x="301" y="356"/>
                        </a:lnTo>
                        <a:lnTo>
                          <a:pt x="299" y="347"/>
                        </a:lnTo>
                        <a:lnTo>
                          <a:pt x="293" y="356"/>
                        </a:lnTo>
                        <a:lnTo>
                          <a:pt x="293" y="370"/>
                        </a:lnTo>
                        <a:lnTo>
                          <a:pt x="293" y="385"/>
                        </a:lnTo>
                        <a:lnTo>
                          <a:pt x="293" y="393"/>
                        </a:lnTo>
                        <a:lnTo>
                          <a:pt x="293" y="404"/>
                        </a:lnTo>
                        <a:lnTo>
                          <a:pt x="293" y="414"/>
                        </a:lnTo>
                        <a:lnTo>
                          <a:pt x="295" y="425"/>
                        </a:lnTo>
                        <a:lnTo>
                          <a:pt x="299" y="433"/>
                        </a:lnTo>
                        <a:lnTo>
                          <a:pt x="299" y="443"/>
                        </a:lnTo>
                        <a:lnTo>
                          <a:pt x="301" y="454"/>
                        </a:lnTo>
                        <a:lnTo>
                          <a:pt x="305" y="462"/>
                        </a:lnTo>
                        <a:lnTo>
                          <a:pt x="305" y="472"/>
                        </a:lnTo>
                        <a:lnTo>
                          <a:pt x="305" y="483"/>
                        </a:lnTo>
                        <a:lnTo>
                          <a:pt x="311" y="491"/>
                        </a:lnTo>
                        <a:lnTo>
                          <a:pt x="311" y="500"/>
                        </a:lnTo>
                        <a:lnTo>
                          <a:pt x="311" y="508"/>
                        </a:lnTo>
                        <a:lnTo>
                          <a:pt x="311" y="518"/>
                        </a:lnTo>
                        <a:lnTo>
                          <a:pt x="311" y="529"/>
                        </a:lnTo>
                        <a:lnTo>
                          <a:pt x="305" y="537"/>
                        </a:lnTo>
                        <a:lnTo>
                          <a:pt x="305" y="547"/>
                        </a:lnTo>
                        <a:lnTo>
                          <a:pt x="299" y="558"/>
                        </a:lnTo>
                        <a:lnTo>
                          <a:pt x="295" y="566"/>
                        </a:lnTo>
                        <a:lnTo>
                          <a:pt x="287" y="570"/>
                        </a:lnTo>
                        <a:lnTo>
                          <a:pt x="278" y="566"/>
                        </a:lnTo>
                        <a:lnTo>
                          <a:pt x="270" y="560"/>
                        </a:lnTo>
                        <a:lnTo>
                          <a:pt x="266" y="552"/>
                        </a:lnTo>
                        <a:lnTo>
                          <a:pt x="259" y="543"/>
                        </a:lnTo>
                        <a:lnTo>
                          <a:pt x="253" y="535"/>
                        </a:lnTo>
                        <a:lnTo>
                          <a:pt x="247" y="526"/>
                        </a:lnTo>
                        <a:lnTo>
                          <a:pt x="243" y="518"/>
                        </a:lnTo>
                        <a:lnTo>
                          <a:pt x="241" y="508"/>
                        </a:lnTo>
                        <a:lnTo>
                          <a:pt x="231" y="500"/>
                        </a:lnTo>
                        <a:lnTo>
                          <a:pt x="230" y="485"/>
                        </a:lnTo>
                        <a:lnTo>
                          <a:pt x="226" y="474"/>
                        </a:lnTo>
                        <a:lnTo>
                          <a:pt x="224" y="460"/>
                        </a:lnTo>
                        <a:lnTo>
                          <a:pt x="218" y="445"/>
                        </a:lnTo>
                        <a:lnTo>
                          <a:pt x="214" y="431"/>
                        </a:lnTo>
                        <a:lnTo>
                          <a:pt x="212" y="422"/>
                        </a:lnTo>
                        <a:lnTo>
                          <a:pt x="208" y="410"/>
                        </a:lnTo>
                        <a:lnTo>
                          <a:pt x="206" y="399"/>
                        </a:lnTo>
                        <a:lnTo>
                          <a:pt x="202" y="391"/>
                        </a:lnTo>
                        <a:lnTo>
                          <a:pt x="202" y="381"/>
                        </a:lnTo>
                        <a:lnTo>
                          <a:pt x="202" y="374"/>
                        </a:lnTo>
                        <a:lnTo>
                          <a:pt x="202" y="381"/>
                        </a:lnTo>
                        <a:lnTo>
                          <a:pt x="197" y="393"/>
                        </a:lnTo>
                        <a:lnTo>
                          <a:pt x="195" y="404"/>
                        </a:lnTo>
                        <a:lnTo>
                          <a:pt x="195" y="414"/>
                        </a:lnTo>
                        <a:lnTo>
                          <a:pt x="195" y="422"/>
                        </a:lnTo>
                        <a:lnTo>
                          <a:pt x="195" y="433"/>
                        </a:lnTo>
                        <a:lnTo>
                          <a:pt x="195" y="445"/>
                        </a:lnTo>
                        <a:lnTo>
                          <a:pt x="195" y="460"/>
                        </a:lnTo>
                        <a:lnTo>
                          <a:pt x="197" y="468"/>
                        </a:lnTo>
                        <a:lnTo>
                          <a:pt x="197" y="477"/>
                        </a:lnTo>
                        <a:lnTo>
                          <a:pt x="201" y="489"/>
                        </a:lnTo>
                        <a:lnTo>
                          <a:pt x="201" y="500"/>
                        </a:lnTo>
                        <a:lnTo>
                          <a:pt x="202" y="512"/>
                        </a:lnTo>
                        <a:lnTo>
                          <a:pt x="206" y="524"/>
                        </a:lnTo>
                        <a:lnTo>
                          <a:pt x="206" y="531"/>
                        </a:lnTo>
                        <a:lnTo>
                          <a:pt x="206" y="541"/>
                        </a:lnTo>
                        <a:lnTo>
                          <a:pt x="208" y="552"/>
                        </a:lnTo>
                        <a:lnTo>
                          <a:pt x="212" y="560"/>
                        </a:lnTo>
                        <a:lnTo>
                          <a:pt x="214" y="570"/>
                        </a:lnTo>
                        <a:lnTo>
                          <a:pt x="218" y="577"/>
                        </a:lnTo>
                        <a:lnTo>
                          <a:pt x="218" y="587"/>
                        </a:lnTo>
                        <a:lnTo>
                          <a:pt x="220" y="601"/>
                        </a:lnTo>
                        <a:lnTo>
                          <a:pt x="224" y="612"/>
                        </a:lnTo>
                        <a:lnTo>
                          <a:pt x="226" y="622"/>
                        </a:lnTo>
                        <a:lnTo>
                          <a:pt x="230" y="629"/>
                        </a:lnTo>
                        <a:lnTo>
                          <a:pt x="230" y="639"/>
                        </a:lnTo>
                        <a:lnTo>
                          <a:pt x="230" y="651"/>
                        </a:lnTo>
                        <a:lnTo>
                          <a:pt x="230" y="658"/>
                        </a:lnTo>
                        <a:lnTo>
                          <a:pt x="230" y="668"/>
                        </a:lnTo>
                        <a:lnTo>
                          <a:pt x="230" y="676"/>
                        </a:lnTo>
                        <a:lnTo>
                          <a:pt x="235" y="687"/>
                        </a:lnTo>
                        <a:lnTo>
                          <a:pt x="235" y="697"/>
                        </a:lnTo>
                        <a:lnTo>
                          <a:pt x="226" y="704"/>
                        </a:lnTo>
                        <a:lnTo>
                          <a:pt x="218" y="704"/>
                        </a:lnTo>
                        <a:lnTo>
                          <a:pt x="212" y="693"/>
                        </a:lnTo>
                        <a:lnTo>
                          <a:pt x="206" y="685"/>
                        </a:lnTo>
                        <a:lnTo>
                          <a:pt x="201" y="676"/>
                        </a:lnTo>
                        <a:lnTo>
                          <a:pt x="197" y="664"/>
                        </a:lnTo>
                        <a:lnTo>
                          <a:pt x="195" y="652"/>
                        </a:lnTo>
                        <a:lnTo>
                          <a:pt x="189" y="645"/>
                        </a:lnTo>
                        <a:lnTo>
                          <a:pt x="189" y="635"/>
                        </a:lnTo>
                        <a:lnTo>
                          <a:pt x="189" y="624"/>
                        </a:lnTo>
                        <a:lnTo>
                          <a:pt x="185" y="616"/>
                        </a:lnTo>
                        <a:lnTo>
                          <a:pt x="183" y="604"/>
                        </a:lnTo>
                        <a:lnTo>
                          <a:pt x="179" y="595"/>
                        </a:lnTo>
                        <a:lnTo>
                          <a:pt x="179" y="583"/>
                        </a:lnTo>
                        <a:lnTo>
                          <a:pt x="177" y="572"/>
                        </a:lnTo>
                        <a:lnTo>
                          <a:pt x="177" y="564"/>
                        </a:lnTo>
                        <a:lnTo>
                          <a:pt x="172" y="554"/>
                        </a:lnTo>
                        <a:lnTo>
                          <a:pt x="160" y="543"/>
                        </a:lnTo>
                        <a:lnTo>
                          <a:pt x="160" y="535"/>
                        </a:lnTo>
                        <a:lnTo>
                          <a:pt x="150" y="524"/>
                        </a:lnTo>
                        <a:lnTo>
                          <a:pt x="145" y="514"/>
                        </a:lnTo>
                        <a:lnTo>
                          <a:pt x="139" y="506"/>
                        </a:lnTo>
                        <a:lnTo>
                          <a:pt x="133" y="497"/>
                        </a:lnTo>
                        <a:lnTo>
                          <a:pt x="127" y="489"/>
                        </a:lnTo>
                        <a:lnTo>
                          <a:pt x="125" y="479"/>
                        </a:lnTo>
                        <a:lnTo>
                          <a:pt x="125" y="472"/>
                        </a:lnTo>
                        <a:lnTo>
                          <a:pt x="125" y="462"/>
                        </a:lnTo>
                        <a:lnTo>
                          <a:pt x="121" y="454"/>
                        </a:lnTo>
                        <a:lnTo>
                          <a:pt x="121" y="445"/>
                        </a:lnTo>
                        <a:lnTo>
                          <a:pt x="121" y="437"/>
                        </a:lnTo>
                        <a:lnTo>
                          <a:pt x="119" y="427"/>
                        </a:lnTo>
                        <a:lnTo>
                          <a:pt x="119" y="416"/>
                        </a:lnTo>
                        <a:lnTo>
                          <a:pt x="116" y="408"/>
                        </a:lnTo>
                        <a:lnTo>
                          <a:pt x="116" y="399"/>
                        </a:lnTo>
                        <a:lnTo>
                          <a:pt x="116" y="391"/>
                        </a:lnTo>
                        <a:lnTo>
                          <a:pt x="116" y="379"/>
                        </a:lnTo>
                        <a:lnTo>
                          <a:pt x="114" y="364"/>
                        </a:lnTo>
                        <a:lnTo>
                          <a:pt x="114" y="356"/>
                        </a:lnTo>
                        <a:lnTo>
                          <a:pt x="108" y="341"/>
                        </a:lnTo>
                        <a:lnTo>
                          <a:pt x="108" y="323"/>
                        </a:lnTo>
                        <a:lnTo>
                          <a:pt x="108" y="312"/>
                        </a:lnTo>
                        <a:lnTo>
                          <a:pt x="108" y="300"/>
                        </a:lnTo>
                        <a:lnTo>
                          <a:pt x="108" y="293"/>
                        </a:lnTo>
                        <a:lnTo>
                          <a:pt x="98" y="293"/>
                        </a:lnTo>
                        <a:lnTo>
                          <a:pt x="90" y="304"/>
                        </a:lnTo>
                        <a:lnTo>
                          <a:pt x="90" y="312"/>
                        </a:lnTo>
                        <a:lnTo>
                          <a:pt x="90" y="322"/>
                        </a:lnTo>
                        <a:lnTo>
                          <a:pt x="90" y="329"/>
                        </a:lnTo>
                        <a:lnTo>
                          <a:pt x="90" y="339"/>
                        </a:lnTo>
                        <a:lnTo>
                          <a:pt x="90" y="347"/>
                        </a:lnTo>
                        <a:lnTo>
                          <a:pt x="90" y="356"/>
                        </a:lnTo>
                        <a:lnTo>
                          <a:pt x="90" y="364"/>
                        </a:lnTo>
                        <a:lnTo>
                          <a:pt x="90" y="374"/>
                        </a:lnTo>
                        <a:lnTo>
                          <a:pt x="90" y="387"/>
                        </a:lnTo>
                        <a:lnTo>
                          <a:pt x="90" y="397"/>
                        </a:lnTo>
                        <a:lnTo>
                          <a:pt x="90" y="408"/>
                        </a:lnTo>
                        <a:lnTo>
                          <a:pt x="87" y="420"/>
                        </a:lnTo>
                        <a:lnTo>
                          <a:pt x="87" y="427"/>
                        </a:lnTo>
                        <a:lnTo>
                          <a:pt x="85" y="439"/>
                        </a:lnTo>
                        <a:lnTo>
                          <a:pt x="85" y="449"/>
                        </a:lnTo>
                        <a:lnTo>
                          <a:pt x="85" y="456"/>
                        </a:lnTo>
                        <a:lnTo>
                          <a:pt x="81" y="468"/>
                        </a:lnTo>
                        <a:lnTo>
                          <a:pt x="81" y="477"/>
                        </a:lnTo>
                        <a:lnTo>
                          <a:pt x="81" y="485"/>
                        </a:lnTo>
                        <a:lnTo>
                          <a:pt x="79" y="497"/>
                        </a:lnTo>
                        <a:lnTo>
                          <a:pt x="79" y="506"/>
                        </a:lnTo>
                        <a:lnTo>
                          <a:pt x="79" y="514"/>
                        </a:lnTo>
                        <a:lnTo>
                          <a:pt x="79" y="524"/>
                        </a:lnTo>
                        <a:lnTo>
                          <a:pt x="79" y="531"/>
                        </a:lnTo>
                        <a:lnTo>
                          <a:pt x="79" y="547"/>
                        </a:lnTo>
                        <a:lnTo>
                          <a:pt x="75" y="558"/>
                        </a:lnTo>
                        <a:lnTo>
                          <a:pt x="73" y="566"/>
                        </a:lnTo>
                        <a:lnTo>
                          <a:pt x="73" y="576"/>
                        </a:lnTo>
                        <a:lnTo>
                          <a:pt x="75" y="583"/>
                        </a:lnTo>
                        <a:lnTo>
                          <a:pt x="75" y="593"/>
                        </a:lnTo>
                        <a:lnTo>
                          <a:pt x="75" y="601"/>
                        </a:lnTo>
                        <a:lnTo>
                          <a:pt x="79" y="610"/>
                        </a:lnTo>
                        <a:lnTo>
                          <a:pt x="79" y="618"/>
                        </a:lnTo>
                        <a:lnTo>
                          <a:pt x="75" y="627"/>
                        </a:lnTo>
                        <a:lnTo>
                          <a:pt x="67" y="629"/>
                        </a:lnTo>
                        <a:lnTo>
                          <a:pt x="58" y="624"/>
                        </a:lnTo>
                        <a:lnTo>
                          <a:pt x="52" y="633"/>
                        </a:lnTo>
                        <a:lnTo>
                          <a:pt x="50" y="641"/>
                        </a:lnTo>
                        <a:lnTo>
                          <a:pt x="46" y="651"/>
                        </a:lnTo>
                        <a:lnTo>
                          <a:pt x="40" y="658"/>
                        </a:lnTo>
                        <a:lnTo>
                          <a:pt x="38" y="668"/>
                        </a:lnTo>
                        <a:lnTo>
                          <a:pt x="38" y="656"/>
                        </a:lnTo>
                        <a:lnTo>
                          <a:pt x="38" y="647"/>
                        </a:lnTo>
                        <a:lnTo>
                          <a:pt x="38" y="635"/>
                        </a:lnTo>
                        <a:lnTo>
                          <a:pt x="38" y="627"/>
                        </a:lnTo>
                        <a:lnTo>
                          <a:pt x="38" y="616"/>
                        </a:lnTo>
                        <a:lnTo>
                          <a:pt x="38" y="601"/>
                        </a:lnTo>
                        <a:lnTo>
                          <a:pt x="40" y="589"/>
                        </a:lnTo>
                        <a:lnTo>
                          <a:pt x="40" y="577"/>
                        </a:lnTo>
                        <a:lnTo>
                          <a:pt x="44" y="566"/>
                        </a:lnTo>
                        <a:lnTo>
                          <a:pt x="46" y="558"/>
                        </a:lnTo>
                        <a:lnTo>
                          <a:pt x="46" y="547"/>
                        </a:lnTo>
                        <a:lnTo>
                          <a:pt x="46" y="537"/>
                        </a:lnTo>
                        <a:lnTo>
                          <a:pt x="50" y="529"/>
                        </a:lnTo>
                        <a:lnTo>
                          <a:pt x="50" y="518"/>
                        </a:lnTo>
                        <a:lnTo>
                          <a:pt x="50" y="506"/>
                        </a:lnTo>
                        <a:lnTo>
                          <a:pt x="50" y="497"/>
                        </a:lnTo>
                        <a:lnTo>
                          <a:pt x="50" y="485"/>
                        </a:lnTo>
                        <a:lnTo>
                          <a:pt x="50" y="477"/>
                        </a:lnTo>
                        <a:lnTo>
                          <a:pt x="50" y="468"/>
                        </a:lnTo>
                        <a:lnTo>
                          <a:pt x="50" y="460"/>
                        </a:lnTo>
                        <a:lnTo>
                          <a:pt x="44" y="450"/>
                        </a:lnTo>
                        <a:lnTo>
                          <a:pt x="38" y="443"/>
                        </a:lnTo>
                        <a:lnTo>
                          <a:pt x="29" y="439"/>
                        </a:lnTo>
                        <a:lnTo>
                          <a:pt x="21" y="437"/>
                        </a:lnTo>
                        <a:lnTo>
                          <a:pt x="11" y="433"/>
                        </a:lnTo>
                        <a:lnTo>
                          <a:pt x="3" y="433"/>
                        </a:lnTo>
                        <a:lnTo>
                          <a:pt x="0" y="237"/>
                        </a:lnTo>
                        <a:lnTo>
                          <a:pt x="3"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grpSp>
              <p:nvGrpSpPr>
                <p:cNvPr id="98344" name="Group 105"/>
                <p:cNvGrpSpPr>
                  <a:grpSpLocks/>
                </p:cNvGrpSpPr>
                <p:nvPr/>
              </p:nvGrpSpPr>
              <p:grpSpPr bwMode="auto">
                <a:xfrm>
                  <a:off x="2575" y="3498"/>
                  <a:ext cx="439" cy="1177"/>
                  <a:chOff x="2575" y="3498"/>
                  <a:chExt cx="439" cy="1177"/>
                </a:xfrm>
              </p:grpSpPr>
              <p:sp>
                <p:nvSpPr>
                  <p:cNvPr id="98345" name="Freeform 106"/>
                  <p:cNvSpPr>
                    <a:spLocks/>
                  </p:cNvSpPr>
                  <p:nvPr/>
                </p:nvSpPr>
                <p:spPr bwMode="auto">
                  <a:xfrm>
                    <a:off x="2690" y="4271"/>
                    <a:ext cx="182" cy="404"/>
                  </a:xfrm>
                  <a:custGeom>
                    <a:avLst/>
                    <a:gdLst>
                      <a:gd name="T0" fmla="*/ 1 w 363"/>
                      <a:gd name="T1" fmla="*/ 0 h 808"/>
                      <a:gd name="T2" fmla="*/ 1 w 363"/>
                      <a:gd name="T3" fmla="*/ 1 h 808"/>
                      <a:gd name="T4" fmla="*/ 1 w 363"/>
                      <a:gd name="T5" fmla="*/ 1 h 808"/>
                      <a:gd name="T6" fmla="*/ 1 w 363"/>
                      <a:gd name="T7" fmla="*/ 1 h 808"/>
                      <a:gd name="T8" fmla="*/ 1 w 363"/>
                      <a:gd name="T9" fmla="*/ 1 h 808"/>
                      <a:gd name="T10" fmla="*/ 1 w 363"/>
                      <a:gd name="T11" fmla="*/ 1 h 808"/>
                      <a:gd name="T12" fmla="*/ 1 w 363"/>
                      <a:gd name="T13" fmla="*/ 1 h 808"/>
                      <a:gd name="T14" fmla="*/ 1 w 363"/>
                      <a:gd name="T15" fmla="*/ 1 h 808"/>
                      <a:gd name="T16" fmla="*/ 1 w 363"/>
                      <a:gd name="T17" fmla="*/ 1 h 808"/>
                      <a:gd name="T18" fmla="*/ 1 w 363"/>
                      <a:gd name="T19" fmla="*/ 1 h 808"/>
                      <a:gd name="T20" fmla="*/ 1 w 363"/>
                      <a:gd name="T21" fmla="*/ 1 h 808"/>
                      <a:gd name="T22" fmla="*/ 1 w 363"/>
                      <a:gd name="T23" fmla="*/ 1 h 808"/>
                      <a:gd name="T24" fmla="*/ 1 w 363"/>
                      <a:gd name="T25" fmla="*/ 1 h 808"/>
                      <a:gd name="T26" fmla="*/ 1 w 363"/>
                      <a:gd name="T27" fmla="*/ 1 h 808"/>
                      <a:gd name="T28" fmla="*/ 1 w 363"/>
                      <a:gd name="T29" fmla="*/ 1 h 808"/>
                      <a:gd name="T30" fmla="*/ 1 w 363"/>
                      <a:gd name="T31" fmla="*/ 1 h 808"/>
                      <a:gd name="T32" fmla="*/ 1 w 363"/>
                      <a:gd name="T33" fmla="*/ 1 h 808"/>
                      <a:gd name="T34" fmla="*/ 1 w 363"/>
                      <a:gd name="T35" fmla="*/ 1 h 808"/>
                      <a:gd name="T36" fmla="*/ 1 w 363"/>
                      <a:gd name="T37" fmla="*/ 1 h 808"/>
                      <a:gd name="T38" fmla="*/ 1 w 363"/>
                      <a:gd name="T39" fmla="*/ 1 h 808"/>
                      <a:gd name="T40" fmla="*/ 1 w 363"/>
                      <a:gd name="T41" fmla="*/ 1 h 808"/>
                      <a:gd name="T42" fmla="*/ 1 w 363"/>
                      <a:gd name="T43" fmla="*/ 1 h 808"/>
                      <a:gd name="T44" fmla="*/ 1 w 363"/>
                      <a:gd name="T45" fmla="*/ 1 h 808"/>
                      <a:gd name="T46" fmla="*/ 1 w 363"/>
                      <a:gd name="T47" fmla="*/ 1 h 808"/>
                      <a:gd name="T48" fmla="*/ 1 w 363"/>
                      <a:gd name="T49" fmla="*/ 1 h 808"/>
                      <a:gd name="T50" fmla="*/ 1 w 363"/>
                      <a:gd name="T51" fmla="*/ 1 h 808"/>
                      <a:gd name="T52" fmla="*/ 1 w 363"/>
                      <a:gd name="T53" fmla="*/ 1 h 808"/>
                      <a:gd name="T54" fmla="*/ 1 w 363"/>
                      <a:gd name="T55" fmla="*/ 1 h 808"/>
                      <a:gd name="T56" fmla="*/ 1 w 363"/>
                      <a:gd name="T57" fmla="*/ 1 h 808"/>
                      <a:gd name="T58" fmla="*/ 1 w 363"/>
                      <a:gd name="T59" fmla="*/ 1 h 808"/>
                      <a:gd name="T60" fmla="*/ 1 w 363"/>
                      <a:gd name="T61" fmla="*/ 1 h 808"/>
                      <a:gd name="T62" fmla="*/ 1 w 363"/>
                      <a:gd name="T63" fmla="*/ 1 h 808"/>
                      <a:gd name="T64" fmla="*/ 1 w 363"/>
                      <a:gd name="T65" fmla="*/ 1 h 808"/>
                      <a:gd name="T66" fmla="*/ 1 w 363"/>
                      <a:gd name="T67" fmla="*/ 1 h 808"/>
                      <a:gd name="T68" fmla="*/ 0 w 363"/>
                      <a:gd name="T69" fmla="*/ 1 h 808"/>
                      <a:gd name="T70" fmla="*/ 1 w 363"/>
                      <a:gd name="T71" fmla="*/ 1 h 808"/>
                      <a:gd name="T72" fmla="*/ 1 w 363"/>
                      <a:gd name="T73" fmla="*/ 1 h 808"/>
                      <a:gd name="T74" fmla="*/ 1 w 363"/>
                      <a:gd name="T75" fmla="*/ 1 h 808"/>
                      <a:gd name="T76" fmla="*/ 1 w 363"/>
                      <a:gd name="T77" fmla="*/ 1 h 808"/>
                      <a:gd name="T78" fmla="*/ 1 w 363"/>
                      <a:gd name="T79" fmla="*/ 1 h 808"/>
                      <a:gd name="T80" fmla="*/ 1 w 363"/>
                      <a:gd name="T81" fmla="*/ 1 h 808"/>
                      <a:gd name="T82" fmla="*/ 1 w 363"/>
                      <a:gd name="T83" fmla="*/ 1 h 808"/>
                      <a:gd name="T84" fmla="*/ 1 w 363"/>
                      <a:gd name="T85" fmla="*/ 1 h 808"/>
                      <a:gd name="T86" fmla="*/ 1 w 363"/>
                      <a:gd name="T87" fmla="*/ 1 h 808"/>
                      <a:gd name="T88" fmla="*/ 1 w 363"/>
                      <a:gd name="T89" fmla="*/ 1 h 808"/>
                      <a:gd name="T90" fmla="*/ 1 w 363"/>
                      <a:gd name="T91" fmla="*/ 1 h 808"/>
                      <a:gd name="T92" fmla="*/ 1 w 363"/>
                      <a:gd name="T93" fmla="*/ 1 h 808"/>
                      <a:gd name="T94" fmla="*/ 1 w 363"/>
                      <a:gd name="T95" fmla="*/ 1 h 808"/>
                      <a:gd name="T96" fmla="*/ 1 w 363"/>
                      <a:gd name="T97" fmla="*/ 1 h 808"/>
                      <a:gd name="T98" fmla="*/ 1 w 363"/>
                      <a:gd name="T99" fmla="*/ 1 h 808"/>
                      <a:gd name="T100" fmla="*/ 1 w 363"/>
                      <a:gd name="T101" fmla="*/ 1 h 808"/>
                      <a:gd name="T102" fmla="*/ 1 w 363"/>
                      <a:gd name="T103" fmla="*/ 0 h 8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3"/>
                      <a:gd name="T157" fmla="*/ 0 h 808"/>
                      <a:gd name="T158" fmla="*/ 363 w 363"/>
                      <a:gd name="T159" fmla="*/ 808 h 8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3" h="808">
                        <a:moveTo>
                          <a:pt x="100" y="0"/>
                        </a:moveTo>
                        <a:lnTo>
                          <a:pt x="129" y="13"/>
                        </a:lnTo>
                        <a:lnTo>
                          <a:pt x="162" y="40"/>
                        </a:lnTo>
                        <a:lnTo>
                          <a:pt x="175" y="75"/>
                        </a:lnTo>
                        <a:lnTo>
                          <a:pt x="199" y="133"/>
                        </a:lnTo>
                        <a:lnTo>
                          <a:pt x="214" y="196"/>
                        </a:lnTo>
                        <a:lnTo>
                          <a:pt x="226" y="256"/>
                        </a:lnTo>
                        <a:lnTo>
                          <a:pt x="220" y="308"/>
                        </a:lnTo>
                        <a:lnTo>
                          <a:pt x="208" y="348"/>
                        </a:lnTo>
                        <a:lnTo>
                          <a:pt x="191" y="394"/>
                        </a:lnTo>
                        <a:lnTo>
                          <a:pt x="158" y="452"/>
                        </a:lnTo>
                        <a:lnTo>
                          <a:pt x="123" y="510"/>
                        </a:lnTo>
                        <a:lnTo>
                          <a:pt x="98" y="550"/>
                        </a:lnTo>
                        <a:lnTo>
                          <a:pt x="83" y="583"/>
                        </a:lnTo>
                        <a:lnTo>
                          <a:pt x="83" y="614"/>
                        </a:lnTo>
                        <a:lnTo>
                          <a:pt x="92" y="640"/>
                        </a:lnTo>
                        <a:lnTo>
                          <a:pt x="139" y="654"/>
                        </a:lnTo>
                        <a:lnTo>
                          <a:pt x="204" y="671"/>
                        </a:lnTo>
                        <a:lnTo>
                          <a:pt x="303" y="704"/>
                        </a:lnTo>
                        <a:lnTo>
                          <a:pt x="349" y="727"/>
                        </a:lnTo>
                        <a:lnTo>
                          <a:pt x="363" y="752"/>
                        </a:lnTo>
                        <a:lnTo>
                          <a:pt x="349" y="773"/>
                        </a:lnTo>
                        <a:lnTo>
                          <a:pt x="315" y="796"/>
                        </a:lnTo>
                        <a:lnTo>
                          <a:pt x="303" y="798"/>
                        </a:lnTo>
                        <a:lnTo>
                          <a:pt x="257" y="808"/>
                        </a:lnTo>
                        <a:lnTo>
                          <a:pt x="233" y="798"/>
                        </a:lnTo>
                        <a:lnTo>
                          <a:pt x="216" y="779"/>
                        </a:lnTo>
                        <a:lnTo>
                          <a:pt x="187" y="744"/>
                        </a:lnTo>
                        <a:lnTo>
                          <a:pt x="141" y="712"/>
                        </a:lnTo>
                        <a:lnTo>
                          <a:pt x="104" y="706"/>
                        </a:lnTo>
                        <a:lnTo>
                          <a:pt x="69" y="706"/>
                        </a:lnTo>
                        <a:lnTo>
                          <a:pt x="42" y="706"/>
                        </a:lnTo>
                        <a:lnTo>
                          <a:pt x="19" y="692"/>
                        </a:lnTo>
                        <a:lnTo>
                          <a:pt x="7" y="677"/>
                        </a:lnTo>
                        <a:lnTo>
                          <a:pt x="0" y="652"/>
                        </a:lnTo>
                        <a:lnTo>
                          <a:pt x="5" y="629"/>
                        </a:lnTo>
                        <a:lnTo>
                          <a:pt x="13" y="590"/>
                        </a:lnTo>
                        <a:lnTo>
                          <a:pt x="29" y="560"/>
                        </a:lnTo>
                        <a:lnTo>
                          <a:pt x="52" y="508"/>
                        </a:lnTo>
                        <a:lnTo>
                          <a:pt x="94" y="440"/>
                        </a:lnTo>
                        <a:lnTo>
                          <a:pt x="123" y="387"/>
                        </a:lnTo>
                        <a:lnTo>
                          <a:pt x="135" y="337"/>
                        </a:lnTo>
                        <a:lnTo>
                          <a:pt x="141" y="288"/>
                        </a:lnTo>
                        <a:lnTo>
                          <a:pt x="123" y="233"/>
                        </a:lnTo>
                        <a:lnTo>
                          <a:pt x="100" y="186"/>
                        </a:lnTo>
                        <a:lnTo>
                          <a:pt x="71" y="138"/>
                        </a:lnTo>
                        <a:lnTo>
                          <a:pt x="48" y="98"/>
                        </a:lnTo>
                        <a:lnTo>
                          <a:pt x="40" y="58"/>
                        </a:lnTo>
                        <a:lnTo>
                          <a:pt x="48" y="31"/>
                        </a:lnTo>
                        <a:lnTo>
                          <a:pt x="63" y="13"/>
                        </a:lnTo>
                        <a:lnTo>
                          <a:pt x="88" y="6"/>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46" name="Freeform 107"/>
                  <p:cNvSpPr>
                    <a:spLocks/>
                  </p:cNvSpPr>
                  <p:nvPr/>
                </p:nvSpPr>
                <p:spPr bwMode="auto">
                  <a:xfrm>
                    <a:off x="2813" y="4252"/>
                    <a:ext cx="180" cy="406"/>
                  </a:xfrm>
                  <a:custGeom>
                    <a:avLst/>
                    <a:gdLst>
                      <a:gd name="T0" fmla="*/ 1 w 359"/>
                      <a:gd name="T1" fmla="*/ 0 h 812"/>
                      <a:gd name="T2" fmla="*/ 1 w 359"/>
                      <a:gd name="T3" fmla="*/ 1 h 812"/>
                      <a:gd name="T4" fmla="*/ 1 w 359"/>
                      <a:gd name="T5" fmla="*/ 1 h 812"/>
                      <a:gd name="T6" fmla="*/ 1 w 359"/>
                      <a:gd name="T7" fmla="*/ 1 h 812"/>
                      <a:gd name="T8" fmla="*/ 1 w 359"/>
                      <a:gd name="T9" fmla="*/ 1 h 812"/>
                      <a:gd name="T10" fmla="*/ 1 w 359"/>
                      <a:gd name="T11" fmla="*/ 1 h 812"/>
                      <a:gd name="T12" fmla="*/ 1 w 359"/>
                      <a:gd name="T13" fmla="*/ 1 h 812"/>
                      <a:gd name="T14" fmla="*/ 1 w 359"/>
                      <a:gd name="T15" fmla="*/ 1 h 812"/>
                      <a:gd name="T16" fmla="*/ 1 w 359"/>
                      <a:gd name="T17" fmla="*/ 1 h 812"/>
                      <a:gd name="T18" fmla="*/ 1 w 359"/>
                      <a:gd name="T19" fmla="*/ 1 h 812"/>
                      <a:gd name="T20" fmla="*/ 1 w 359"/>
                      <a:gd name="T21" fmla="*/ 1 h 812"/>
                      <a:gd name="T22" fmla="*/ 1 w 359"/>
                      <a:gd name="T23" fmla="*/ 1 h 812"/>
                      <a:gd name="T24" fmla="*/ 1 w 359"/>
                      <a:gd name="T25" fmla="*/ 1 h 812"/>
                      <a:gd name="T26" fmla="*/ 1 w 359"/>
                      <a:gd name="T27" fmla="*/ 1 h 812"/>
                      <a:gd name="T28" fmla="*/ 1 w 359"/>
                      <a:gd name="T29" fmla="*/ 1 h 812"/>
                      <a:gd name="T30" fmla="*/ 1 w 359"/>
                      <a:gd name="T31" fmla="*/ 1 h 812"/>
                      <a:gd name="T32" fmla="*/ 1 w 359"/>
                      <a:gd name="T33" fmla="*/ 1 h 812"/>
                      <a:gd name="T34" fmla="*/ 1 w 359"/>
                      <a:gd name="T35" fmla="*/ 1 h 812"/>
                      <a:gd name="T36" fmla="*/ 1 w 359"/>
                      <a:gd name="T37" fmla="*/ 1 h 812"/>
                      <a:gd name="T38" fmla="*/ 1 w 359"/>
                      <a:gd name="T39" fmla="*/ 1 h 812"/>
                      <a:gd name="T40" fmla="*/ 1 w 359"/>
                      <a:gd name="T41" fmla="*/ 1 h 812"/>
                      <a:gd name="T42" fmla="*/ 1 w 359"/>
                      <a:gd name="T43" fmla="*/ 1 h 812"/>
                      <a:gd name="T44" fmla="*/ 1 w 359"/>
                      <a:gd name="T45" fmla="*/ 1 h 812"/>
                      <a:gd name="T46" fmla="*/ 1 w 359"/>
                      <a:gd name="T47" fmla="*/ 1 h 812"/>
                      <a:gd name="T48" fmla="*/ 1 w 359"/>
                      <a:gd name="T49" fmla="*/ 1 h 812"/>
                      <a:gd name="T50" fmla="*/ 1 w 359"/>
                      <a:gd name="T51" fmla="*/ 1 h 812"/>
                      <a:gd name="T52" fmla="*/ 1 w 359"/>
                      <a:gd name="T53" fmla="*/ 1 h 812"/>
                      <a:gd name="T54" fmla="*/ 1 w 359"/>
                      <a:gd name="T55" fmla="*/ 1 h 812"/>
                      <a:gd name="T56" fmla="*/ 1 w 359"/>
                      <a:gd name="T57" fmla="*/ 1 h 812"/>
                      <a:gd name="T58" fmla="*/ 1 w 359"/>
                      <a:gd name="T59" fmla="*/ 1 h 812"/>
                      <a:gd name="T60" fmla="*/ 1 w 359"/>
                      <a:gd name="T61" fmla="*/ 1 h 812"/>
                      <a:gd name="T62" fmla="*/ 1 w 359"/>
                      <a:gd name="T63" fmla="*/ 1 h 812"/>
                      <a:gd name="T64" fmla="*/ 1 w 359"/>
                      <a:gd name="T65" fmla="*/ 1 h 812"/>
                      <a:gd name="T66" fmla="*/ 1 w 359"/>
                      <a:gd name="T67" fmla="*/ 1 h 812"/>
                      <a:gd name="T68" fmla="*/ 0 w 359"/>
                      <a:gd name="T69" fmla="*/ 1 h 812"/>
                      <a:gd name="T70" fmla="*/ 1 w 359"/>
                      <a:gd name="T71" fmla="*/ 1 h 812"/>
                      <a:gd name="T72" fmla="*/ 1 w 359"/>
                      <a:gd name="T73" fmla="*/ 1 h 812"/>
                      <a:gd name="T74" fmla="*/ 1 w 359"/>
                      <a:gd name="T75" fmla="*/ 1 h 812"/>
                      <a:gd name="T76" fmla="*/ 1 w 359"/>
                      <a:gd name="T77" fmla="*/ 1 h 812"/>
                      <a:gd name="T78" fmla="*/ 1 w 359"/>
                      <a:gd name="T79" fmla="*/ 1 h 812"/>
                      <a:gd name="T80" fmla="*/ 1 w 359"/>
                      <a:gd name="T81" fmla="*/ 1 h 812"/>
                      <a:gd name="T82" fmla="*/ 1 w 359"/>
                      <a:gd name="T83" fmla="*/ 1 h 812"/>
                      <a:gd name="T84" fmla="*/ 1 w 359"/>
                      <a:gd name="T85" fmla="*/ 1 h 812"/>
                      <a:gd name="T86" fmla="*/ 1 w 359"/>
                      <a:gd name="T87" fmla="*/ 1 h 812"/>
                      <a:gd name="T88" fmla="*/ 1 w 359"/>
                      <a:gd name="T89" fmla="*/ 1 h 812"/>
                      <a:gd name="T90" fmla="*/ 1 w 359"/>
                      <a:gd name="T91" fmla="*/ 1 h 812"/>
                      <a:gd name="T92" fmla="*/ 1 w 359"/>
                      <a:gd name="T93" fmla="*/ 1 h 812"/>
                      <a:gd name="T94" fmla="*/ 1 w 359"/>
                      <a:gd name="T95" fmla="*/ 1 h 812"/>
                      <a:gd name="T96" fmla="*/ 1 w 359"/>
                      <a:gd name="T97" fmla="*/ 1 h 812"/>
                      <a:gd name="T98" fmla="*/ 1 w 359"/>
                      <a:gd name="T99" fmla="*/ 1 h 812"/>
                      <a:gd name="T100" fmla="*/ 1 w 359"/>
                      <a:gd name="T101" fmla="*/ 1 h 812"/>
                      <a:gd name="T102" fmla="*/ 1 w 359"/>
                      <a:gd name="T103" fmla="*/ 0 h 8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9"/>
                      <a:gd name="T157" fmla="*/ 0 h 812"/>
                      <a:gd name="T158" fmla="*/ 359 w 359"/>
                      <a:gd name="T159" fmla="*/ 812 h 8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9" h="812">
                        <a:moveTo>
                          <a:pt x="99" y="0"/>
                        </a:moveTo>
                        <a:lnTo>
                          <a:pt x="127" y="16"/>
                        </a:lnTo>
                        <a:lnTo>
                          <a:pt x="160" y="43"/>
                        </a:lnTo>
                        <a:lnTo>
                          <a:pt x="174" y="77"/>
                        </a:lnTo>
                        <a:lnTo>
                          <a:pt x="197" y="135"/>
                        </a:lnTo>
                        <a:lnTo>
                          <a:pt x="213" y="199"/>
                        </a:lnTo>
                        <a:lnTo>
                          <a:pt x="224" y="258"/>
                        </a:lnTo>
                        <a:lnTo>
                          <a:pt x="218" y="310"/>
                        </a:lnTo>
                        <a:lnTo>
                          <a:pt x="207" y="351"/>
                        </a:lnTo>
                        <a:lnTo>
                          <a:pt x="189" y="397"/>
                        </a:lnTo>
                        <a:lnTo>
                          <a:pt x="156" y="454"/>
                        </a:lnTo>
                        <a:lnTo>
                          <a:pt x="122" y="512"/>
                        </a:lnTo>
                        <a:lnTo>
                          <a:pt x="97" y="553"/>
                        </a:lnTo>
                        <a:lnTo>
                          <a:pt x="81" y="585"/>
                        </a:lnTo>
                        <a:lnTo>
                          <a:pt x="81" y="616"/>
                        </a:lnTo>
                        <a:lnTo>
                          <a:pt x="91" y="643"/>
                        </a:lnTo>
                        <a:lnTo>
                          <a:pt x="137" y="656"/>
                        </a:lnTo>
                        <a:lnTo>
                          <a:pt x="203" y="674"/>
                        </a:lnTo>
                        <a:lnTo>
                          <a:pt x="301" y="706"/>
                        </a:lnTo>
                        <a:lnTo>
                          <a:pt x="348" y="730"/>
                        </a:lnTo>
                        <a:lnTo>
                          <a:pt x="359" y="755"/>
                        </a:lnTo>
                        <a:lnTo>
                          <a:pt x="348" y="776"/>
                        </a:lnTo>
                        <a:lnTo>
                          <a:pt x="313" y="799"/>
                        </a:lnTo>
                        <a:lnTo>
                          <a:pt x="301" y="801"/>
                        </a:lnTo>
                        <a:lnTo>
                          <a:pt x="255" y="812"/>
                        </a:lnTo>
                        <a:lnTo>
                          <a:pt x="232" y="801"/>
                        </a:lnTo>
                        <a:lnTo>
                          <a:pt x="214" y="781"/>
                        </a:lnTo>
                        <a:lnTo>
                          <a:pt x="185" y="747"/>
                        </a:lnTo>
                        <a:lnTo>
                          <a:pt x="139" y="714"/>
                        </a:lnTo>
                        <a:lnTo>
                          <a:pt x="102" y="708"/>
                        </a:lnTo>
                        <a:lnTo>
                          <a:pt x="68" y="708"/>
                        </a:lnTo>
                        <a:lnTo>
                          <a:pt x="41" y="708"/>
                        </a:lnTo>
                        <a:lnTo>
                          <a:pt x="17" y="695"/>
                        </a:lnTo>
                        <a:lnTo>
                          <a:pt x="6" y="679"/>
                        </a:lnTo>
                        <a:lnTo>
                          <a:pt x="0" y="654"/>
                        </a:lnTo>
                        <a:lnTo>
                          <a:pt x="4" y="631"/>
                        </a:lnTo>
                        <a:lnTo>
                          <a:pt x="12" y="593"/>
                        </a:lnTo>
                        <a:lnTo>
                          <a:pt x="27" y="562"/>
                        </a:lnTo>
                        <a:lnTo>
                          <a:pt x="50" y="510"/>
                        </a:lnTo>
                        <a:lnTo>
                          <a:pt x="93" y="443"/>
                        </a:lnTo>
                        <a:lnTo>
                          <a:pt x="122" y="389"/>
                        </a:lnTo>
                        <a:lnTo>
                          <a:pt x="133" y="339"/>
                        </a:lnTo>
                        <a:lnTo>
                          <a:pt x="139" y="291"/>
                        </a:lnTo>
                        <a:lnTo>
                          <a:pt x="122" y="235"/>
                        </a:lnTo>
                        <a:lnTo>
                          <a:pt x="99" y="189"/>
                        </a:lnTo>
                        <a:lnTo>
                          <a:pt x="70" y="141"/>
                        </a:lnTo>
                        <a:lnTo>
                          <a:pt x="46" y="100"/>
                        </a:lnTo>
                        <a:lnTo>
                          <a:pt x="39" y="60"/>
                        </a:lnTo>
                        <a:lnTo>
                          <a:pt x="46" y="33"/>
                        </a:lnTo>
                        <a:lnTo>
                          <a:pt x="62" y="16"/>
                        </a:lnTo>
                        <a:lnTo>
                          <a:pt x="87" y="8"/>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47" name="Freeform 108"/>
                  <p:cNvSpPr>
                    <a:spLocks/>
                  </p:cNvSpPr>
                  <p:nvPr/>
                </p:nvSpPr>
                <p:spPr bwMode="auto">
                  <a:xfrm>
                    <a:off x="2588" y="3504"/>
                    <a:ext cx="415" cy="1006"/>
                  </a:xfrm>
                  <a:custGeom>
                    <a:avLst/>
                    <a:gdLst>
                      <a:gd name="T0" fmla="*/ 0 w 831"/>
                      <a:gd name="T1" fmla="*/ 1 h 2012"/>
                      <a:gd name="T2" fmla="*/ 0 w 831"/>
                      <a:gd name="T3" fmla="*/ 1 h 2012"/>
                      <a:gd name="T4" fmla="*/ 0 w 831"/>
                      <a:gd name="T5" fmla="*/ 1 h 2012"/>
                      <a:gd name="T6" fmla="*/ 0 w 831"/>
                      <a:gd name="T7" fmla="*/ 1 h 2012"/>
                      <a:gd name="T8" fmla="*/ 0 w 831"/>
                      <a:gd name="T9" fmla="*/ 1 h 2012"/>
                      <a:gd name="T10" fmla="*/ 0 w 831"/>
                      <a:gd name="T11" fmla="*/ 1 h 2012"/>
                      <a:gd name="T12" fmla="*/ 0 w 831"/>
                      <a:gd name="T13" fmla="*/ 1 h 2012"/>
                      <a:gd name="T14" fmla="*/ 0 w 831"/>
                      <a:gd name="T15" fmla="*/ 0 h 2012"/>
                      <a:gd name="T16" fmla="*/ 0 w 831"/>
                      <a:gd name="T17" fmla="*/ 1 h 2012"/>
                      <a:gd name="T18" fmla="*/ 0 w 831"/>
                      <a:gd name="T19" fmla="*/ 1 h 2012"/>
                      <a:gd name="T20" fmla="*/ 0 w 831"/>
                      <a:gd name="T21" fmla="*/ 1 h 2012"/>
                      <a:gd name="T22" fmla="*/ 0 w 831"/>
                      <a:gd name="T23" fmla="*/ 1 h 2012"/>
                      <a:gd name="T24" fmla="*/ 0 w 831"/>
                      <a:gd name="T25" fmla="*/ 1 h 2012"/>
                      <a:gd name="T26" fmla="*/ 0 w 831"/>
                      <a:gd name="T27" fmla="*/ 1 h 2012"/>
                      <a:gd name="T28" fmla="*/ 0 w 831"/>
                      <a:gd name="T29" fmla="*/ 1 h 2012"/>
                      <a:gd name="T30" fmla="*/ 0 w 831"/>
                      <a:gd name="T31" fmla="*/ 1 h 2012"/>
                      <a:gd name="T32" fmla="*/ 0 w 831"/>
                      <a:gd name="T33" fmla="*/ 1 h 2012"/>
                      <a:gd name="T34" fmla="*/ 0 w 831"/>
                      <a:gd name="T35" fmla="*/ 1 h 2012"/>
                      <a:gd name="T36" fmla="*/ 0 w 831"/>
                      <a:gd name="T37" fmla="*/ 1 h 2012"/>
                      <a:gd name="T38" fmla="*/ 0 w 831"/>
                      <a:gd name="T39" fmla="*/ 1 h 2012"/>
                      <a:gd name="T40" fmla="*/ 0 w 831"/>
                      <a:gd name="T41" fmla="*/ 1 h 2012"/>
                      <a:gd name="T42" fmla="*/ 0 w 831"/>
                      <a:gd name="T43" fmla="*/ 1 h 2012"/>
                      <a:gd name="T44" fmla="*/ 0 w 831"/>
                      <a:gd name="T45" fmla="*/ 1 h 2012"/>
                      <a:gd name="T46" fmla="*/ 0 w 831"/>
                      <a:gd name="T47" fmla="*/ 1 h 2012"/>
                      <a:gd name="T48" fmla="*/ 0 w 831"/>
                      <a:gd name="T49" fmla="*/ 1 h 2012"/>
                      <a:gd name="T50" fmla="*/ 0 w 831"/>
                      <a:gd name="T51" fmla="*/ 1 h 2012"/>
                      <a:gd name="T52" fmla="*/ 0 w 831"/>
                      <a:gd name="T53" fmla="*/ 1 h 2012"/>
                      <a:gd name="T54" fmla="*/ 0 w 831"/>
                      <a:gd name="T55" fmla="*/ 1 h 2012"/>
                      <a:gd name="T56" fmla="*/ 0 w 831"/>
                      <a:gd name="T57" fmla="*/ 1 h 2012"/>
                      <a:gd name="T58" fmla="*/ 0 w 831"/>
                      <a:gd name="T59" fmla="*/ 1 h 2012"/>
                      <a:gd name="T60" fmla="*/ 0 w 831"/>
                      <a:gd name="T61" fmla="*/ 1 h 2012"/>
                      <a:gd name="T62" fmla="*/ 0 w 831"/>
                      <a:gd name="T63" fmla="*/ 1 h 2012"/>
                      <a:gd name="T64" fmla="*/ 0 w 831"/>
                      <a:gd name="T65" fmla="*/ 1 h 2012"/>
                      <a:gd name="T66" fmla="*/ 0 w 831"/>
                      <a:gd name="T67" fmla="*/ 1 h 2012"/>
                      <a:gd name="T68" fmla="*/ 0 w 831"/>
                      <a:gd name="T69" fmla="*/ 1 h 2012"/>
                      <a:gd name="T70" fmla="*/ 0 w 831"/>
                      <a:gd name="T71" fmla="*/ 1 h 2012"/>
                      <a:gd name="T72" fmla="*/ 0 w 831"/>
                      <a:gd name="T73" fmla="*/ 1 h 2012"/>
                      <a:gd name="T74" fmla="*/ 0 w 831"/>
                      <a:gd name="T75" fmla="*/ 1 h 2012"/>
                      <a:gd name="T76" fmla="*/ 0 w 831"/>
                      <a:gd name="T77" fmla="*/ 1 h 2012"/>
                      <a:gd name="T78" fmla="*/ 0 w 831"/>
                      <a:gd name="T79" fmla="*/ 1 h 2012"/>
                      <a:gd name="T80" fmla="*/ 0 w 831"/>
                      <a:gd name="T81" fmla="*/ 1 h 2012"/>
                      <a:gd name="T82" fmla="*/ 0 w 831"/>
                      <a:gd name="T83" fmla="*/ 1 h 2012"/>
                      <a:gd name="T84" fmla="*/ 0 w 831"/>
                      <a:gd name="T85" fmla="*/ 1 h 2012"/>
                      <a:gd name="T86" fmla="*/ 0 w 831"/>
                      <a:gd name="T87" fmla="*/ 1 h 2012"/>
                      <a:gd name="T88" fmla="*/ 0 w 831"/>
                      <a:gd name="T89" fmla="*/ 1 h 2012"/>
                      <a:gd name="T90" fmla="*/ 0 w 831"/>
                      <a:gd name="T91" fmla="*/ 1 h 2012"/>
                      <a:gd name="T92" fmla="*/ 0 w 831"/>
                      <a:gd name="T93" fmla="*/ 1 h 20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1"/>
                      <a:gd name="T142" fmla="*/ 0 h 2012"/>
                      <a:gd name="T143" fmla="*/ 831 w 831"/>
                      <a:gd name="T144" fmla="*/ 2012 h 20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1" h="2012">
                        <a:moveTo>
                          <a:pt x="139" y="621"/>
                        </a:moveTo>
                        <a:lnTo>
                          <a:pt x="58" y="448"/>
                        </a:lnTo>
                        <a:lnTo>
                          <a:pt x="0" y="298"/>
                        </a:lnTo>
                        <a:lnTo>
                          <a:pt x="0" y="217"/>
                        </a:lnTo>
                        <a:lnTo>
                          <a:pt x="27" y="121"/>
                        </a:lnTo>
                        <a:lnTo>
                          <a:pt x="69" y="44"/>
                        </a:lnTo>
                        <a:lnTo>
                          <a:pt x="112" y="9"/>
                        </a:lnTo>
                        <a:lnTo>
                          <a:pt x="162" y="0"/>
                        </a:lnTo>
                        <a:lnTo>
                          <a:pt x="234" y="5"/>
                        </a:lnTo>
                        <a:lnTo>
                          <a:pt x="326" y="44"/>
                        </a:lnTo>
                        <a:lnTo>
                          <a:pt x="396" y="86"/>
                        </a:lnTo>
                        <a:lnTo>
                          <a:pt x="446" y="148"/>
                        </a:lnTo>
                        <a:lnTo>
                          <a:pt x="500" y="259"/>
                        </a:lnTo>
                        <a:lnTo>
                          <a:pt x="562" y="398"/>
                        </a:lnTo>
                        <a:lnTo>
                          <a:pt x="601" y="521"/>
                        </a:lnTo>
                        <a:lnTo>
                          <a:pt x="664" y="721"/>
                        </a:lnTo>
                        <a:lnTo>
                          <a:pt x="711" y="886"/>
                        </a:lnTo>
                        <a:lnTo>
                          <a:pt x="746" y="1140"/>
                        </a:lnTo>
                        <a:lnTo>
                          <a:pt x="773" y="1341"/>
                        </a:lnTo>
                        <a:lnTo>
                          <a:pt x="800" y="1552"/>
                        </a:lnTo>
                        <a:lnTo>
                          <a:pt x="831" y="1818"/>
                        </a:lnTo>
                        <a:lnTo>
                          <a:pt x="823" y="1856"/>
                        </a:lnTo>
                        <a:lnTo>
                          <a:pt x="796" y="1891"/>
                        </a:lnTo>
                        <a:lnTo>
                          <a:pt x="688" y="1821"/>
                        </a:lnTo>
                        <a:lnTo>
                          <a:pt x="653" y="1837"/>
                        </a:lnTo>
                        <a:lnTo>
                          <a:pt x="620" y="1875"/>
                        </a:lnTo>
                        <a:lnTo>
                          <a:pt x="581" y="1887"/>
                        </a:lnTo>
                        <a:lnTo>
                          <a:pt x="539" y="1879"/>
                        </a:lnTo>
                        <a:lnTo>
                          <a:pt x="469" y="1806"/>
                        </a:lnTo>
                        <a:lnTo>
                          <a:pt x="438" y="1845"/>
                        </a:lnTo>
                        <a:lnTo>
                          <a:pt x="407" y="1841"/>
                        </a:lnTo>
                        <a:lnTo>
                          <a:pt x="307" y="1756"/>
                        </a:lnTo>
                        <a:lnTo>
                          <a:pt x="253" y="1768"/>
                        </a:lnTo>
                        <a:lnTo>
                          <a:pt x="237" y="1806"/>
                        </a:lnTo>
                        <a:lnTo>
                          <a:pt x="197" y="1933"/>
                        </a:lnTo>
                        <a:lnTo>
                          <a:pt x="150" y="2012"/>
                        </a:lnTo>
                        <a:lnTo>
                          <a:pt x="116" y="1995"/>
                        </a:lnTo>
                        <a:lnTo>
                          <a:pt x="108" y="1975"/>
                        </a:lnTo>
                        <a:lnTo>
                          <a:pt x="73" y="1806"/>
                        </a:lnTo>
                        <a:lnTo>
                          <a:pt x="50" y="1641"/>
                        </a:lnTo>
                        <a:lnTo>
                          <a:pt x="42" y="1525"/>
                        </a:lnTo>
                        <a:lnTo>
                          <a:pt x="50" y="1406"/>
                        </a:lnTo>
                        <a:lnTo>
                          <a:pt x="93" y="1283"/>
                        </a:lnTo>
                        <a:lnTo>
                          <a:pt x="150" y="948"/>
                        </a:lnTo>
                        <a:lnTo>
                          <a:pt x="158" y="779"/>
                        </a:lnTo>
                        <a:lnTo>
                          <a:pt x="147" y="694"/>
                        </a:lnTo>
                        <a:lnTo>
                          <a:pt x="139" y="6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nvGrpSpPr>
                  <p:cNvPr id="98348" name="Group 109"/>
                  <p:cNvGrpSpPr>
                    <a:grpSpLocks/>
                  </p:cNvGrpSpPr>
                  <p:nvPr/>
                </p:nvGrpSpPr>
                <p:grpSpPr bwMode="auto">
                  <a:xfrm>
                    <a:off x="2575" y="3498"/>
                    <a:ext cx="439" cy="1027"/>
                    <a:chOff x="2575" y="3498"/>
                    <a:chExt cx="439" cy="1027"/>
                  </a:xfrm>
                </p:grpSpPr>
                <p:sp>
                  <p:nvSpPr>
                    <p:cNvPr id="98349" name="Freeform 110"/>
                    <p:cNvSpPr>
                      <a:spLocks/>
                    </p:cNvSpPr>
                    <p:nvPr/>
                  </p:nvSpPr>
                  <p:spPr bwMode="auto">
                    <a:xfrm>
                      <a:off x="2587" y="3498"/>
                      <a:ext cx="427" cy="1027"/>
                    </a:xfrm>
                    <a:custGeom>
                      <a:avLst/>
                      <a:gdLst>
                        <a:gd name="T0" fmla="*/ 1 w 854"/>
                        <a:gd name="T1" fmla="*/ 0 h 2055"/>
                        <a:gd name="T2" fmla="*/ 1 w 854"/>
                        <a:gd name="T3" fmla="*/ 0 h 2055"/>
                        <a:gd name="T4" fmla="*/ 1 w 854"/>
                        <a:gd name="T5" fmla="*/ 0 h 2055"/>
                        <a:gd name="T6" fmla="*/ 1 w 854"/>
                        <a:gd name="T7" fmla="*/ 0 h 2055"/>
                        <a:gd name="T8" fmla="*/ 1 w 854"/>
                        <a:gd name="T9" fmla="*/ 0 h 2055"/>
                        <a:gd name="T10" fmla="*/ 1 w 854"/>
                        <a:gd name="T11" fmla="*/ 0 h 2055"/>
                        <a:gd name="T12" fmla="*/ 1 w 854"/>
                        <a:gd name="T13" fmla="*/ 0 h 2055"/>
                        <a:gd name="T14" fmla="*/ 1 w 854"/>
                        <a:gd name="T15" fmla="*/ 0 h 2055"/>
                        <a:gd name="T16" fmla="*/ 1 w 854"/>
                        <a:gd name="T17" fmla="*/ 0 h 2055"/>
                        <a:gd name="T18" fmla="*/ 1 w 854"/>
                        <a:gd name="T19" fmla="*/ 0 h 2055"/>
                        <a:gd name="T20" fmla="*/ 1 w 854"/>
                        <a:gd name="T21" fmla="*/ 0 h 2055"/>
                        <a:gd name="T22" fmla="*/ 1 w 854"/>
                        <a:gd name="T23" fmla="*/ 0 h 2055"/>
                        <a:gd name="T24" fmla="*/ 1 w 854"/>
                        <a:gd name="T25" fmla="*/ 0 h 2055"/>
                        <a:gd name="T26" fmla="*/ 1 w 854"/>
                        <a:gd name="T27" fmla="*/ 0 h 2055"/>
                        <a:gd name="T28" fmla="*/ 1 w 854"/>
                        <a:gd name="T29" fmla="*/ 0 h 2055"/>
                        <a:gd name="T30" fmla="*/ 1 w 854"/>
                        <a:gd name="T31" fmla="*/ 0 h 2055"/>
                        <a:gd name="T32" fmla="*/ 1 w 854"/>
                        <a:gd name="T33" fmla="*/ 0 h 2055"/>
                        <a:gd name="T34" fmla="*/ 1 w 854"/>
                        <a:gd name="T35" fmla="*/ 0 h 2055"/>
                        <a:gd name="T36" fmla="*/ 1 w 854"/>
                        <a:gd name="T37" fmla="*/ 0 h 2055"/>
                        <a:gd name="T38" fmla="*/ 1 w 854"/>
                        <a:gd name="T39" fmla="*/ 0 h 2055"/>
                        <a:gd name="T40" fmla="*/ 1 w 854"/>
                        <a:gd name="T41" fmla="*/ 0 h 2055"/>
                        <a:gd name="T42" fmla="*/ 1 w 854"/>
                        <a:gd name="T43" fmla="*/ 0 h 2055"/>
                        <a:gd name="T44" fmla="*/ 1 w 854"/>
                        <a:gd name="T45" fmla="*/ 0 h 2055"/>
                        <a:gd name="T46" fmla="*/ 1 w 854"/>
                        <a:gd name="T47" fmla="*/ 0 h 2055"/>
                        <a:gd name="T48" fmla="*/ 1 w 854"/>
                        <a:gd name="T49" fmla="*/ 0 h 2055"/>
                        <a:gd name="T50" fmla="*/ 1 w 854"/>
                        <a:gd name="T51" fmla="*/ 0 h 2055"/>
                        <a:gd name="T52" fmla="*/ 1 w 854"/>
                        <a:gd name="T53" fmla="*/ 0 h 2055"/>
                        <a:gd name="T54" fmla="*/ 1 w 854"/>
                        <a:gd name="T55" fmla="*/ 0 h 2055"/>
                        <a:gd name="T56" fmla="*/ 1 w 854"/>
                        <a:gd name="T57" fmla="*/ 0 h 2055"/>
                        <a:gd name="T58" fmla="*/ 1 w 854"/>
                        <a:gd name="T59" fmla="*/ 0 h 2055"/>
                        <a:gd name="T60" fmla="*/ 1 w 854"/>
                        <a:gd name="T61" fmla="*/ 0 h 2055"/>
                        <a:gd name="T62" fmla="*/ 1 w 854"/>
                        <a:gd name="T63" fmla="*/ 0 h 2055"/>
                        <a:gd name="T64" fmla="*/ 1 w 854"/>
                        <a:gd name="T65" fmla="*/ 0 h 2055"/>
                        <a:gd name="T66" fmla="*/ 1 w 854"/>
                        <a:gd name="T67" fmla="*/ 0 h 2055"/>
                        <a:gd name="T68" fmla="*/ 1 w 854"/>
                        <a:gd name="T69" fmla="*/ 0 h 2055"/>
                        <a:gd name="T70" fmla="*/ 1 w 854"/>
                        <a:gd name="T71" fmla="*/ 0 h 2055"/>
                        <a:gd name="T72" fmla="*/ 1 w 854"/>
                        <a:gd name="T73" fmla="*/ 0 h 2055"/>
                        <a:gd name="T74" fmla="*/ 1 w 854"/>
                        <a:gd name="T75" fmla="*/ 0 h 2055"/>
                        <a:gd name="T76" fmla="*/ 1 w 854"/>
                        <a:gd name="T77" fmla="*/ 0 h 2055"/>
                        <a:gd name="T78" fmla="*/ 1 w 854"/>
                        <a:gd name="T79" fmla="*/ 0 h 2055"/>
                        <a:gd name="T80" fmla="*/ 1 w 854"/>
                        <a:gd name="T81" fmla="*/ 0 h 2055"/>
                        <a:gd name="T82" fmla="*/ 1 w 854"/>
                        <a:gd name="T83" fmla="*/ 0 h 2055"/>
                        <a:gd name="T84" fmla="*/ 1 w 854"/>
                        <a:gd name="T85" fmla="*/ 0 h 2055"/>
                        <a:gd name="T86" fmla="*/ 1 w 854"/>
                        <a:gd name="T87" fmla="*/ 0 h 2055"/>
                        <a:gd name="T88" fmla="*/ 1 w 854"/>
                        <a:gd name="T89" fmla="*/ 0 h 2055"/>
                        <a:gd name="T90" fmla="*/ 1 w 854"/>
                        <a:gd name="T91" fmla="*/ 0 h 2055"/>
                        <a:gd name="T92" fmla="*/ 1 w 854"/>
                        <a:gd name="T93" fmla="*/ 0 h 2055"/>
                        <a:gd name="T94" fmla="*/ 1 w 854"/>
                        <a:gd name="T95" fmla="*/ 0 h 2055"/>
                        <a:gd name="T96" fmla="*/ 1 w 854"/>
                        <a:gd name="T97" fmla="*/ 0 h 2055"/>
                        <a:gd name="T98" fmla="*/ 1 w 854"/>
                        <a:gd name="T99" fmla="*/ 0 h 2055"/>
                        <a:gd name="T100" fmla="*/ 1 w 854"/>
                        <a:gd name="T101" fmla="*/ 0 h 2055"/>
                        <a:gd name="T102" fmla="*/ 1 w 854"/>
                        <a:gd name="T103" fmla="*/ 0 h 2055"/>
                        <a:gd name="T104" fmla="*/ 1 w 854"/>
                        <a:gd name="T105" fmla="*/ 0 h 2055"/>
                        <a:gd name="T106" fmla="*/ 1 w 854"/>
                        <a:gd name="T107" fmla="*/ 0 h 2055"/>
                        <a:gd name="T108" fmla="*/ 1 w 854"/>
                        <a:gd name="T109" fmla="*/ 0 h 2055"/>
                        <a:gd name="T110" fmla="*/ 1 w 854"/>
                        <a:gd name="T111" fmla="*/ 0 h 2055"/>
                        <a:gd name="T112" fmla="*/ 1 w 854"/>
                        <a:gd name="T113" fmla="*/ 0 h 2055"/>
                        <a:gd name="T114" fmla="*/ 1 w 854"/>
                        <a:gd name="T115" fmla="*/ 0 h 2055"/>
                        <a:gd name="T116" fmla="*/ 1 w 854"/>
                        <a:gd name="T117" fmla="*/ 0 h 20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4"/>
                        <a:gd name="T178" fmla="*/ 0 h 2055"/>
                        <a:gd name="T179" fmla="*/ 854 w 854"/>
                        <a:gd name="T180" fmla="*/ 2055 h 20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4" h="2055">
                          <a:moveTo>
                            <a:pt x="38" y="346"/>
                          </a:moveTo>
                          <a:lnTo>
                            <a:pt x="0" y="215"/>
                          </a:lnTo>
                          <a:lnTo>
                            <a:pt x="8" y="139"/>
                          </a:lnTo>
                          <a:lnTo>
                            <a:pt x="38" y="77"/>
                          </a:lnTo>
                          <a:lnTo>
                            <a:pt x="81" y="27"/>
                          </a:lnTo>
                          <a:lnTo>
                            <a:pt x="131" y="0"/>
                          </a:lnTo>
                          <a:lnTo>
                            <a:pt x="228" y="0"/>
                          </a:lnTo>
                          <a:lnTo>
                            <a:pt x="301" y="23"/>
                          </a:lnTo>
                          <a:lnTo>
                            <a:pt x="379" y="54"/>
                          </a:lnTo>
                          <a:lnTo>
                            <a:pt x="448" y="123"/>
                          </a:lnTo>
                          <a:lnTo>
                            <a:pt x="448" y="135"/>
                          </a:lnTo>
                          <a:lnTo>
                            <a:pt x="502" y="231"/>
                          </a:lnTo>
                          <a:lnTo>
                            <a:pt x="564" y="369"/>
                          </a:lnTo>
                          <a:lnTo>
                            <a:pt x="614" y="504"/>
                          </a:lnTo>
                          <a:lnTo>
                            <a:pt x="653" y="625"/>
                          </a:lnTo>
                          <a:lnTo>
                            <a:pt x="692" y="745"/>
                          </a:lnTo>
                          <a:lnTo>
                            <a:pt x="719" y="864"/>
                          </a:lnTo>
                          <a:lnTo>
                            <a:pt x="742" y="975"/>
                          </a:lnTo>
                          <a:lnTo>
                            <a:pt x="757" y="1099"/>
                          </a:lnTo>
                          <a:lnTo>
                            <a:pt x="773" y="1241"/>
                          </a:lnTo>
                          <a:lnTo>
                            <a:pt x="804" y="1414"/>
                          </a:lnTo>
                          <a:lnTo>
                            <a:pt x="819" y="1562"/>
                          </a:lnTo>
                          <a:lnTo>
                            <a:pt x="854" y="1835"/>
                          </a:lnTo>
                          <a:lnTo>
                            <a:pt x="850" y="1847"/>
                          </a:lnTo>
                          <a:lnTo>
                            <a:pt x="846" y="1859"/>
                          </a:lnTo>
                          <a:lnTo>
                            <a:pt x="842" y="1870"/>
                          </a:lnTo>
                          <a:lnTo>
                            <a:pt x="842" y="1885"/>
                          </a:lnTo>
                          <a:lnTo>
                            <a:pt x="835" y="1897"/>
                          </a:lnTo>
                          <a:lnTo>
                            <a:pt x="831" y="1909"/>
                          </a:lnTo>
                          <a:lnTo>
                            <a:pt x="823" y="1920"/>
                          </a:lnTo>
                          <a:lnTo>
                            <a:pt x="815" y="1932"/>
                          </a:lnTo>
                          <a:lnTo>
                            <a:pt x="804" y="1939"/>
                          </a:lnTo>
                          <a:lnTo>
                            <a:pt x="792" y="1932"/>
                          </a:lnTo>
                          <a:lnTo>
                            <a:pt x="780" y="1932"/>
                          </a:lnTo>
                          <a:lnTo>
                            <a:pt x="769" y="1924"/>
                          </a:lnTo>
                          <a:lnTo>
                            <a:pt x="753" y="1916"/>
                          </a:lnTo>
                          <a:lnTo>
                            <a:pt x="742" y="1905"/>
                          </a:lnTo>
                          <a:lnTo>
                            <a:pt x="726" y="1889"/>
                          </a:lnTo>
                          <a:lnTo>
                            <a:pt x="715" y="1878"/>
                          </a:lnTo>
                          <a:lnTo>
                            <a:pt x="703" y="1870"/>
                          </a:lnTo>
                          <a:lnTo>
                            <a:pt x="692" y="1866"/>
                          </a:lnTo>
                          <a:lnTo>
                            <a:pt x="680" y="1862"/>
                          </a:lnTo>
                          <a:lnTo>
                            <a:pt x="668" y="1866"/>
                          </a:lnTo>
                          <a:lnTo>
                            <a:pt x="657" y="1874"/>
                          </a:lnTo>
                          <a:lnTo>
                            <a:pt x="645" y="1882"/>
                          </a:lnTo>
                          <a:lnTo>
                            <a:pt x="641" y="1893"/>
                          </a:lnTo>
                          <a:lnTo>
                            <a:pt x="634" y="1905"/>
                          </a:lnTo>
                          <a:lnTo>
                            <a:pt x="622" y="1916"/>
                          </a:lnTo>
                          <a:lnTo>
                            <a:pt x="610" y="1920"/>
                          </a:lnTo>
                          <a:lnTo>
                            <a:pt x="595" y="1924"/>
                          </a:lnTo>
                          <a:lnTo>
                            <a:pt x="583" y="1924"/>
                          </a:lnTo>
                          <a:lnTo>
                            <a:pt x="564" y="1924"/>
                          </a:lnTo>
                          <a:lnTo>
                            <a:pt x="549" y="1920"/>
                          </a:lnTo>
                          <a:lnTo>
                            <a:pt x="537" y="1920"/>
                          </a:lnTo>
                          <a:lnTo>
                            <a:pt x="529" y="1909"/>
                          </a:lnTo>
                          <a:lnTo>
                            <a:pt x="518" y="1901"/>
                          </a:lnTo>
                          <a:lnTo>
                            <a:pt x="510" y="1889"/>
                          </a:lnTo>
                          <a:lnTo>
                            <a:pt x="502" y="1878"/>
                          </a:lnTo>
                          <a:lnTo>
                            <a:pt x="494" y="1862"/>
                          </a:lnTo>
                          <a:lnTo>
                            <a:pt x="494" y="1851"/>
                          </a:lnTo>
                          <a:lnTo>
                            <a:pt x="483" y="1847"/>
                          </a:lnTo>
                          <a:lnTo>
                            <a:pt x="471" y="1851"/>
                          </a:lnTo>
                          <a:lnTo>
                            <a:pt x="467" y="1862"/>
                          </a:lnTo>
                          <a:lnTo>
                            <a:pt x="464" y="1874"/>
                          </a:lnTo>
                          <a:lnTo>
                            <a:pt x="448" y="1878"/>
                          </a:lnTo>
                          <a:lnTo>
                            <a:pt x="437" y="1882"/>
                          </a:lnTo>
                          <a:lnTo>
                            <a:pt x="425" y="1882"/>
                          </a:lnTo>
                          <a:lnTo>
                            <a:pt x="409" y="1882"/>
                          </a:lnTo>
                          <a:lnTo>
                            <a:pt x="398" y="1874"/>
                          </a:lnTo>
                          <a:lnTo>
                            <a:pt x="386" y="1859"/>
                          </a:lnTo>
                          <a:lnTo>
                            <a:pt x="371" y="1851"/>
                          </a:lnTo>
                          <a:lnTo>
                            <a:pt x="359" y="1839"/>
                          </a:lnTo>
                          <a:lnTo>
                            <a:pt x="351" y="1828"/>
                          </a:lnTo>
                          <a:lnTo>
                            <a:pt x="344" y="1816"/>
                          </a:lnTo>
                          <a:lnTo>
                            <a:pt x="332" y="1805"/>
                          </a:lnTo>
                          <a:lnTo>
                            <a:pt x="324" y="1793"/>
                          </a:lnTo>
                          <a:lnTo>
                            <a:pt x="313" y="1793"/>
                          </a:lnTo>
                          <a:lnTo>
                            <a:pt x="301" y="1789"/>
                          </a:lnTo>
                          <a:lnTo>
                            <a:pt x="290" y="1789"/>
                          </a:lnTo>
                          <a:lnTo>
                            <a:pt x="278" y="1801"/>
                          </a:lnTo>
                          <a:lnTo>
                            <a:pt x="266" y="1812"/>
                          </a:lnTo>
                          <a:lnTo>
                            <a:pt x="266" y="1824"/>
                          </a:lnTo>
                          <a:lnTo>
                            <a:pt x="263" y="1839"/>
                          </a:lnTo>
                          <a:lnTo>
                            <a:pt x="263" y="1851"/>
                          </a:lnTo>
                          <a:lnTo>
                            <a:pt x="259" y="1866"/>
                          </a:lnTo>
                          <a:lnTo>
                            <a:pt x="255" y="1882"/>
                          </a:lnTo>
                          <a:lnTo>
                            <a:pt x="251" y="1897"/>
                          </a:lnTo>
                          <a:lnTo>
                            <a:pt x="247" y="1909"/>
                          </a:lnTo>
                          <a:lnTo>
                            <a:pt x="239" y="1920"/>
                          </a:lnTo>
                          <a:lnTo>
                            <a:pt x="232" y="1932"/>
                          </a:lnTo>
                          <a:lnTo>
                            <a:pt x="224" y="1947"/>
                          </a:lnTo>
                          <a:lnTo>
                            <a:pt x="220" y="1966"/>
                          </a:lnTo>
                          <a:lnTo>
                            <a:pt x="209" y="1978"/>
                          </a:lnTo>
                          <a:lnTo>
                            <a:pt x="209" y="1989"/>
                          </a:lnTo>
                          <a:lnTo>
                            <a:pt x="201" y="2001"/>
                          </a:lnTo>
                          <a:lnTo>
                            <a:pt x="193" y="2012"/>
                          </a:lnTo>
                          <a:lnTo>
                            <a:pt x="189" y="2024"/>
                          </a:lnTo>
                          <a:lnTo>
                            <a:pt x="181" y="2036"/>
                          </a:lnTo>
                          <a:lnTo>
                            <a:pt x="174" y="2047"/>
                          </a:lnTo>
                          <a:lnTo>
                            <a:pt x="162" y="2051"/>
                          </a:lnTo>
                          <a:lnTo>
                            <a:pt x="151" y="2055"/>
                          </a:lnTo>
                          <a:lnTo>
                            <a:pt x="135" y="2055"/>
                          </a:lnTo>
                          <a:lnTo>
                            <a:pt x="123" y="2047"/>
                          </a:lnTo>
                          <a:lnTo>
                            <a:pt x="116" y="2032"/>
                          </a:lnTo>
                          <a:lnTo>
                            <a:pt x="104" y="2028"/>
                          </a:lnTo>
                          <a:lnTo>
                            <a:pt x="100" y="2016"/>
                          </a:lnTo>
                          <a:lnTo>
                            <a:pt x="81" y="1824"/>
                          </a:lnTo>
                          <a:lnTo>
                            <a:pt x="66" y="1631"/>
                          </a:lnTo>
                          <a:lnTo>
                            <a:pt x="66" y="1643"/>
                          </a:lnTo>
                          <a:lnTo>
                            <a:pt x="135" y="1978"/>
                          </a:lnTo>
                          <a:lnTo>
                            <a:pt x="135" y="1989"/>
                          </a:lnTo>
                          <a:lnTo>
                            <a:pt x="143" y="2001"/>
                          </a:lnTo>
                          <a:lnTo>
                            <a:pt x="154" y="2001"/>
                          </a:lnTo>
                          <a:lnTo>
                            <a:pt x="166" y="1989"/>
                          </a:lnTo>
                          <a:lnTo>
                            <a:pt x="170" y="1978"/>
                          </a:lnTo>
                          <a:lnTo>
                            <a:pt x="174" y="1966"/>
                          </a:lnTo>
                          <a:lnTo>
                            <a:pt x="178" y="1955"/>
                          </a:lnTo>
                          <a:lnTo>
                            <a:pt x="178" y="1943"/>
                          </a:lnTo>
                          <a:lnTo>
                            <a:pt x="181" y="1932"/>
                          </a:lnTo>
                          <a:lnTo>
                            <a:pt x="185" y="1920"/>
                          </a:lnTo>
                          <a:lnTo>
                            <a:pt x="189" y="1909"/>
                          </a:lnTo>
                          <a:lnTo>
                            <a:pt x="193" y="1897"/>
                          </a:lnTo>
                          <a:lnTo>
                            <a:pt x="201" y="1882"/>
                          </a:lnTo>
                          <a:lnTo>
                            <a:pt x="209" y="1866"/>
                          </a:lnTo>
                          <a:lnTo>
                            <a:pt x="209" y="1855"/>
                          </a:lnTo>
                          <a:lnTo>
                            <a:pt x="209" y="1843"/>
                          </a:lnTo>
                          <a:lnTo>
                            <a:pt x="216" y="1828"/>
                          </a:lnTo>
                          <a:lnTo>
                            <a:pt x="216" y="1812"/>
                          </a:lnTo>
                          <a:lnTo>
                            <a:pt x="224" y="1801"/>
                          </a:lnTo>
                          <a:lnTo>
                            <a:pt x="232" y="1789"/>
                          </a:lnTo>
                          <a:lnTo>
                            <a:pt x="232" y="1778"/>
                          </a:lnTo>
                          <a:lnTo>
                            <a:pt x="243" y="1766"/>
                          </a:lnTo>
                          <a:lnTo>
                            <a:pt x="255" y="1762"/>
                          </a:lnTo>
                          <a:lnTo>
                            <a:pt x="266" y="1758"/>
                          </a:lnTo>
                          <a:lnTo>
                            <a:pt x="278" y="1758"/>
                          </a:lnTo>
                          <a:lnTo>
                            <a:pt x="290" y="1758"/>
                          </a:lnTo>
                          <a:lnTo>
                            <a:pt x="301" y="1758"/>
                          </a:lnTo>
                          <a:lnTo>
                            <a:pt x="317" y="1762"/>
                          </a:lnTo>
                          <a:lnTo>
                            <a:pt x="328" y="1774"/>
                          </a:lnTo>
                          <a:lnTo>
                            <a:pt x="340" y="1782"/>
                          </a:lnTo>
                          <a:lnTo>
                            <a:pt x="351" y="1789"/>
                          </a:lnTo>
                          <a:lnTo>
                            <a:pt x="363" y="1797"/>
                          </a:lnTo>
                          <a:lnTo>
                            <a:pt x="375" y="1805"/>
                          </a:lnTo>
                          <a:lnTo>
                            <a:pt x="386" y="1808"/>
                          </a:lnTo>
                          <a:lnTo>
                            <a:pt x="402" y="1816"/>
                          </a:lnTo>
                          <a:lnTo>
                            <a:pt x="409" y="1828"/>
                          </a:lnTo>
                          <a:lnTo>
                            <a:pt x="421" y="1832"/>
                          </a:lnTo>
                          <a:lnTo>
                            <a:pt x="433" y="1839"/>
                          </a:lnTo>
                          <a:lnTo>
                            <a:pt x="448" y="1839"/>
                          </a:lnTo>
                          <a:lnTo>
                            <a:pt x="471" y="1797"/>
                          </a:lnTo>
                          <a:lnTo>
                            <a:pt x="506" y="1797"/>
                          </a:lnTo>
                          <a:lnTo>
                            <a:pt x="564" y="1878"/>
                          </a:lnTo>
                          <a:lnTo>
                            <a:pt x="576" y="1885"/>
                          </a:lnTo>
                          <a:lnTo>
                            <a:pt x="607" y="1878"/>
                          </a:lnTo>
                          <a:lnTo>
                            <a:pt x="630" y="1843"/>
                          </a:lnTo>
                          <a:lnTo>
                            <a:pt x="665" y="1820"/>
                          </a:lnTo>
                          <a:lnTo>
                            <a:pt x="707" y="1820"/>
                          </a:lnTo>
                          <a:lnTo>
                            <a:pt x="753" y="1839"/>
                          </a:lnTo>
                          <a:lnTo>
                            <a:pt x="800" y="1878"/>
                          </a:lnTo>
                          <a:lnTo>
                            <a:pt x="815" y="1835"/>
                          </a:lnTo>
                          <a:lnTo>
                            <a:pt x="811" y="1747"/>
                          </a:lnTo>
                          <a:lnTo>
                            <a:pt x="777" y="1476"/>
                          </a:lnTo>
                          <a:lnTo>
                            <a:pt x="738" y="1210"/>
                          </a:lnTo>
                          <a:lnTo>
                            <a:pt x="703" y="991"/>
                          </a:lnTo>
                          <a:lnTo>
                            <a:pt x="653" y="771"/>
                          </a:lnTo>
                          <a:lnTo>
                            <a:pt x="591" y="537"/>
                          </a:lnTo>
                          <a:lnTo>
                            <a:pt x="525" y="366"/>
                          </a:lnTo>
                          <a:lnTo>
                            <a:pt x="467" y="239"/>
                          </a:lnTo>
                          <a:lnTo>
                            <a:pt x="402" y="131"/>
                          </a:lnTo>
                          <a:lnTo>
                            <a:pt x="340" y="77"/>
                          </a:lnTo>
                          <a:lnTo>
                            <a:pt x="270" y="46"/>
                          </a:lnTo>
                          <a:lnTo>
                            <a:pt x="185" y="27"/>
                          </a:lnTo>
                          <a:lnTo>
                            <a:pt x="120" y="38"/>
                          </a:lnTo>
                          <a:lnTo>
                            <a:pt x="77" y="77"/>
                          </a:lnTo>
                          <a:lnTo>
                            <a:pt x="35" y="162"/>
                          </a:lnTo>
                          <a:lnTo>
                            <a:pt x="23" y="239"/>
                          </a:lnTo>
                          <a:lnTo>
                            <a:pt x="38"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0" name="Freeform 111"/>
                    <p:cNvSpPr>
                      <a:spLocks/>
                    </p:cNvSpPr>
                    <p:nvPr/>
                  </p:nvSpPr>
                  <p:spPr bwMode="auto">
                    <a:xfrm>
                      <a:off x="2575" y="3545"/>
                      <a:ext cx="105" cy="952"/>
                    </a:xfrm>
                    <a:custGeom>
                      <a:avLst/>
                      <a:gdLst>
                        <a:gd name="T0" fmla="*/ 1 w 208"/>
                        <a:gd name="T1" fmla="*/ 0 h 1905"/>
                        <a:gd name="T2" fmla="*/ 1 w 208"/>
                        <a:gd name="T3" fmla="*/ 0 h 1905"/>
                        <a:gd name="T4" fmla="*/ 0 w 208"/>
                        <a:gd name="T5" fmla="*/ 0 h 1905"/>
                        <a:gd name="T6" fmla="*/ 1 w 208"/>
                        <a:gd name="T7" fmla="*/ 0 h 1905"/>
                        <a:gd name="T8" fmla="*/ 1 w 208"/>
                        <a:gd name="T9" fmla="*/ 0 h 1905"/>
                        <a:gd name="T10" fmla="*/ 1 w 208"/>
                        <a:gd name="T11" fmla="*/ 0 h 1905"/>
                        <a:gd name="T12" fmla="*/ 1 w 208"/>
                        <a:gd name="T13" fmla="*/ 0 h 1905"/>
                        <a:gd name="T14" fmla="*/ 1 w 208"/>
                        <a:gd name="T15" fmla="*/ 0 h 1905"/>
                        <a:gd name="T16" fmla="*/ 1 w 208"/>
                        <a:gd name="T17" fmla="*/ 0 h 1905"/>
                        <a:gd name="T18" fmla="*/ 1 w 208"/>
                        <a:gd name="T19" fmla="*/ 0 h 1905"/>
                        <a:gd name="T20" fmla="*/ 1 w 208"/>
                        <a:gd name="T21" fmla="*/ 0 h 1905"/>
                        <a:gd name="T22" fmla="*/ 1 w 208"/>
                        <a:gd name="T23" fmla="*/ 0 h 1905"/>
                        <a:gd name="T24" fmla="*/ 1 w 208"/>
                        <a:gd name="T25" fmla="*/ 0 h 1905"/>
                        <a:gd name="T26" fmla="*/ 1 w 208"/>
                        <a:gd name="T27" fmla="*/ 0 h 1905"/>
                        <a:gd name="T28" fmla="*/ 1 w 208"/>
                        <a:gd name="T29" fmla="*/ 0 h 1905"/>
                        <a:gd name="T30" fmla="*/ 1 w 208"/>
                        <a:gd name="T31" fmla="*/ 0 h 1905"/>
                        <a:gd name="T32" fmla="*/ 1 w 208"/>
                        <a:gd name="T33" fmla="*/ 0 h 1905"/>
                        <a:gd name="T34" fmla="*/ 1 w 208"/>
                        <a:gd name="T35" fmla="*/ 0 h 1905"/>
                        <a:gd name="T36" fmla="*/ 1 w 208"/>
                        <a:gd name="T37" fmla="*/ 0 h 1905"/>
                        <a:gd name="T38" fmla="*/ 1 w 208"/>
                        <a:gd name="T39" fmla="*/ 0 h 1905"/>
                        <a:gd name="T40" fmla="*/ 1 w 208"/>
                        <a:gd name="T41" fmla="*/ 0 h 1905"/>
                        <a:gd name="T42" fmla="*/ 1 w 208"/>
                        <a:gd name="T43" fmla="*/ 0 h 1905"/>
                        <a:gd name="T44" fmla="*/ 1 w 208"/>
                        <a:gd name="T45" fmla="*/ 0 h 1905"/>
                        <a:gd name="T46" fmla="*/ 1 w 208"/>
                        <a:gd name="T47" fmla="*/ 0 h 1905"/>
                        <a:gd name="T48" fmla="*/ 1 w 208"/>
                        <a:gd name="T49" fmla="*/ 0 h 1905"/>
                        <a:gd name="T50" fmla="*/ 1 w 208"/>
                        <a:gd name="T51" fmla="*/ 0 h 1905"/>
                        <a:gd name="T52" fmla="*/ 1 w 208"/>
                        <a:gd name="T53" fmla="*/ 0 h 1905"/>
                        <a:gd name="T54" fmla="*/ 1 w 208"/>
                        <a:gd name="T55" fmla="*/ 0 h 1905"/>
                        <a:gd name="T56" fmla="*/ 1 w 208"/>
                        <a:gd name="T57" fmla="*/ 0 h 1905"/>
                        <a:gd name="T58" fmla="*/ 1 w 208"/>
                        <a:gd name="T59" fmla="*/ 0 h 1905"/>
                        <a:gd name="T60" fmla="*/ 1 w 208"/>
                        <a:gd name="T61" fmla="*/ 0 h 1905"/>
                        <a:gd name="T62" fmla="*/ 1 w 208"/>
                        <a:gd name="T63" fmla="*/ 0 h 1905"/>
                        <a:gd name="T64" fmla="*/ 1 w 208"/>
                        <a:gd name="T65" fmla="*/ 0 h 1905"/>
                        <a:gd name="T66" fmla="*/ 1 w 208"/>
                        <a:gd name="T67" fmla="*/ 0 h 1905"/>
                        <a:gd name="T68" fmla="*/ 1 w 208"/>
                        <a:gd name="T69" fmla="*/ 0 h 1905"/>
                        <a:gd name="T70" fmla="*/ 1 w 208"/>
                        <a:gd name="T71" fmla="*/ 0 h 1905"/>
                        <a:gd name="T72" fmla="*/ 1 w 208"/>
                        <a:gd name="T73" fmla="*/ 0 h 1905"/>
                        <a:gd name="T74" fmla="*/ 1 w 208"/>
                        <a:gd name="T75" fmla="*/ 0 h 19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05"/>
                        <a:gd name="T116" fmla="*/ 208 w 208"/>
                        <a:gd name="T117" fmla="*/ 1905 h 19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05">
                          <a:moveTo>
                            <a:pt x="65" y="0"/>
                          </a:moveTo>
                          <a:lnTo>
                            <a:pt x="19" y="85"/>
                          </a:lnTo>
                          <a:lnTo>
                            <a:pt x="0" y="158"/>
                          </a:lnTo>
                          <a:lnTo>
                            <a:pt x="11" y="247"/>
                          </a:lnTo>
                          <a:lnTo>
                            <a:pt x="46" y="343"/>
                          </a:lnTo>
                          <a:lnTo>
                            <a:pt x="104" y="454"/>
                          </a:lnTo>
                          <a:lnTo>
                            <a:pt x="146" y="562"/>
                          </a:lnTo>
                          <a:lnTo>
                            <a:pt x="162" y="639"/>
                          </a:lnTo>
                          <a:lnTo>
                            <a:pt x="162" y="720"/>
                          </a:lnTo>
                          <a:lnTo>
                            <a:pt x="170" y="820"/>
                          </a:lnTo>
                          <a:lnTo>
                            <a:pt x="135" y="1016"/>
                          </a:lnTo>
                          <a:lnTo>
                            <a:pt x="127" y="1028"/>
                          </a:lnTo>
                          <a:lnTo>
                            <a:pt x="100" y="1189"/>
                          </a:lnTo>
                          <a:lnTo>
                            <a:pt x="61" y="1309"/>
                          </a:lnTo>
                          <a:lnTo>
                            <a:pt x="54" y="1409"/>
                          </a:lnTo>
                          <a:lnTo>
                            <a:pt x="58" y="1524"/>
                          </a:lnTo>
                          <a:lnTo>
                            <a:pt x="73" y="1636"/>
                          </a:lnTo>
                          <a:lnTo>
                            <a:pt x="92" y="1751"/>
                          </a:lnTo>
                          <a:lnTo>
                            <a:pt x="131" y="1905"/>
                          </a:lnTo>
                          <a:lnTo>
                            <a:pt x="146" y="1882"/>
                          </a:lnTo>
                          <a:lnTo>
                            <a:pt x="123" y="1720"/>
                          </a:lnTo>
                          <a:lnTo>
                            <a:pt x="100" y="1597"/>
                          </a:lnTo>
                          <a:lnTo>
                            <a:pt x="85" y="1455"/>
                          </a:lnTo>
                          <a:lnTo>
                            <a:pt x="100" y="1343"/>
                          </a:lnTo>
                          <a:lnTo>
                            <a:pt x="131" y="1228"/>
                          </a:lnTo>
                          <a:lnTo>
                            <a:pt x="158" y="1101"/>
                          </a:lnTo>
                          <a:lnTo>
                            <a:pt x="185" y="947"/>
                          </a:lnTo>
                          <a:lnTo>
                            <a:pt x="201" y="843"/>
                          </a:lnTo>
                          <a:lnTo>
                            <a:pt x="208" y="697"/>
                          </a:lnTo>
                          <a:lnTo>
                            <a:pt x="201" y="577"/>
                          </a:lnTo>
                          <a:lnTo>
                            <a:pt x="193" y="516"/>
                          </a:lnTo>
                          <a:lnTo>
                            <a:pt x="162" y="458"/>
                          </a:lnTo>
                          <a:lnTo>
                            <a:pt x="116" y="377"/>
                          </a:lnTo>
                          <a:lnTo>
                            <a:pt x="77" y="293"/>
                          </a:lnTo>
                          <a:lnTo>
                            <a:pt x="54" y="220"/>
                          </a:lnTo>
                          <a:lnTo>
                            <a:pt x="38" y="127"/>
                          </a:lnTo>
                          <a:lnTo>
                            <a:pt x="58" y="58"/>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1" name="Freeform 112"/>
                    <p:cNvSpPr>
                      <a:spLocks/>
                    </p:cNvSpPr>
                    <p:nvPr/>
                  </p:nvSpPr>
                  <p:spPr bwMode="auto">
                    <a:xfrm>
                      <a:off x="2740" y="3647"/>
                      <a:ext cx="94" cy="54"/>
                    </a:xfrm>
                    <a:custGeom>
                      <a:avLst/>
                      <a:gdLst>
                        <a:gd name="T0" fmla="*/ 0 w 189"/>
                        <a:gd name="T1" fmla="*/ 1 h 108"/>
                        <a:gd name="T2" fmla="*/ 0 w 189"/>
                        <a:gd name="T3" fmla="*/ 1 h 108"/>
                        <a:gd name="T4" fmla="*/ 0 w 189"/>
                        <a:gd name="T5" fmla="*/ 0 h 108"/>
                        <a:gd name="T6" fmla="*/ 0 w 189"/>
                        <a:gd name="T7" fmla="*/ 1 h 108"/>
                        <a:gd name="T8" fmla="*/ 0 w 189"/>
                        <a:gd name="T9" fmla="*/ 1 h 108"/>
                        <a:gd name="T10" fmla="*/ 0 w 189"/>
                        <a:gd name="T11" fmla="*/ 1 h 108"/>
                        <a:gd name="T12" fmla="*/ 0 w 189"/>
                        <a:gd name="T13" fmla="*/ 1 h 108"/>
                        <a:gd name="T14" fmla="*/ 0 w 189"/>
                        <a:gd name="T15" fmla="*/ 1 h 108"/>
                        <a:gd name="T16" fmla="*/ 0 w 189"/>
                        <a:gd name="T17" fmla="*/ 1 h 108"/>
                        <a:gd name="T18" fmla="*/ 0 w 189"/>
                        <a:gd name="T19" fmla="*/ 1 h 108"/>
                        <a:gd name="T20" fmla="*/ 0 w 189"/>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08"/>
                        <a:gd name="T35" fmla="*/ 189 w 18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08">
                          <a:moveTo>
                            <a:pt x="23" y="50"/>
                          </a:moveTo>
                          <a:lnTo>
                            <a:pt x="112" y="23"/>
                          </a:lnTo>
                          <a:lnTo>
                            <a:pt x="162" y="0"/>
                          </a:lnTo>
                          <a:lnTo>
                            <a:pt x="189" y="4"/>
                          </a:lnTo>
                          <a:lnTo>
                            <a:pt x="189" y="39"/>
                          </a:lnTo>
                          <a:lnTo>
                            <a:pt x="135" y="66"/>
                          </a:lnTo>
                          <a:lnTo>
                            <a:pt x="62" y="96"/>
                          </a:lnTo>
                          <a:lnTo>
                            <a:pt x="31" y="108"/>
                          </a:lnTo>
                          <a:lnTo>
                            <a:pt x="0" y="89"/>
                          </a:lnTo>
                          <a:lnTo>
                            <a:pt x="4" y="58"/>
                          </a:lnTo>
                          <a:lnTo>
                            <a:pt x="2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2" name="Freeform 113"/>
                    <p:cNvSpPr>
                      <a:spLocks/>
                    </p:cNvSpPr>
                    <p:nvPr/>
                  </p:nvSpPr>
                  <p:spPr bwMode="auto">
                    <a:xfrm>
                      <a:off x="2731" y="3581"/>
                      <a:ext cx="40" cy="54"/>
                    </a:xfrm>
                    <a:custGeom>
                      <a:avLst/>
                      <a:gdLst>
                        <a:gd name="T0" fmla="*/ 0 w 81"/>
                        <a:gd name="T1" fmla="*/ 1 h 108"/>
                        <a:gd name="T2" fmla="*/ 0 w 81"/>
                        <a:gd name="T3" fmla="*/ 1 h 108"/>
                        <a:gd name="T4" fmla="*/ 0 w 81"/>
                        <a:gd name="T5" fmla="*/ 1 h 108"/>
                        <a:gd name="T6" fmla="*/ 0 w 81"/>
                        <a:gd name="T7" fmla="*/ 1 h 108"/>
                        <a:gd name="T8" fmla="*/ 0 w 81"/>
                        <a:gd name="T9" fmla="*/ 1 h 108"/>
                        <a:gd name="T10" fmla="*/ 0 w 81"/>
                        <a:gd name="T11" fmla="*/ 1 h 108"/>
                        <a:gd name="T12" fmla="*/ 0 w 81"/>
                        <a:gd name="T13" fmla="*/ 1 h 108"/>
                        <a:gd name="T14" fmla="*/ 0 w 81"/>
                        <a:gd name="T15" fmla="*/ 0 h 108"/>
                        <a:gd name="T16" fmla="*/ 0 w 81"/>
                        <a:gd name="T17" fmla="*/ 0 h 108"/>
                        <a:gd name="T18" fmla="*/ 0 w 81"/>
                        <a:gd name="T19" fmla="*/ 1 h 108"/>
                        <a:gd name="T20" fmla="*/ 0 w 81"/>
                        <a:gd name="T21" fmla="*/ 1 h 108"/>
                        <a:gd name="T22" fmla="*/ 0 w 81"/>
                        <a:gd name="T23" fmla="*/ 1 h 108"/>
                        <a:gd name="T24" fmla="*/ 0 w 81"/>
                        <a:gd name="T25" fmla="*/ 1 h 108"/>
                        <a:gd name="T26" fmla="*/ 0 w 81"/>
                        <a:gd name="T27" fmla="*/ 1 h 108"/>
                        <a:gd name="T28" fmla="*/ 0 w 81"/>
                        <a:gd name="T29" fmla="*/ 1 h 108"/>
                        <a:gd name="T30" fmla="*/ 0 w 81"/>
                        <a:gd name="T31" fmla="*/ 1 h 108"/>
                        <a:gd name="T32" fmla="*/ 0 w 81"/>
                        <a:gd name="T33" fmla="*/ 1 h 108"/>
                        <a:gd name="T34" fmla="*/ 0 w 81"/>
                        <a:gd name="T35" fmla="*/ 1 h 108"/>
                        <a:gd name="T36" fmla="*/ 0 w 81"/>
                        <a:gd name="T37" fmla="*/ 1 h 108"/>
                        <a:gd name="T38" fmla="*/ 0 w 81"/>
                        <a:gd name="T39" fmla="*/ 1 h 108"/>
                        <a:gd name="T40" fmla="*/ 0 w 81"/>
                        <a:gd name="T41" fmla="*/ 1 h 108"/>
                        <a:gd name="T42" fmla="*/ 0 w 81"/>
                        <a:gd name="T43" fmla="*/ 1 h 108"/>
                        <a:gd name="T44" fmla="*/ 0 w 81"/>
                        <a:gd name="T45" fmla="*/ 1 h 108"/>
                        <a:gd name="T46" fmla="*/ 0 w 81"/>
                        <a:gd name="T47" fmla="*/ 1 h 108"/>
                        <a:gd name="T48" fmla="*/ 0 w 81"/>
                        <a:gd name="T49" fmla="*/ 1 h 108"/>
                        <a:gd name="T50" fmla="*/ 0 w 81"/>
                        <a:gd name="T51" fmla="*/ 1 h 108"/>
                        <a:gd name="T52" fmla="*/ 0 w 81"/>
                        <a:gd name="T53" fmla="*/ 1 h 108"/>
                        <a:gd name="T54" fmla="*/ 0 w 81"/>
                        <a:gd name="T55" fmla="*/ 1 h 108"/>
                        <a:gd name="T56" fmla="*/ 0 w 81"/>
                        <a:gd name="T57" fmla="*/ 1 h 108"/>
                        <a:gd name="T58" fmla="*/ 0 w 81"/>
                        <a:gd name="T59" fmla="*/ 1 h 108"/>
                        <a:gd name="T60" fmla="*/ 0 w 81"/>
                        <a:gd name="T61" fmla="*/ 1 h 108"/>
                        <a:gd name="T62" fmla="*/ 0 w 81"/>
                        <a:gd name="T63" fmla="*/ 1 h 108"/>
                        <a:gd name="T64" fmla="*/ 0 w 81"/>
                        <a:gd name="T65" fmla="*/ 1 h 108"/>
                        <a:gd name="T66" fmla="*/ 0 w 81"/>
                        <a:gd name="T67" fmla="*/ 1 h 108"/>
                        <a:gd name="T68" fmla="*/ 0 w 81"/>
                        <a:gd name="T69" fmla="*/ 1 h 108"/>
                        <a:gd name="T70" fmla="*/ 0 w 81"/>
                        <a:gd name="T71" fmla="*/ 1 h 108"/>
                        <a:gd name="T72" fmla="*/ 0 w 81"/>
                        <a:gd name="T73" fmla="*/ 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08"/>
                        <a:gd name="T113" fmla="*/ 81 w 81"/>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08">
                          <a:moveTo>
                            <a:pt x="71" y="39"/>
                          </a:moveTo>
                          <a:lnTo>
                            <a:pt x="67" y="29"/>
                          </a:lnTo>
                          <a:lnTo>
                            <a:pt x="60" y="22"/>
                          </a:lnTo>
                          <a:lnTo>
                            <a:pt x="54" y="14"/>
                          </a:lnTo>
                          <a:lnTo>
                            <a:pt x="46" y="10"/>
                          </a:lnTo>
                          <a:lnTo>
                            <a:pt x="40" y="4"/>
                          </a:lnTo>
                          <a:lnTo>
                            <a:pt x="33" y="2"/>
                          </a:lnTo>
                          <a:lnTo>
                            <a:pt x="25" y="0"/>
                          </a:lnTo>
                          <a:lnTo>
                            <a:pt x="19" y="0"/>
                          </a:lnTo>
                          <a:lnTo>
                            <a:pt x="13" y="4"/>
                          </a:lnTo>
                          <a:lnTo>
                            <a:pt x="7" y="6"/>
                          </a:lnTo>
                          <a:lnTo>
                            <a:pt x="6" y="12"/>
                          </a:lnTo>
                          <a:lnTo>
                            <a:pt x="2" y="18"/>
                          </a:lnTo>
                          <a:lnTo>
                            <a:pt x="0" y="25"/>
                          </a:lnTo>
                          <a:lnTo>
                            <a:pt x="0" y="35"/>
                          </a:lnTo>
                          <a:lnTo>
                            <a:pt x="0" y="43"/>
                          </a:lnTo>
                          <a:lnTo>
                            <a:pt x="2" y="52"/>
                          </a:lnTo>
                          <a:lnTo>
                            <a:pt x="6" y="62"/>
                          </a:lnTo>
                          <a:lnTo>
                            <a:pt x="9" y="70"/>
                          </a:lnTo>
                          <a:lnTo>
                            <a:pt x="13" y="79"/>
                          </a:lnTo>
                          <a:lnTo>
                            <a:pt x="21" y="87"/>
                          </a:lnTo>
                          <a:lnTo>
                            <a:pt x="27" y="95"/>
                          </a:lnTo>
                          <a:lnTo>
                            <a:pt x="35" y="99"/>
                          </a:lnTo>
                          <a:lnTo>
                            <a:pt x="40" y="104"/>
                          </a:lnTo>
                          <a:lnTo>
                            <a:pt x="48" y="106"/>
                          </a:lnTo>
                          <a:lnTo>
                            <a:pt x="56" y="108"/>
                          </a:lnTo>
                          <a:lnTo>
                            <a:pt x="62" y="108"/>
                          </a:lnTo>
                          <a:lnTo>
                            <a:pt x="67" y="104"/>
                          </a:lnTo>
                          <a:lnTo>
                            <a:pt x="73" y="102"/>
                          </a:lnTo>
                          <a:lnTo>
                            <a:pt x="75" y="97"/>
                          </a:lnTo>
                          <a:lnTo>
                            <a:pt x="79" y="91"/>
                          </a:lnTo>
                          <a:lnTo>
                            <a:pt x="81" y="83"/>
                          </a:lnTo>
                          <a:lnTo>
                            <a:pt x="81" y="74"/>
                          </a:lnTo>
                          <a:lnTo>
                            <a:pt x="81" y="66"/>
                          </a:lnTo>
                          <a:lnTo>
                            <a:pt x="79" y="56"/>
                          </a:lnTo>
                          <a:lnTo>
                            <a:pt x="75" y="47"/>
                          </a:lnTo>
                          <a:lnTo>
                            <a:pt x="7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sp>
                  <p:nvSpPr>
                    <p:cNvPr id="98353" name="Freeform 114"/>
                    <p:cNvSpPr>
                      <a:spLocks/>
                    </p:cNvSpPr>
                    <p:nvPr/>
                  </p:nvSpPr>
                  <p:spPr bwMode="auto">
                    <a:xfrm>
                      <a:off x="2671" y="3612"/>
                      <a:ext cx="41" cy="54"/>
                    </a:xfrm>
                    <a:custGeom>
                      <a:avLst/>
                      <a:gdLst>
                        <a:gd name="T0" fmla="*/ 1 w 81"/>
                        <a:gd name="T1" fmla="*/ 1 h 108"/>
                        <a:gd name="T2" fmla="*/ 1 w 81"/>
                        <a:gd name="T3" fmla="*/ 1 h 108"/>
                        <a:gd name="T4" fmla="*/ 1 w 81"/>
                        <a:gd name="T5" fmla="*/ 1 h 108"/>
                        <a:gd name="T6" fmla="*/ 1 w 81"/>
                        <a:gd name="T7" fmla="*/ 1 h 108"/>
                        <a:gd name="T8" fmla="*/ 1 w 81"/>
                        <a:gd name="T9" fmla="*/ 1 h 108"/>
                        <a:gd name="T10" fmla="*/ 1 w 81"/>
                        <a:gd name="T11" fmla="*/ 1 h 108"/>
                        <a:gd name="T12" fmla="*/ 1 w 81"/>
                        <a:gd name="T13" fmla="*/ 1 h 108"/>
                        <a:gd name="T14" fmla="*/ 1 w 81"/>
                        <a:gd name="T15" fmla="*/ 0 h 108"/>
                        <a:gd name="T16" fmla="*/ 1 w 81"/>
                        <a:gd name="T17" fmla="*/ 0 h 108"/>
                        <a:gd name="T18" fmla="*/ 1 w 81"/>
                        <a:gd name="T19" fmla="*/ 1 h 108"/>
                        <a:gd name="T20" fmla="*/ 1 w 81"/>
                        <a:gd name="T21" fmla="*/ 1 h 108"/>
                        <a:gd name="T22" fmla="*/ 1 w 81"/>
                        <a:gd name="T23" fmla="*/ 1 h 108"/>
                        <a:gd name="T24" fmla="*/ 1 w 81"/>
                        <a:gd name="T25" fmla="*/ 1 h 108"/>
                        <a:gd name="T26" fmla="*/ 0 w 81"/>
                        <a:gd name="T27" fmla="*/ 1 h 108"/>
                        <a:gd name="T28" fmla="*/ 0 w 81"/>
                        <a:gd name="T29" fmla="*/ 1 h 108"/>
                        <a:gd name="T30" fmla="*/ 0 w 81"/>
                        <a:gd name="T31" fmla="*/ 1 h 108"/>
                        <a:gd name="T32" fmla="*/ 1 w 81"/>
                        <a:gd name="T33" fmla="*/ 1 h 108"/>
                        <a:gd name="T34" fmla="*/ 1 w 81"/>
                        <a:gd name="T35" fmla="*/ 1 h 108"/>
                        <a:gd name="T36" fmla="*/ 1 w 81"/>
                        <a:gd name="T37" fmla="*/ 1 h 108"/>
                        <a:gd name="T38" fmla="*/ 1 w 81"/>
                        <a:gd name="T39" fmla="*/ 1 h 108"/>
                        <a:gd name="T40" fmla="*/ 1 w 81"/>
                        <a:gd name="T41" fmla="*/ 1 h 108"/>
                        <a:gd name="T42" fmla="*/ 1 w 81"/>
                        <a:gd name="T43" fmla="*/ 1 h 108"/>
                        <a:gd name="T44" fmla="*/ 1 w 81"/>
                        <a:gd name="T45" fmla="*/ 1 h 108"/>
                        <a:gd name="T46" fmla="*/ 1 w 81"/>
                        <a:gd name="T47" fmla="*/ 1 h 108"/>
                        <a:gd name="T48" fmla="*/ 1 w 81"/>
                        <a:gd name="T49" fmla="*/ 1 h 108"/>
                        <a:gd name="T50" fmla="*/ 1 w 81"/>
                        <a:gd name="T51" fmla="*/ 1 h 108"/>
                        <a:gd name="T52" fmla="*/ 1 w 81"/>
                        <a:gd name="T53" fmla="*/ 1 h 108"/>
                        <a:gd name="T54" fmla="*/ 1 w 81"/>
                        <a:gd name="T55" fmla="*/ 1 h 108"/>
                        <a:gd name="T56" fmla="*/ 1 w 81"/>
                        <a:gd name="T57" fmla="*/ 1 h 108"/>
                        <a:gd name="T58" fmla="*/ 1 w 81"/>
                        <a:gd name="T59" fmla="*/ 1 h 108"/>
                        <a:gd name="T60" fmla="*/ 1 w 81"/>
                        <a:gd name="T61" fmla="*/ 1 h 108"/>
                        <a:gd name="T62" fmla="*/ 1 w 81"/>
                        <a:gd name="T63" fmla="*/ 1 h 108"/>
                        <a:gd name="T64" fmla="*/ 1 w 81"/>
                        <a:gd name="T65" fmla="*/ 1 h 108"/>
                        <a:gd name="T66" fmla="*/ 1 w 81"/>
                        <a:gd name="T67" fmla="*/ 1 h 108"/>
                        <a:gd name="T68" fmla="*/ 1 w 81"/>
                        <a:gd name="T69" fmla="*/ 1 h 108"/>
                        <a:gd name="T70" fmla="*/ 1 w 81"/>
                        <a:gd name="T71" fmla="*/ 1 h 108"/>
                        <a:gd name="T72" fmla="*/ 1 w 81"/>
                        <a:gd name="T73" fmla="*/ 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08"/>
                        <a:gd name="T113" fmla="*/ 81 w 81"/>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08">
                          <a:moveTo>
                            <a:pt x="71" y="38"/>
                          </a:moveTo>
                          <a:lnTo>
                            <a:pt x="68" y="29"/>
                          </a:lnTo>
                          <a:lnTo>
                            <a:pt x="60" y="21"/>
                          </a:lnTo>
                          <a:lnTo>
                            <a:pt x="54" y="13"/>
                          </a:lnTo>
                          <a:lnTo>
                            <a:pt x="46" y="10"/>
                          </a:lnTo>
                          <a:lnTo>
                            <a:pt x="41" y="4"/>
                          </a:lnTo>
                          <a:lnTo>
                            <a:pt x="33" y="2"/>
                          </a:lnTo>
                          <a:lnTo>
                            <a:pt x="25" y="0"/>
                          </a:lnTo>
                          <a:lnTo>
                            <a:pt x="19" y="0"/>
                          </a:lnTo>
                          <a:lnTo>
                            <a:pt x="13" y="4"/>
                          </a:lnTo>
                          <a:lnTo>
                            <a:pt x="8" y="6"/>
                          </a:lnTo>
                          <a:lnTo>
                            <a:pt x="6" y="11"/>
                          </a:lnTo>
                          <a:lnTo>
                            <a:pt x="2" y="17"/>
                          </a:lnTo>
                          <a:lnTo>
                            <a:pt x="0" y="25"/>
                          </a:lnTo>
                          <a:lnTo>
                            <a:pt x="0" y="35"/>
                          </a:lnTo>
                          <a:lnTo>
                            <a:pt x="0" y="42"/>
                          </a:lnTo>
                          <a:lnTo>
                            <a:pt x="2" y="52"/>
                          </a:lnTo>
                          <a:lnTo>
                            <a:pt x="6" y="62"/>
                          </a:lnTo>
                          <a:lnTo>
                            <a:pt x="10" y="69"/>
                          </a:lnTo>
                          <a:lnTo>
                            <a:pt x="13" y="79"/>
                          </a:lnTo>
                          <a:lnTo>
                            <a:pt x="21" y="87"/>
                          </a:lnTo>
                          <a:lnTo>
                            <a:pt x="27" y="94"/>
                          </a:lnTo>
                          <a:lnTo>
                            <a:pt x="35" y="98"/>
                          </a:lnTo>
                          <a:lnTo>
                            <a:pt x="41" y="104"/>
                          </a:lnTo>
                          <a:lnTo>
                            <a:pt x="48" y="106"/>
                          </a:lnTo>
                          <a:lnTo>
                            <a:pt x="56" y="108"/>
                          </a:lnTo>
                          <a:lnTo>
                            <a:pt x="62" y="108"/>
                          </a:lnTo>
                          <a:lnTo>
                            <a:pt x="68" y="104"/>
                          </a:lnTo>
                          <a:lnTo>
                            <a:pt x="73" y="102"/>
                          </a:lnTo>
                          <a:lnTo>
                            <a:pt x="75" y="96"/>
                          </a:lnTo>
                          <a:lnTo>
                            <a:pt x="79" y="90"/>
                          </a:lnTo>
                          <a:lnTo>
                            <a:pt x="81" y="83"/>
                          </a:lnTo>
                          <a:lnTo>
                            <a:pt x="81" y="73"/>
                          </a:lnTo>
                          <a:lnTo>
                            <a:pt x="81" y="65"/>
                          </a:lnTo>
                          <a:lnTo>
                            <a:pt x="79" y="56"/>
                          </a:lnTo>
                          <a:lnTo>
                            <a:pt x="75" y="46"/>
                          </a:lnTo>
                          <a:lnTo>
                            <a:pt x="7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solidFill>
                          <a:prstClr val="white"/>
                        </a:solidFill>
                      </a:endParaRPr>
                    </a:p>
                  </p:txBody>
                </p:sp>
              </p:grpSp>
            </p:grpSp>
          </p:grpSp>
        </p:grpSp>
        <p:sp>
          <p:nvSpPr>
            <p:cNvPr id="98335" name="Text Box 115"/>
            <p:cNvSpPr txBox="1">
              <a:spLocks noChangeArrowheads="1"/>
            </p:cNvSpPr>
            <p:nvPr/>
          </p:nvSpPr>
          <p:spPr bwMode="auto">
            <a:xfrm>
              <a:off x="2239" y="1026"/>
              <a:ext cx="9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spcBef>
                  <a:spcPct val="50000"/>
                </a:spcBef>
                <a:buClrTx/>
                <a:buSzTx/>
                <a:buFontTx/>
                <a:buNone/>
              </a:pPr>
              <a:r>
                <a:rPr lang="ja-JP" altLang="en-US" dirty="0">
                  <a:solidFill>
                    <a:schemeClr val="tx1"/>
                  </a:solidFill>
                  <a:latin typeface="Times New Roman" pitchFamily="18" charset="0"/>
                  <a:ea typeface="HGP創英角ｺﾞｼｯｸUB" pitchFamily="50" charset="-128"/>
                </a:rPr>
                <a:t>脳が破壊</a:t>
              </a:r>
            </a:p>
          </p:txBody>
        </p:sp>
      </p:grpSp>
    </p:spTree>
    <p:extLst>
      <p:ext uri="{BB962C8B-B14F-4D97-AF65-F5344CB8AC3E}">
        <p14:creationId xmlns:p14="http://schemas.microsoft.com/office/powerpoint/2010/main" val="35546230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4996"/>
                                        </p:tgtEl>
                                        <p:attrNameLst>
                                          <p:attrName>style.visibility</p:attrName>
                                        </p:attrNameLst>
                                      </p:cBhvr>
                                      <p:to>
                                        <p:strVal val="visible"/>
                                      </p:to>
                                    </p:set>
                                    <p:animEffect transition="in" filter="wipe(left)">
                                      <p:cBhvr>
                                        <p:cTn id="7" dur="2000"/>
                                        <p:tgtEl>
                                          <p:spTgt spid="124996"/>
                                        </p:tgtEl>
                                      </p:cBhvr>
                                    </p:animEffect>
                                  </p:childTnLst>
                                </p:cTn>
                              </p:par>
                            </p:childTnLst>
                          </p:cTn>
                        </p:par>
                        <p:par>
                          <p:cTn id="8" fill="hold" nodeType="afterGroup">
                            <p:stCondLst>
                              <p:cond delay="2500"/>
                            </p:stCondLst>
                            <p:childTnLst>
                              <p:par>
                                <p:cTn id="9" presetID="23" presetClass="entr" presetSubtype="16" fill="hold" nodeType="afterEffect">
                                  <p:stCondLst>
                                    <p:cond delay="1000"/>
                                  </p:stCondLst>
                                  <p:childTnLst>
                                    <p:set>
                                      <p:cBhvr>
                                        <p:cTn id="10" dur="1" fill="hold">
                                          <p:stCondLst>
                                            <p:cond delay="0"/>
                                          </p:stCondLst>
                                        </p:cTn>
                                        <p:tgtEl>
                                          <p:spTgt spid="124930"/>
                                        </p:tgtEl>
                                        <p:attrNameLst>
                                          <p:attrName>style.visibility</p:attrName>
                                        </p:attrNameLst>
                                      </p:cBhvr>
                                      <p:to>
                                        <p:strVal val="visible"/>
                                      </p:to>
                                    </p:set>
                                    <p:anim calcmode="lin" valueType="num">
                                      <p:cBhvr>
                                        <p:cTn id="11" dur="500" fill="hold"/>
                                        <p:tgtEl>
                                          <p:spTgt spid="124930"/>
                                        </p:tgtEl>
                                        <p:attrNameLst>
                                          <p:attrName>ppt_w</p:attrName>
                                        </p:attrNameLst>
                                      </p:cBhvr>
                                      <p:tavLst>
                                        <p:tav tm="0">
                                          <p:val>
                                            <p:fltVal val="0"/>
                                          </p:val>
                                        </p:tav>
                                        <p:tav tm="100000">
                                          <p:val>
                                            <p:strVal val="#ppt_w"/>
                                          </p:val>
                                        </p:tav>
                                      </p:tavLst>
                                    </p:anim>
                                    <p:anim calcmode="lin" valueType="num">
                                      <p:cBhvr>
                                        <p:cTn id="12" dur="500" fill="hold"/>
                                        <p:tgtEl>
                                          <p:spTgt spid="12493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4000"/>
                            </p:stCondLst>
                            <p:childTnLst>
                              <p:par>
                                <p:cTn id="14" presetID="2" presetClass="entr" presetSubtype="9" fill="hold" nodeType="afterEffect">
                                  <p:stCondLst>
                                    <p:cond delay="0"/>
                                  </p:stCondLst>
                                  <p:childTnLst>
                                    <p:set>
                                      <p:cBhvr>
                                        <p:cTn id="15" dur="1" fill="hold">
                                          <p:stCondLst>
                                            <p:cond delay="0"/>
                                          </p:stCondLst>
                                        </p:cTn>
                                        <p:tgtEl>
                                          <p:spTgt spid="124931"/>
                                        </p:tgtEl>
                                        <p:attrNameLst>
                                          <p:attrName>style.visibility</p:attrName>
                                        </p:attrNameLst>
                                      </p:cBhvr>
                                      <p:to>
                                        <p:strVal val="visible"/>
                                      </p:to>
                                    </p:set>
                                    <p:anim calcmode="lin" valueType="num">
                                      <p:cBhvr additive="base">
                                        <p:cTn id="16" dur="1000" fill="hold"/>
                                        <p:tgtEl>
                                          <p:spTgt spid="124931"/>
                                        </p:tgtEl>
                                        <p:attrNameLst>
                                          <p:attrName>ppt_x</p:attrName>
                                        </p:attrNameLst>
                                      </p:cBhvr>
                                      <p:tavLst>
                                        <p:tav tm="0">
                                          <p:val>
                                            <p:strVal val="0-#ppt_w/2"/>
                                          </p:val>
                                        </p:tav>
                                        <p:tav tm="100000">
                                          <p:val>
                                            <p:strVal val="#ppt_x"/>
                                          </p:val>
                                        </p:tav>
                                      </p:tavLst>
                                    </p:anim>
                                    <p:anim calcmode="lin" valueType="num">
                                      <p:cBhvr additive="base">
                                        <p:cTn id="17" dur="1000" fill="hold"/>
                                        <p:tgtEl>
                                          <p:spTgt spid="124931"/>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5000"/>
                            </p:stCondLst>
                            <p:childTnLst>
                              <p:par>
                                <p:cTn id="19" presetID="53" presetClass="entr" presetSubtype="0"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nodeType="afterGroup">
                            <p:stCondLst>
                              <p:cond delay="6500"/>
                            </p:stCondLst>
                            <p:childTnLst>
                              <p:par>
                                <p:cTn id="25" presetID="22" presetClass="entr" presetSubtype="8" fill="hold" grpId="0" nodeType="afterEffect">
                                  <p:stCondLst>
                                    <p:cond delay="1000"/>
                                  </p:stCondLst>
                                  <p:childTnLst>
                                    <p:set>
                                      <p:cBhvr>
                                        <p:cTn id="26" dur="1" fill="hold">
                                          <p:stCondLst>
                                            <p:cond delay="0"/>
                                          </p:stCondLst>
                                        </p:cTn>
                                        <p:tgtEl>
                                          <p:spTgt spid="124987"/>
                                        </p:tgtEl>
                                        <p:attrNameLst>
                                          <p:attrName>style.visibility</p:attrName>
                                        </p:attrNameLst>
                                      </p:cBhvr>
                                      <p:to>
                                        <p:strVal val="visible"/>
                                      </p:to>
                                    </p:set>
                                    <p:animEffect transition="in" filter="wipe(left)">
                                      <p:cBhvr>
                                        <p:cTn id="27" dur="500"/>
                                        <p:tgtEl>
                                          <p:spTgt spid="124987"/>
                                        </p:tgtEl>
                                      </p:cBhvr>
                                    </p:animEffect>
                                  </p:childTnLst>
                                </p:cTn>
                              </p:par>
                            </p:childTnLst>
                          </p:cTn>
                        </p:par>
                        <p:par>
                          <p:cTn id="28" fill="hold" nodeType="afterGroup">
                            <p:stCondLst>
                              <p:cond delay="8000"/>
                            </p:stCondLst>
                            <p:childTnLst>
                              <p:par>
                                <p:cTn id="29" presetID="10" presetClass="entr" presetSubtype="0" fill="hold" nodeType="after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nodeType="afterGroup">
                            <p:stCondLst>
                              <p:cond delay="9500"/>
                            </p:stCondLst>
                            <p:childTnLst>
                              <p:par>
                                <p:cTn id="33" presetID="22" presetClass="entr" presetSubtype="8" fill="hold" grpId="0" nodeType="afterEffect">
                                  <p:stCondLst>
                                    <p:cond delay="1000"/>
                                  </p:stCondLst>
                                  <p:childTnLst>
                                    <p:set>
                                      <p:cBhvr>
                                        <p:cTn id="34" dur="1" fill="hold">
                                          <p:stCondLst>
                                            <p:cond delay="0"/>
                                          </p:stCondLst>
                                        </p:cTn>
                                        <p:tgtEl>
                                          <p:spTgt spid="124988"/>
                                        </p:tgtEl>
                                        <p:attrNameLst>
                                          <p:attrName>style.visibility</p:attrName>
                                        </p:attrNameLst>
                                      </p:cBhvr>
                                      <p:to>
                                        <p:strVal val="visible"/>
                                      </p:to>
                                    </p:set>
                                    <p:animEffect transition="in" filter="wipe(left)">
                                      <p:cBhvr>
                                        <p:cTn id="35" dur="500"/>
                                        <p:tgtEl>
                                          <p:spTgt spid="124988"/>
                                        </p:tgtEl>
                                      </p:cBhvr>
                                    </p:animEffect>
                                  </p:childTnLst>
                                </p:cTn>
                              </p:par>
                            </p:childTnLst>
                          </p:cTn>
                        </p:par>
                        <p:par>
                          <p:cTn id="36" fill="hold" nodeType="afterGroup">
                            <p:stCondLst>
                              <p:cond delay="11000"/>
                            </p:stCondLst>
                            <p:childTnLst>
                              <p:par>
                                <p:cTn id="37" presetID="53" presetClass="entr" presetSubtype="0" fill="hold" nodeType="afterEffect">
                                  <p:stCondLst>
                                    <p:cond delay="500"/>
                                  </p:stCondLst>
                                  <p:childTnLst>
                                    <p:set>
                                      <p:cBhvr>
                                        <p:cTn id="38" dur="1" fill="hold">
                                          <p:stCondLst>
                                            <p:cond delay="0"/>
                                          </p:stCondLst>
                                        </p:cTn>
                                        <p:tgtEl>
                                          <p:spTgt spid="124936"/>
                                        </p:tgtEl>
                                        <p:attrNameLst>
                                          <p:attrName>style.visibility</p:attrName>
                                        </p:attrNameLst>
                                      </p:cBhvr>
                                      <p:to>
                                        <p:strVal val="visible"/>
                                      </p:to>
                                    </p:set>
                                    <p:anim calcmode="lin" valueType="num">
                                      <p:cBhvr>
                                        <p:cTn id="39" dur="1000" fill="hold"/>
                                        <p:tgtEl>
                                          <p:spTgt spid="124936"/>
                                        </p:tgtEl>
                                        <p:attrNameLst>
                                          <p:attrName>ppt_w</p:attrName>
                                        </p:attrNameLst>
                                      </p:cBhvr>
                                      <p:tavLst>
                                        <p:tav tm="0">
                                          <p:val>
                                            <p:fltVal val="0"/>
                                          </p:val>
                                        </p:tav>
                                        <p:tav tm="100000">
                                          <p:val>
                                            <p:strVal val="#ppt_w"/>
                                          </p:val>
                                        </p:tav>
                                      </p:tavLst>
                                    </p:anim>
                                    <p:anim calcmode="lin" valueType="num">
                                      <p:cBhvr>
                                        <p:cTn id="40" dur="1000" fill="hold"/>
                                        <p:tgtEl>
                                          <p:spTgt spid="124936"/>
                                        </p:tgtEl>
                                        <p:attrNameLst>
                                          <p:attrName>ppt_h</p:attrName>
                                        </p:attrNameLst>
                                      </p:cBhvr>
                                      <p:tavLst>
                                        <p:tav tm="0">
                                          <p:val>
                                            <p:fltVal val="0"/>
                                          </p:val>
                                        </p:tav>
                                        <p:tav tm="100000">
                                          <p:val>
                                            <p:strVal val="#ppt_h"/>
                                          </p:val>
                                        </p:tav>
                                      </p:tavLst>
                                    </p:anim>
                                    <p:animEffect transition="in" filter="fade">
                                      <p:cBhvr>
                                        <p:cTn id="41" dur="1000"/>
                                        <p:tgtEl>
                                          <p:spTgt spid="124936"/>
                                        </p:tgtEl>
                                      </p:cBhvr>
                                    </p:animEffect>
                                  </p:childTnLst>
                                </p:cTn>
                              </p:par>
                            </p:childTnLst>
                          </p:cTn>
                        </p:par>
                        <p:par>
                          <p:cTn id="42" fill="hold" nodeType="afterGroup">
                            <p:stCondLst>
                              <p:cond delay="12500"/>
                            </p:stCondLst>
                            <p:childTnLst>
                              <p:par>
                                <p:cTn id="43" presetID="53" presetClass="entr" presetSubtype="0" fill="hold" nodeType="afterEffect">
                                  <p:stCondLst>
                                    <p:cond delay="500"/>
                                  </p:stCondLst>
                                  <p:childTnLst>
                                    <p:set>
                                      <p:cBhvr>
                                        <p:cTn id="44" dur="1" fill="hold">
                                          <p:stCondLst>
                                            <p:cond delay="0"/>
                                          </p:stCondLst>
                                        </p:cTn>
                                        <p:tgtEl>
                                          <p:spTgt spid="124935"/>
                                        </p:tgtEl>
                                        <p:attrNameLst>
                                          <p:attrName>style.visibility</p:attrName>
                                        </p:attrNameLst>
                                      </p:cBhvr>
                                      <p:to>
                                        <p:strVal val="visible"/>
                                      </p:to>
                                    </p:set>
                                    <p:anim calcmode="lin" valueType="num">
                                      <p:cBhvr>
                                        <p:cTn id="45" dur="1000" fill="hold"/>
                                        <p:tgtEl>
                                          <p:spTgt spid="124935"/>
                                        </p:tgtEl>
                                        <p:attrNameLst>
                                          <p:attrName>ppt_w</p:attrName>
                                        </p:attrNameLst>
                                      </p:cBhvr>
                                      <p:tavLst>
                                        <p:tav tm="0">
                                          <p:val>
                                            <p:fltVal val="0"/>
                                          </p:val>
                                        </p:tav>
                                        <p:tav tm="100000">
                                          <p:val>
                                            <p:strVal val="#ppt_w"/>
                                          </p:val>
                                        </p:tav>
                                      </p:tavLst>
                                    </p:anim>
                                    <p:anim calcmode="lin" valueType="num">
                                      <p:cBhvr>
                                        <p:cTn id="46" dur="1000" fill="hold"/>
                                        <p:tgtEl>
                                          <p:spTgt spid="124935"/>
                                        </p:tgtEl>
                                        <p:attrNameLst>
                                          <p:attrName>ppt_h</p:attrName>
                                        </p:attrNameLst>
                                      </p:cBhvr>
                                      <p:tavLst>
                                        <p:tav tm="0">
                                          <p:val>
                                            <p:fltVal val="0"/>
                                          </p:val>
                                        </p:tav>
                                        <p:tav tm="100000">
                                          <p:val>
                                            <p:strVal val="#ppt_h"/>
                                          </p:val>
                                        </p:tav>
                                      </p:tavLst>
                                    </p:anim>
                                    <p:animEffect transition="in" filter="fade">
                                      <p:cBhvr>
                                        <p:cTn id="47" dur="1000"/>
                                        <p:tgtEl>
                                          <p:spTgt spid="124935"/>
                                        </p:tgtEl>
                                      </p:cBhvr>
                                    </p:animEffect>
                                  </p:childTnLst>
                                </p:cTn>
                              </p:par>
                            </p:childTnLst>
                          </p:cTn>
                        </p:par>
                        <p:par>
                          <p:cTn id="48" fill="hold" nodeType="afterGroup">
                            <p:stCondLst>
                              <p:cond delay="14000"/>
                            </p:stCondLst>
                            <p:childTnLst>
                              <p:par>
                                <p:cTn id="49" presetID="22" presetClass="entr" presetSubtype="8" fill="hold" grpId="0" nodeType="afterEffect">
                                  <p:stCondLst>
                                    <p:cond delay="0"/>
                                  </p:stCondLst>
                                  <p:childTnLst>
                                    <p:set>
                                      <p:cBhvr>
                                        <p:cTn id="50" dur="1" fill="hold">
                                          <p:stCondLst>
                                            <p:cond delay="0"/>
                                          </p:stCondLst>
                                        </p:cTn>
                                        <p:tgtEl>
                                          <p:spTgt spid="124982"/>
                                        </p:tgtEl>
                                        <p:attrNameLst>
                                          <p:attrName>style.visibility</p:attrName>
                                        </p:attrNameLst>
                                      </p:cBhvr>
                                      <p:to>
                                        <p:strVal val="visible"/>
                                      </p:to>
                                    </p:set>
                                    <p:animEffect transition="in" filter="wipe(left)">
                                      <p:cBhvr>
                                        <p:cTn id="51" dur="1000"/>
                                        <p:tgtEl>
                                          <p:spTgt spid="124982"/>
                                        </p:tgtEl>
                                      </p:cBhvr>
                                    </p:animEffect>
                                  </p:childTnLst>
                                </p:cTn>
                              </p:par>
                            </p:childTnLst>
                          </p:cTn>
                        </p:par>
                        <p:par>
                          <p:cTn id="52" fill="hold" nodeType="afterGroup">
                            <p:stCondLst>
                              <p:cond delay="15000"/>
                            </p:stCondLst>
                            <p:childTnLst>
                              <p:par>
                                <p:cTn id="53" presetID="22" presetClass="entr" presetSubtype="8" fill="hold" grpId="0" nodeType="afterEffect">
                                  <p:stCondLst>
                                    <p:cond delay="0"/>
                                  </p:stCondLst>
                                  <p:childTnLst>
                                    <p:set>
                                      <p:cBhvr>
                                        <p:cTn id="54" dur="1" fill="hold">
                                          <p:stCondLst>
                                            <p:cond delay="0"/>
                                          </p:stCondLst>
                                        </p:cTn>
                                        <p:tgtEl>
                                          <p:spTgt spid="124983"/>
                                        </p:tgtEl>
                                        <p:attrNameLst>
                                          <p:attrName>style.visibility</p:attrName>
                                        </p:attrNameLst>
                                      </p:cBhvr>
                                      <p:to>
                                        <p:strVal val="visible"/>
                                      </p:to>
                                    </p:set>
                                    <p:animEffect transition="in" filter="wipe(left)">
                                      <p:cBhvr>
                                        <p:cTn id="55" dur="1000"/>
                                        <p:tgtEl>
                                          <p:spTgt spid="124983"/>
                                        </p:tgtEl>
                                      </p:cBhvr>
                                    </p:animEffect>
                                  </p:childTnLst>
                                </p:cTn>
                              </p:par>
                            </p:childTnLst>
                          </p:cTn>
                        </p:par>
                        <p:par>
                          <p:cTn id="56" fill="hold" nodeType="afterGroup">
                            <p:stCondLst>
                              <p:cond delay="16000"/>
                            </p:stCondLst>
                            <p:childTnLst>
                              <p:par>
                                <p:cTn id="57" presetID="22" presetClass="entr" presetSubtype="1" fill="hold" grpId="0" nodeType="afterEffect">
                                  <p:stCondLst>
                                    <p:cond delay="1000"/>
                                  </p:stCondLst>
                                  <p:childTnLst>
                                    <p:set>
                                      <p:cBhvr>
                                        <p:cTn id="58" dur="1" fill="hold">
                                          <p:stCondLst>
                                            <p:cond delay="0"/>
                                          </p:stCondLst>
                                        </p:cTn>
                                        <p:tgtEl>
                                          <p:spTgt spid="124989"/>
                                        </p:tgtEl>
                                        <p:attrNameLst>
                                          <p:attrName>style.visibility</p:attrName>
                                        </p:attrNameLst>
                                      </p:cBhvr>
                                      <p:to>
                                        <p:strVal val="visible"/>
                                      </p:to>
                                    </p:set>
                                    <p:animEffect transition="in" filter="wipe(up)">
                                      <p:cBhvr>
                                        <p:cTn id="59" dur="500"/>
                                        <p:tgtEl>
                                          <p:spTgt spid="124989"/>
                                        </p:tgtEl>
                                      </p:cBhvr>
                                    </p:animEffect>
                                  </p:childTnLst>
                                </p:cTn>
                              </p:par>
                            </p:childTnLst>
                          </p:cTn>
                        </p:par>
                        <p:par>
                          <p:cTn id="60" fill="hold" nodeType="afterGroup">
                            <p:stCondLst>
                              <p:cond delay="17500"/>
                            </p:stCondLst>
                            <p:childTnLst>
                              <p:par>
                                <p:cTn id="61" presetID="23" presetClass="entr" presetSubtype="16" fill="hold" nodeType="afterEffect">
                                  <p:stCondLst>
                                    <p:cond delay="500"/>
                                  </p:stCondLst>
                                  <p:childTnLst>
                                    <p:set>
                                      <p:cBhvr>
                                        <p:cTn id="62" dur="1" fill="hold">
                                          <p:stCondLst>
                                            <p:cond delay="0"/>
                                          </p:stCondLst>
                                        </p:cTn>
                                        <p:tgtEl>
                                          <p:spTgt spid="124981"/>
                                        </p:tgtEl>
                                        <p:attrNameLst>
                                          <p:attrName>style.visibility</p:attrName>
                                        </p:attrNameLst>
                                      </p:cBhvr>
                                      <p:to>
                                        <p:strVal val="visible"/>
                                      </p:to>
                                    </p:set>
                                    <p:anim calcmode="lin" valueType="num">
                                      <p:cBhvr>
                                        <p:cTn id="63" dur="500" fill="hold"/>
                                        <p:tgtEl>
                                          <p:spTgt spid="124981"/>
                                        </p:tgtEl>
                                        <p:attrNameLst>
                                          <p:attrName>ppt_w</p:attrName>
                                        </p:attrNameLst>
                                      </p:cBhvr>
                                      <p:tavLst>
                                        <p:tav tm="0">
                                          <p:val>
                                            <p:fltVal val="0"/>
                                          </p:val>
                                        </p:tav>
                                        <p:tav tm="100000">
                                          <p:val>
                                            <p:strVal val="#ppt_w"/>
                                          </p:val>
                                        </p:tav>
                                      </p:tavLst>
                                    </p:anim>
                                    <p:anim calcmode="lin" valueType="num">
                                      <p:cBhvr>
                                        <p:cTn id="64" dur="500" fill="hold"/>
                                        <p:tgtEl>
                                          <p:spTgt spid="124981"/>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8500"/>
                            </p:stCondLst>
                            <p:childTnLst>
                              <p:par>
                                <p:cTn id="66" presetID="22" presetClass="entr" presetSubtype="4" fill="hold" grpId="0" nodeType="afterEffect">
                                  <p:stCondLst>
                                    <p:cond delay="0"/>
                                  </p:stCondLst>
                                  <p:childTnLst>
                                    <p:set>
                                      <p:cBhvr>
                                        <p:cTn id="67" dur="1" fill="hold">
                                          <p:stCondLst>
                                            <p:cond delay="0"/>
                                          </p:stCondLst>
                                        </p:cTn>
                                        <p:tgtEl>
                                          <p:spTgt spid="124984"/>
                                        </p:tgtEl>
                                        <p:attrNameLst>
                                          <p:attrName>style.visibility</p:attrName>
                                        </p:attrNameLst>
                                      </p:cBhvr>
                                      <p:to>
                                        <p:strVal val="visible"/>
                                      </p:to>
                                    </p:set>
                                    <p:animEffect transition="in" filter="wipe(down)">
                                      <p:cBhvr>
                                        <p:cTn id="68" dur="500"/>
                                        <p:tgtEl>
                                          <p:spTgt spid="124984"/>
                                        </p:tgtEl>
                                      </p:cBhvr>
                                    </p:animEffect>
                                  </p:childTnLst>
                                </p:cTn>
                              </p:par>
                            </p:childTnLst>
                          </p:cTn>
                        </p:par>
                        <p:par>
                          <p:cTn id="69" fill="hold" nodeType="afterGroup">
                            <p:stCondLst>
                              <p:cond delay="19000"/>
                            </p:stCondLst>
                            <p:childTnLst>
                              <p:par>
                                <p:cTn id="70" presetID="22" presetClass="entr" presetSubtype="2" fill="hold" grpId="0" nodeType="afterEffect">
                                  <p:stCondLst>
                                    <p:cond delay="1000"/>
                                  </p:stCondLst>
                                  <p:childTnLst>
                                    <p:set>
                                      <p:cBhvr>
                                        <p:cTn id="71" dur="1" fill="hold">
                                          <p:stCondLst>
                                            <p:cond delay="0"/>
                                          </p:stCondLst>
                                        </p:cTn>
                                        <p:tgtEl>
                                          <p:spTgt spid="124990"/>
                                        </p:tgtEl>
                                        <p:attrNameLst>
                                          <p:attrName>style.visibility</p:attrName>
                                        </p:attrNameLst>
                                      </p:cBhvr>
                                      <p:to>
                                        <p:strVal val="visible"/>
                                      </p:to>
                                    </p:set>
                                    <p:animEffect transition="in" filter="wipe(right)">
                                      <p:cBhvr>
                                        <p:cTn id="72" dur="500"/>
                                        <p:tgtEl>
                                          <p:spTgt spid="124990"/>
                                        </p:tgtEl>
                                      </p:cBhvr>
                                    </p:animEffect>
                                  </p:childTnLst>
                                </p:cTn>
                              </p:par>
                            </p:childTnLst>
                          </p:cTn>
                        </p:par>
                        <p:par>
                          <p:cTn id="73" fill="hold" nodeType="afterGroup">
                            <p:stCondLst>
                              <p:cond delay="20500"/>
                            </p:stCondLst>
                            <p:childTnLst>
                              <p:par>
                                <p:cTn id="74" presetID="10" presetClass="entr" presetSubtype="0" fill="hold" nodeType="afterEffect">
                                  <p:stCondLst>
                                    <p:cond delay="0"/>
                                  </p:stCondLst>
                                  <p:childTnLst>
                                    <p:set>
                                      <p:cBhvr>
                                        <p:cTn id="75" dur="1" fill="hold">
                                          <p:stCondLst>
                                            <p:cond delay="0"/>
                                          </p:stCondLst>
                                        </p:cTn>
                                        <p:tgtEl>
                                          <p:spTgt spid="124940"/>
                                        </p:tgtEl>
                                        <p:attrNameLst>
                                          <p:attrName>style.visibility</p:attrName>
                                        </p:attrNameLst>
                                      </p:cBhvr>
                                      <p:to>
                                        <p:strVal val="visible"/>
                                      </p:to>
                                    </p:set>
                                    <p:animEffect transition="in" filter="fade">
                                      <p:cBhvr>
                                        <p:cTn id="76" dur="1000"/>
                                        <p:tgtEl>
                                          <p:spTgt spid="124940"/>
                                        </p:tgtEl>
                                      </p:cBhvr>
                                    </p:animEffect>
                                  </p:childTnLst>
                                </p:cTn>
                              </p:par>
                            </p:childTnLst>
                          </p:cTn>
                        </p:par>
                        <p:par>
                          <p:cTn id="77" fill="hold" nodeType="afterGroup">
                            <p:stCondLst>
                              <p:cond delay="21500"/>
                            </p:stCondLst>
                            <p:childTnLst>
                              <p:par>
                                <p:cTn id="78" presetID="10" presetClass="entr" presetSubtype="0" fill="hold" grpId="0" nodeType="afterEffect">
                                  <p:stCondLst>
                                    <p:cond delay="0"/>
                                  </p:stCondLst>
                                  <p:childTnLst>
                                    <p:set>
                                      <p:cBhvr>
                                        <p:cTn id="79" dur="1" fill="hold">
                                          <p:stCondLst>
                                            <p:cond delay="0"/>
                                          </p:stCondLst>
                                        </p:cTn>
                                        <p:tgtEl>
                                          <p:spTgt spid="124985"/>
                                        </p:tgtEl>
                                        <p:attrNameLst>
                                          <p:attrName>style.visibility</p:attrName>
                                        </p:attrNameLst>
                                      </p:cBhvr>
                                      <p:to>
                                        <p:strVal val="visible"/>
                                      </p:to>
                                    </p:set>
                                    <p:animEffect transition="in" filter="fade">
                                      <p:cBhvr>
                                        <p:cTn id="80" dur="1000"/>
                                        <p:tgtEl>
                                          <p:spTgt spid="124985"/>
                                        </p:tgtEl>
                                      </p:cBhvr>
                                    </p:animEffect>
                                  </p:childTnLst>
                                </p:cTn>
                              </p:par>
                            </p:childTnLst>
                          </p:cTn>
                        </p:par>
                        <p:par>
                          <p:cTn id="81" fill="hold" nodeType="afterGroup">
                            <p:stCondLst>
                              <p:cond delay="22500"/>
                            </p:stCondLst>
                            <p:childTnLst>
                              <p:par>
                                <p:cTn id="82" presetID="22" presetClass="entr" presetSubtype="2" fill="hold" grpId="0" nodeType="afterEffect">
                                  <p:stCondLst>
                                    <p:cond delay="1000"/>
                                  </p:stCondLst>
                                  <p:childTnLst>
                                    <p:set>
                                      <p:cBhvr>
                                        <p:cTn id="83" dur="1" fill="hold">
                                          <p:stCondLst>
                                            <p:cond delay="0"/>
                                          </p:stCondLst>
                                        </p:cTn>
                                        <p:tgtEl>
                                          <p:spTgt spid="124991"/>
                                        </p:tgtEl>
                                        <p:attrNameLst>
                                          <p:attrName>style.visibility</p:attrName>
                                        </p:attrNameLst>
                                      </p:cBhvr>
                                      <p:to>
                                        <p:strVal val="visible"/>
                                      </p:to>
                                    </p:set>
                                    <p:animEffect transition="in" filter="wipe(right)">
                                      <p:cBhvr>
                                        <p:cTn id="84" dur="500"/>
                                        <p:tgtEl>
                                          <p:spTgt spid="124991"/>
                                        </p:tgtEl>
                                      </p:cBhvr>
                                    </p:animEffect>
                                  </p:childTnLst>
                                </p:cTn>
                              </p:par>
                            </p:childTnLst>
                          </p:cTn>
                        </p:par>
                        <p:par>
                          <p:cTn id="85" fill="hold" nodeType="afterGroup">
                            <p:stCondLst>
                              <p:cond delay="24000"/>
                            </p:stCondLst>
                            <p:childTnLst>
                              <p:par>
                                <p:cTn id="86" presetID="2" presetClass="entr" presetSubtype="8" fill="hold" nodeType="afterEffect">
                                  <p:stCondLst>
                                    <p:cond delay="500"/>
                                  </p:stCondLst>
                                  <p:childTnLst>
                                    <p:set>
                                      <p:cBhvr>
                                        <p:cTn id="87" dur="1" fill="hold">
                                          <p:stCondLst>
                                            <p:cond delay="0"/>
                                          </p:stCondLst>
                                        </p:cTn>
                                        <p:tgtEl>
                                          <p:spTgt spid="3"/>
                                        </p:tgtEl>
                                        <p:attrNameLst>
                                          <p:attrName>style.visibility</p:attrName>
                                        </p:attrNameLst>
                                      </p:cBhvr>
                                      <p:to>
                                        <p:strVal val="visible"/>
                                      </p:to>
                                    </p:set>
                                    <p:anim calcmode="lin" valueType="num">
                                      <p:cBhvr additive="base">
                                        <p:cTn id="88" dur="500" fill="hold"/>
                                        <p:tgtEl>
                                          <p:spTgt spid="3"/>
                                        </p:tgtEl>
                                        <p:attrNameLst>
                                          <p:attrName>ppt_x</p:attrName>
                                        </p:attrNameLst>
                                      </p:cBhvr>
                                      <p:tavLst>
                                        <p:tav tm="0">
                                          <p:val>
                                            <p:strVal val="0-#ppt_w/2"/>
                                          </p:val>
                                        </p:tav>
                                        <p:tav tm="100000">
                                          <p:val>
                                            <p:strVal val="#ppt_x"/>
                                          </p:val>
                                        </p:tav>
                                      </p:tavLst>
                                    </p:anim>
                                    <p:anim calcmode="lin" valueType="num">
                                      <p:cBhvr additive="base">
                                        <p:cTn id="89" dur="500" fill="hold"/>
                                        <p:tgtEl>
                                          <p:spTgt spid="3"/>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25000"/>
                            </p:stCondLst>
                            <p:childTnLst>
                              <p:par>
                                <p:cTn id="91" presetID="10" presetClass="entr" presetSubtype="0" fill="hold" grpId="0" nodeType="afterEffect">
                                  <p:stCondLst>
                                    <p:cond delay="0"/>
                                  </p:stCondLst>
                                  <p:childTnLst>
                                    <p:set>
                                      <p:cBhvr>
                                        <p:cTn id="92" dur="1" fill="hold">
                                          <p:stCondLst>
                                            <p:cond delay="0"/>
                                          </p:stCondLst>
                                        </p:cTn>
                                        <p:tgtEl>
                                          <p:spTgt spid="124986"/>
                                        </p:tgtEl>
                                        <p:attrNameLst>
                                          <p:attrName>style.visibility</p:attrName>
                                        </p:attrNameLst>
                                      </p:cBhvr>
                                      <p:to>
                                        <p:strVal val="visible"/>
                                      </p:to>
                                    </p:set>
                                    <p:animEffect transition="in" filter="fade">
                                      <p:cBhvr>
                                        <p:cTn id="93" dur="1000"/>
                                        <p:tgtEl>
                                          <p:spTgt spid="124986"/>
                                        </p:tgtEl>
                                      </p:cBhvr>
                                    </p:animEffect>
                                  </p:childTnLst>
                                </p:cTn>
                              </p:par>
                            </p:childTnLst>
                          </p:cTn>
                        </p:par>
                        <p:par>
                          <p:cTn id="94" fill="hold" nodeType="afterGroup">
                            <p:stCondLst>
                              <p:cond delay="26000"/>
                            </p:stCondLst>
                            <p:childTnLst>
                              <p:par>
                                <p:cTn id="95" presetID="22" presetClass="entr" presetSubtype="4" fill="hold" grpId="0" nodeType="afterEffect">
                                  <p:stCondLst>
                                    <p:cond delay="1000"/>
                                  </p:stCondLst>
                                  <p:childTnLst>
                                    <p:set>
                                      <p:cBhvr>
                                        <p:cTn id="96" dur="1" fill="hold">
                                          <p:stCondLst>
                                            <p:cond delay="0"/>
                                          </p:stCondLst>
                                        </p:cTn>
                                        <p:tgtEl>
                                          <p:spTgt spid="124994"/>
                                        </p:tgtEl>
                                        <p:attrNameLst>
                                          <p:attrName>style.visibility</p:attrName>
                                        </p:attrNameLst>
                                      </p:cBhvr>
                                      <p:to>
                                        <p:strVal val="visible"/>
                                      </p:to>
                                    </p:set>
                                    <p:animEffect transition="in" filter="wipe(down)">
                                      <p:cBhvr>
                                        <p:cTn id="97" dur="500"/>
                                        <p:tgtEl>
                                          <p:spTgt spid="124994"/>
                                        </p:tgtEl>
                                      </p:cBhvr>
                                    </p:animEffect>
                                  </p:childTnLst>
                                </p:cTn>
                              </p:par>
                            </p:childTnLst>
                          </p:cTn>
                        </p:par>
                        <p:par>
                          <p:cTn id="98" fill="hold" nodeType="afterGroup">
                            <p:stCondLst>
                              <p:cond delay="27500"/>
                            </p:stCondLst>
                            <p:childTnLst>
                              <p:par>
                                <p:cTn id="99" presetID="47" presetClass="entr" presetSubtype="0" fill="hold" grpId="0" nodeType="afterEffect">
                                  <p:stCondLst>
                                    <p:cond delay="500"/>
                                  </p:stCondLst>
                                  <p:childTnLst>
                                    <p:set>
                                      <p:cBhvr>
                                        <p:cTn id="100" dur="1" fill="hold">
                                          <p:stCondLst>
                                            <p:cond delay="0"/>
                                          </p:stCondLst>
                                        </p:cTn>
                                        <p:tgtEl>
                                          <p:spTgt spid="124992"/>
                                        </p:tgtEl>
                                        <p:attrNameLst>
                                          <p:attrName>style.visibility</p:attrName>
                                        </p:attrNameLst>
                                      </p:cBhvr>
                                      <p:to>
                                        <p:strVal val="visible"/>
                                      </p:to>
                                    </p:set>
                                    <p:animEffect transition="in" filter="fade">
                                      <p:cBhvr>
                                        <p:cTn id="101" dur="1000"/>
                                        <p:tgtEl>
                                          <p:spTgt spid="124992"/>
                                        </p:tgtEl>
                                      </p:cBhvr>
                                    </p:animEffect>
                                    <p:anim calcmode="lin" valueType="num">
                                      <p:cBhvr>
                                        <p:cTn id="102" dur="1000" fill="hold"/>
                                        <p:tgtEl>
                                          <p:spTgt spid="124992"/>
                                        </p:tgtEl>
                                        <p:attrNameLst>
                                          <p:attrName>ppt_x</p:attrName>
                                        </p:attrNameLst>
                                      </p:cBhvr>
                                      <p:tavLst>
                                        <p:tav tm="0">
                                          <p:val>
                                            <p:strVal val="#ppt_x"/>
                                          </p:val>
                                        </p:tav>
                                        <p:tav tm="100000">
                                          <p:val>
                                            <p:strVal val="#ppt_x"/>
                                          </p:val>
                                        </p:tav>
                                      </p:tavLst>
                                    </p:anim>
                                    <p:anim calcmode="lin" valueType="num">
                                      <p:cBhvr>
                                        <p:cTn id="103" dur="1000" fill="hold"/>
                                        <p:tgtEl>
                                          <p:spTgt spid="124992"/>
                                        </p:tgtEl>
                                        <p:attrNameLst>
                                          <p:attrName>ppt_y</p:attrName>
                                        </p:attrNameLst>
                                      </p:cBhvr>
                                      <p:tavLst>
                                        <p:tav tm="0">
                                          <p:val>
                                            <p:strVal val="#ppt_y-.1"/>
                                          </p:val>
                                        </p:tav>
                                        <p:tav tm="100000">
                                          <p:val>
                                            <p:strVal val="#ppt_y"/>
                                          </p:val>
                                        </p:tav>
                                      </p:tavLst>
                                    </p:anim>
                                  </p:childTnLst>
                                </p:cTn>
                              </p:par>
                            </p:childTnLst>
                          </p:cTn>
                        </p:par>
                        <p:par>
                          <p:cTn id="104" fill="hold" nodeType="afterGroup">
                            <p:stCondLst>
                              <p:cond delay="29000"/>
                            </p:stCondLst>
                            <p:childTnLst>
                              <p:par>
                                <p:cTn id="105" presetID="22" presetClass="entr" presetSubtype="8" fill="hold" grpId="0" nodeType="afterEffect">
                                  <p:stCondLst>
                                    <p:cond delay="1000"/>
                                  </p:stCondLst>
                                  <p:childTnLst>
                                    <p:set>
                                      <p:cBhvr>
                                        <p:cTn id="106" dur="1" fill="hold">
                                          <p:stCondLst>
                                            <p:cond delay="0"/>
                                          </p:stCondLst>
                                        </p:cTn>
                                        <p:tgtEl>
                                          <p:spTgt spid="124993"/>
                                        </p:tgtEl>
                                        <p:attrNameLst>
                                          <p:attrName>style.visibility</p:attrName>
                                        </p:attrNameLst>
                                      </p:cBhvr>
                                      <p:to>
                                        <p:strVal val="visible"/>
                                      </p:to>
                                    </p:set>
                                    <p:animEffect transition="in" filter="wipe(left)">
                                      <p:cBhvr>
                                        <p:cTn id="107" dur="500"/>
                                        <p:tgtEl>
                                          <p:spTgt spid="124993"/>
                                        </p:tgtEl>
                                      </p:cBhvr>
                                    </p:animEffect>
                                  </p:childTnLst>
                                </p:cTn>
                              </p:par>
                            </p:childTnLst>
                          </p:cTn>
                        </p:par>
                        <p:par>
                          <p:cTn id="108" fill="hold" nodeType="afterGroup">
                            <p:stCondLst>
                              <p:cond delay="30500"/>
                            </p:stCondLst>
                            <p:childTnLst>
                              <p:par>
                                <p:cTn id="109" presetID="23" presetClass="entr" presetSubtype="16" fill="hold" nodeType="afterEffect">
                                  <p:stCondLst>
                                    <p:cond delay="500"/>
                                  </p:stCondLst>
                                  <p:childTnLst>
                                    <p:set>
                                      <p:cBhvr>
                                        <p:cTn id="110" dur="1" fill="hold">
                                          <p:stCondLst>
                                            <p:cond delay="0"/>
                                          </p:stCondLst>
                                        </p:cTn>
                                        <p:tgtEl>
                                          <p:spTgt spid="124937"/>
                                        </p:tgtEl>
                                        <p:attrNameLst>
                                          <p:attrName>style.visibility</p:attrName>
                                        </p:attrNameLst>
                                      </p:cBhvr>
                                      <p:to>
                                        <p:strVal val="visible"/>
                                      </p:to>
                                    </p:set>
                                    <p:anim calcmode="lin" valueType="num">
                                      <p:cBhvr>
                                        <p:cTn id="111" dur="500" fill="hold"/>
                                        <p:tgtEl>
                                          <p:spTgt spid="124937"/>
                                        </p:tgtEl>
                                        <p:attrNameLst>
                                          <p:attrName>ppt_w</p:attrName>
                                        </p:attrNameLst>
                                      </p:cBhvr>
                                      <p:tavLst>
                                        <p:tav tm="0">
                                          <p:val>
                                            <p:fltVal val="0"/>
                                          </p:val>
                                        </p:tav>
                                        <p:tav tm="100000">
                                          <p:val>
                                            <p:strVal val="#ppt_w"/>
                                          </p:val>
                                        </p:tav>
                                      </p:tavLst>
                                    </p:anim>
                                    <p:anim calcmode="lin" valueType="num">
                                      <p:cBhvr>
                                        <p:cTn id="112" dur="500" fill="hold"/>
                                        <p:tgtEl>
                                          <p:spTgt spid="124937"/>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31500"/>
                            </p:stCondLst>
                            <p:childTnLst>
                              <p:par>
                                <p:cTn id="114" presetID="10" presetClass="entr" presetSubtype="0" fill="hold" nodeType="afterEffect">
                                  <p:stCondLst>
                                    <p:cond delay="0"/>
                                  </p:stCondLst>
                                  <p:childTnLst>
                                    <p:set>
                                      <p:cBhvr>
                                        <p:cTn id="115" dur="1" fill="hold">
                                          <p:stCondLst>
                                            <p:cond delay="0"/>
                                          </p:stCondLst>
                                        </p:cTn>
                                        <p:tgtEl>
                                          <p:spTgt spid="124938"/>
                                        </p:tgtEl>
                                        <p:attrNameLst>
                                          <p:attrName>style.visibility</p:attrName>
                                        </p:attrNameLst>
                                      </p:cBhvr>
                                      <p:to>
                                        <p:strVal val="visible"/>
                                      </p:to>
                                    </p:set>
                                    <p:animEffect transition="in" filter="fade">
                                      <p:cBhvr>
                                        <p:cTn id="116" dur="2000"/>
                                        <p:tgtEl>
                                          <p:spTgt spid="124938"/>
                                        </p:tgtEl>
                                      </p:cBhvr>
                                    </p:animEffect>
                                  </p:childTnLst>
                                </p:cTn>
                              </p:par>
                            </p:childTnLst>
                          </p:cTn>
                        </p:par>
                        <p:par>
                          <p:cTn id="117" fill="hold" nodeType="afterGroup">
                            <p:stCondLst>
                              <p:cond delay="33500"/>
                            </p:stCondLst>
                            <p:childTnLst>
                              <p:par>
                                <p:cTn id="118" presetID="26" presetClass="emph" presetSubtype="0" repeatCount="indefinite" fill="hold" nodeType="afterEffect">
                                  <p:stCondLst>
                                    <p:cond delay="0"/>
                                  </p:stCondLst>
                                  <p:childTnLst>
                                    <p:animEffect transition="out" filter="fade">
                                      <p:cBhvr>
                                        <p:cTn id="119" dur="500" tmFilter="0, 0; .2, .5; .8, .5; 1, 0"/>
                                        <p:tgtEl>
                                          <p:spTgt spid="124937"/>
                                        </p:tgtEl>
                                      </p:cBhvr>
                                    </p:animEffect>
                                    <p:animScale>
                                      <p:cBhvr>
                                        <p:cTn id="120" dur="250" autoRev="1" fill="hold"/>
                                        <p:tgtEl>
                                          <p:spTgt spid="124937"/>
                                        </p:tgtEl>
                                      </p:cBhvr>
                                      <p:by x="105000" y="105000"/>
                                    </p:animScale>
                                  </p:childTnLst>
                                </p:cTn>
                              </p:par>
                              <p:par>
                                <p:cTn id="121" presetID="26" presetClass="emph" presetSubtype="0" repeatCount="indefinite" fill="hold" nodeType="withEffect">
                                  <p:stCondLst>
                                    <p:cond delay="200"/>
                                  </p:stCondLst>
                                  <p:childTnLst>
                                    <p:animEffect transition="out" filter="fade">
                                      <p:cBhvr>
                                        <p:cTn id="122" dur="500" tmFilter="0, 0; .2, .5; .8, .5; 1, 0"/>
                                        <p:tgtEl>
                                          <p:spTgt spid="124938"/>
                                        </p:tgtEl>
                                      </p:cBhvr>
                                    </p:animEffect>
                                    <p:animScale>
                                      <p:cBhvr>
                                        <p:cTn id="123" dur="250" autoRev="1" fill="hold"/>
                                        <p:tgtEl>
                                          <p:spTgt spid="124938"/>
                                        </p:tgtEl>
                                      </p:cBhvr>
                                      <p:by x="105000" y="105000"/>
                                    </p:animScale>
                                  </p:childTnLst>
                                </p:cTn>
                              </p:par>
                            </p:childTnLst>
                          </p:cTn>
                        </p:par>
                        <p:par>
                          <p:cTn id="124" fill="hold" nodeType="afterGroup">
                            <p:stCondLst>
                              <p:cond delay="34200"/>
                            </p:stCondLst>
                            <p:childTnLst>
                              <p:par>
                                <p:cTn id="125" presetID="53" presetClass="entr" presetSubtype="0" fill="hold" grpId="0" nodeType="afterEffect">
                                  <p:stCondLst>
                                    <p:cond delay="0"/>
                                  </p:stCondLst>
                                  <p:childTnLst>
                                    <p:set>
                                      <p:cBhvr>
                                        <p:cTn id="126" dur="1" fill="hold">
                                          <p:stCondLst>
                                            <p:cond delay="0"/>
                                          </p:stCondLst>
                                        </p:cTn>
                                        <p:tgtEl>
                                          <p:spTgt spid="124939"/>
                                        </p:tgtEl>
                                        <p:attrNameLst>
                                          <p:attrName>style.visibility</p:attrName>
                                        </p:attrNameLst>
                                      </p:cBhvr>
                                      <p:to>
                                        <p:strVal val="visible"/>
                                      </p:to>
                                    </p:set>
                                    <p:anim calcmode="lin" valueType="num">
                                      <p:cBhvr>
                                        <p:cTn id="127" dur="500" fill="hold"/>
                                        <p:tgtEl>
                                          <p:spTgt spid="124939"/>
                                        </p:tgtEl>
                                        <p:attrNameLst>
                                          <p:attrName>ppt_w</p:attrName>
                                        </p:attrNameLst>
                                      </p:cBhvr>
                                      <p:tavLst>
                                        <p:tav tm="0">
                                          <p:val>
                                            <p:fltVal val="0"/>
                                          </p:val>
                                        </p:tav>
                                        <p:tav tm="100000">
                                          <p:val>
                                            <p:strVal val="#ppt_w"/>
                                          </p:val>
                                        </p:tav>
                                      </p:tavLst>
                                    </p:anim>
                                    <p:anim calcmode="lin" valueType="num">
                                      <p:cBhvr>
                                        <p:cTn id="128" dur="500" fill="hold"/>
                                        <p:tgtEl>
                                          <p:spTgt spid="124939"/>
                                        </p:tgtEl>
                                        <p:attrNameLst>
                                          <p:attrName>ppt_h</p:attrName>
                                        </p:attrNameLst>
                                      </p:cBhvr>
                                      <p:tavLst>
                                        <p:tav tm="0">
                                          <p:val>
                                            <p:fltVal val="0"/>
                                          </p:val>
                                        </p:tav>
                                        <p:tav tm="100000">
                                          <p:val>
                                            <p:strVal val="#ppt_h"/>
                                          </p:val>
                                        </p:tav>
                                      </p:tavLst>
                                    </p:anim>
                                    <p:animEffect transition="in" filter="fade">
                                      <p:cBhvr>
                                        <p:cTn id="129" dur="500"/>
                                        <p:tgtEl>
                                          <p:spTgt spid="124939"/>
                                        </p:tgtEl>
                                      </p:cBhvr>
                                    </p:animEffect>
                                  </p:childTnLst>
                                </p:cTn>
                              </p:par>
                            </p:childTnLst>
                          </p:cTn>
                        </p:par>
                        <p:par>
                          <p:cTn id="130" fill="hold" nodeType="afterGroup">
                            <p:stCondLst>
                              <p:cond delay="34700"/>
                            </p:stCondLst>
                            <p:childTnLst>
                              <p:par>
                                <p:cTn id="131" presetID="22" presetClass="entr" presetSubtype="8" fill="hold" grpId="0" nodeType="afterEffect">
                                  <p:stCondLst>
                                    <p:cond delay="1000"/>
                                  </p:stCondLst>
                                  <p:childTnLst>
                                    <p:set>
                                      <p:cBhvr>
                                        <p:cTn id="132" dur="1" fill="hold">
                                          <p:stCondLst>
                                            <p:cond delay="0"/>
                                          </p:stCondLst>
                                        </p:cTn>
                                        <p:tgtEl>
                                          <p:spTgt spid="124995"/>
                                        </p:tgtEl>
                                        <p:attrNameLst>
                                          <p:attrName>style.visibility</p:attrName>
                                        </p:attrNameLst>
                                      </p:cBhvr>
                                      <p:to>
                                        <p:strVal val="visible"/>
                                      </p:to>
                                    </p:set>
                                    <p:animEffect transition="in" filter="wipe(left)">
                                      <p:cBhvr>
                                        <p:cTn id="133" dur="500"/>
                                        <p:tgtEl>
                                          <p:spTgt spid="124995"/>
                                        </p:tgtEl>
                                      </p:cBhvr>
                                    </p:animEffect>
                                  </p:childTnLst>
                                </p:cTn>
                              </p:par>
                            </p:childTnLst>
                          </p:cTn>
                        </p:par>
                        <p:par>
                          <p:cTn id="134" fill="hold" nodeType="afterGroup">
                            <p:stCondLst>
                              <p:cond delay="36200"/>
                            </p:stCondLst>
                            <p:childTnLst>
                              <p:par>
                                <p:cTn id="135" presetID="22" presetClass="entr" presetSubtype="1" fill="hold" grpId="1" nodeType="afterEffect">
                                  <p:stCondLst>
                                    <p:cond delay="2000"/>
                                  </p:stCondLst>
                                  <p:childTnLst>
                                    <p:set>
                                      <p:cBhvr>
                                        <p:cTn id="136" dur="1" fill="hold">
                                          <p:stCondLst>
                                            <p:cond delay="0"/>
                                          </p:stCondLst>
                                        </p:cTn>
                                        <p:tgtEl>
                                          <p:spTgt spid="124989"/>
                                        </p:tgtEl>
                                        <p:attrNameLst>
                                          <p:attrName>style.visibility</p:attrName>
                                        </p:attrNameLst>
                                      </p:cBhvr>
                                      <p:to>
                                        <p:strVal val="visible"/>
                                      </p:to>
                                    </p:set>
                                    <p:animEffect transition="in" filter="wipe(up)">
                                      <p:cBhvr>
                                        <p:cTn id="137" dur="500"/>
                                        <p:tgtEl>
                                          <p:spTgt spid="124989"/>
                                        </p:tgtEl>
                                      </p:cBhvr>
                                    </p:animEffect>
                                  </p:childTnLst>
                                </p:cTn>
                              </p:par>
                            </p:childTnLst>
                          </p:cTn>
                        </p:par>
                        <p:par>
                          <p:cTn id="138" fill="hold" nodeType="afterGroup">
                            <p:stCondLst>
                              <p:cond delay="38700"/>
                            </p:stCondLst>
                            <p:childTnLst>
                              <p:par>
                                <p:cTn id="139" presetID="22" presetClass="entr" presetSubtype="2" fill="hold" grpId="1" nodeType="afterEffect">
                                  <p:stCondLst>
                                    <p:cond delay="2000"/>
                                  </p:stCondLst>
                                  <p:childTnLst>
                                    <p:set>
                                      <p:cBhvr>
                                        <p:cTn id="140" dur="1" fill="hold">
                                          <p:stCondLst>
                                            <p:cond delay="0"/>
                                          </p:stCondLst>
                                        </p:cTn>
                                        <p:tgtEl>
                                          <p:spTgt spid="124990"/>
                                        </p:tgtEl>
                                        <p:attrNameLst>
                                          <p:attrName>style.visibility</p:attrName>
                                        </p:attrNameLst>
                                      </p:cBhvr>
                                      <p:to>
                                        <p:strVal val="visible"/>
                                      </p:to>
                                    </p:set>
                                    <p:animEffect transition="in" filter="wipe(right)">
                                      <p:cBhvr>
                                        <p:cTn id="141" dur="500"/>
                                        <p:tgtEl>
                                          <p:spTgt spid="124990"/>
                                        </p:tgtEl>
                                      </p:cBhvr>
                                    </p:animEffect>
                                  </p:childTnLst>
                                </p:cTn>
                              </p:par>
                            </p:childTnLst>
                          </p:cTn>
                        </p:par>
                        <p:par>
                          <p:cTn id="142" fill="hold" nodeType="afterGroup">
                            <p:stCondLst>
                              <p:cond delay="41200"/>
                            </p:stCondLst>
                            <p:childTnLst>
                              <p:par>
                                <p:cTn id="143" presetID="22" presetClass="entr" presetSubtype="2" fill="hold" grpId="1" nodeType="afterEffect">
                                  <p:stCondLst>
                                    <p:cond delay="2000"/>
                                  </p:stCondLst>
                                  <p:childTnLst>
                                    <p:set>
                                      <p:cBhvr>
                                        <p:cTn id="144" dur="1" fill="hold">
                                          <p:stCondLst>
                                            <p:cond delay="0"/>
                                          </p:stCondLst>
                                        </p:cTn>
                                        <p:tgtEl>
                                          <p:spTgt spid="124991"/>
                                        </p:tgtEl>
                                        <p:attrNameLst>
                                          <p:attrName>style.visibility</p:attrName>
                                        </p:attrNameLst>
                                      </p:cBhvr>
                                      <p:to>
                                        <p:strVal val="visible"/>
                                      </p:to>
                                    </p:set>
                                    <p:animEffect transition="in" filter="wipe(right)">
                                      <p:cBhvr>
                                        <p:cTn id="145" dur="500"/>
                                        <p:tgtEl>
                                          <p:spTgt spid="124991"/>
                                        </p:tgtEl>
                                      </p:cBhvr>
                                    </p:animEffect>
                                  </p:childTnLst>
                                </p:cTn>
                              </p:par>
                            </p:childTnLst>
                          </p:cTn>
                        </p:par>
                        <p:par>
                          <p:cTn id="146" fill="hold" nodeType="afterGroup">
                            <p:stCondLst>
                              <p:cond delay="43700"/>
                            </p:stCondLst>
                            <p:childTnLst>
                              <p:par>
                                <p:cTn id="147" presetID="22" presetClass="entr" presetSubtype="4" fill="hold" grpId="1" nodeType="afterEffect">
                                  <p:stCondLst>
                                    <p:cond delay="2000"/>
                                  </p:stCondLst>
                                  <p:childTnLst>
                                    <p:set>
                                      <p:cBhvr>
                                        <p:cTn id="148" dur="1" fill="hold">
                                          <p:stCondLst>
                                            <p:cond delay="0"/>
                                          </p:stCondLst>
                                        </p:cTn>
                                        <p:tgtEl>
                                          <p:spTgt spid="124994"/>
                                        </p:tgtEl>
                                        <p:attrNameLst>
                                          <p:attrName>style.visibility</p:attrName>
                                        </p:attrNameLst>
                                      </p:cBhvr>
                                      <p:to>
                                        <p:strVal val="visible"/>
                                      </p:to>
                                    </p:set>
                                    <p:animEffect transition="in" filter="wipe(down)">
                                      <p:cBhvr>
                                        <p:cTn id="149" dur="500"/>
                                        <p:tgtEl>
                                          <p:spTgt spid="124994"/>
                                        </p:tgtEl>
                                      </p:cBhvr>
                                    </p:animEffect>
                                  </p:childTnLst>
                                </p:cTn>
                              </p:par>
                            </p:childTnLst>
                          </p:cTn>
                        </p:par>
                        <p:par>
                          <p:cTn id="150" fill="hold" nodeType="afterGroup">
                            <p:stCondLst>
                              <p:cond delay="46200"/>
                            </p:stCondLst>
                            <p:childTnLst>
                              <p:par>
                                <p:cTn id="151" presetID="22" presetClass="entr" presetSubtype="8" fill="hold" grpId="1" nodeType="afterEffect">
                                  <p:stCondLst>
                                    <p:cond delay="2000"/>
                                  </p:stCondLst>
                                  <p:childTnLst>
                                    <p:set>
                                      <p:cBhvr>
                                        <p:cTn id="152" dur="1" fill="hold">
                                          <p:stCondLst>
                                            <p:cond delay="0"/>
                                          </p:stCondLst>
                                        </p:cTn>
                                        <p:tgtEl>
                                          <p:spTgt spid="124993"/>
                                        </p:tgtEl>
                                        <p:attrNameLst>
                                          <p:attrName>style.visibility</p:attrName>
                                        </p:attrNameLst>
                                      </p:cBhvr>
                                      <p:to>
                                        <p:strVal val="visible"/>
                                      </p:to>
                                    </p:set>
                                    <p:animEffect transition="in" filter="wipe(left)">
                                      <p:cBhvr>
                                        <p:cTn id="153" dur="500"/>
                                        <p:tgtEl>
                                          <p:spTgt spid="124993"/>
                                        </p:tgtEl>
                                      </p:cBhvr>
                                    </p:animEffect>
                                  </p:childTnLst>
                                </p:cTn>
                              </p:par>
                            </p:childTnLst>
                          </p:cTn>
                        </p:par>
                        <p:par>
                          <p:cTn id="154" fill="hold" nodeType="afterGroup">
                            <p:stCondLst>
                              <p:cond delay="48700"/>
                            </p:stCondLst>
                            <p:childTnLst>
                              <p:par>
                                <p:cTn id="155" presetID="22" presetClass="entr" presetSubtype="8" fill="hold" grpId="1" nodeType="afterEffect">
                                  <p:stCondLst>
                                    <p:cond delay="2000"/>
                                  </p:stCondLst>
                                  <p:childTnLst>
                                    <p:set>
                                      <p:cBhvr>
                                        <p:cTn id="156" dur="1" fill="hold">
                                          <p:stCondLst>
                                            <p:cond delay="0"/>
                                          </p:stCondLst>
                                        </p:cTn>
                                        <p:tgtEl>
                                          <p:spTgt spid="124995"/>
                                        </p:tgtEl>
                                        <p:attrNameLst>
                                          <p:attrName>style.visibility</p:attrName>
                                        </p:attrNameLst>
                                      </p:cBhvr>
                                      <p:to>
                                        <p:strVal val="visible"/>
                                      </p:to>
                                    </p:set>
                                    <p:animEffect transition="in" filter="wipe(left)">
                                      <p:cBhvr>
                                        <p:cTn id="157" dur="500"/>
                                        <p:tgtEl>
                                          <p:spTgt spid="12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9" grpId="0" animBg="1"/>
      <p:bldP spid="124982" grpId="0"/>
      <p:bldP spid="124983" grpId="0"/>
      <p:bldP spid="124984" grpId="0" animBg="1"/>
      <p:bldP spid="124985" grpId="0" animBg="1"/>
      <p:bldP spid="124986" grpId="0" animBg="1"/>
      <p:bldP spid="124987" grpId="0" animBg="1"/>
      <p:bldP spid="124988" grpId="0" animBg="1"/>
      <p:bldP spid="124989" grpId="0" animBg="1"/>
      <p:bldP spid="124989" grpId="1" animBg="1"/>
      <p:bldP spid="124990" grpId="0" animBg="1"/>
      <p:bldP spid="124990" grpId="1" animBg="1"/>
      <p:bldP spid="124991" grpId="0" animBg="1"/>
      <p:bldP spid="124991" grpId="1" animBg="1"/>
      <p:bldP spid="124992" grpId="0" animBg="1"/>
      <p:bldP spid="124993" grpId="0" animBg="1"/>
      <p:bldP spid="124993" grpId="1" animBg="1"/>
      <p:bldP spid="124994" grpId="0" animBg="1"/>
      <p:bldP spid="124994" grpId="1" animBg="1"/>
      <p:bldP spid="124995" grpId="0" animBg="1"/>
      <p:bldP spid="124995" grpId="1" animBg="1"/>
      <p:bldP spid="1249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2895600" y="705272"/>
            <a:ext cx="3581400" cy="914400"/>
          </a:xfrm>
          <a:prstGeom prst="rightArrowCallout">
            <a:avLst>
              <a:gd name="adj1" fmla="val 25000"/>
              <a:gd name="adj2" fmla="val 25000"/>
              <a:gd name="adj3" fmla="val 65278"/>
              <a:gd name="adj4" fmla="val 66667"/>
            </a:avLst>
          </a:prstGeom>
          <a:gradFill rotWithShape="0">
            <a:gsLst>
              <a:gs pos="0">
                <a:srgbClr val="C251EB"/>
              </a:gs>
              <a:gs pos="100000">
                <a:srgbClr val="FFFFFF"/>
              </a:gs>
            </a:gsLst>
            <a:lin ang="2700000" scaled="1"/>
          </a:gra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覚せい剤取締法</a:t>
            </a:r>
          </a:p>
        </p:txBody>
      </p:sp>
      <p:sp>
        <p:nvSpPr>
          <p:cNvPr id="7171" name="AutoShape 3"/>
          <p:cNvSpPr>
            <a:spLocks noChangeArrowheads="1"/>
          </p:cNvSpPr>
          <p:nvPr/>
        </p:nvSpPr>
        <p:spPr bwMode="auto">
          <a:xfrm>
            <a:off x="2971800" y="2076872"/>
            <a:ext cx="3505200" cy="914400"/>
          </a:xfrm>
          <a:prstGeom prst="rightArrowCallout">
            <a:avLst>
              <a:gd name="adj1" fmla="val 25000"/>
              <a:gd name="adj2" fmla="val 25000"/>
              <a:gd name="adj3" fmla="val 63889"/>
              <a:gd name="adj4" fmla="val 66667"/>
            </a:avLst>
          </a:prstGeom>
          <a:gradFill rotWithShape="0">
            <a:gsLst>
              <a:gs pos="0">
                <a:srgbClr val="C251EB"/>
              </a:gs>
              <a:gs pos="100000">
                <a:srgbClr val="FFFFFF"/>
              </a:gs>
            </a:gsLst>
            <a:lin ang="2700000" scaled="1"/>
          </a:gra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毒物及び</a:t>
            </a:r>
          </a:p>
          <a:p>
            <a:pPr algn="ctr" eaLnBrk="1" hangingPunct="1">
              <a:spcBef>
                <a:spcPct val="0"/>
              </a:spcBef>
              <a:buFontTx/>
              <a:buNone/>
            </a:pPr>
            <a:r>
              <a:rPr lang="ja-JP" altLang="en-US" sz="2400"/>
              <a:t>劇物取締法</a:t>
            </a:r>
          </a:p>
        </p:txBody>
      </p:sp>
      <p:sp>
        <p:nvSpPr>
          <p:cNvPr id="7172" name="AutoShape 4"/>
          <p:cNvSpPr>
            <a:spLocks noChangeArrowheads="1"/>
          </p:cNvSpPr>
          <p:nvPr/>
        </p:nvSpPr>
        <p:spPr bwMode="auto">
          <a:xfrm>
            <a:off x="3048000" y="3296072"/>
            <a:ext cx="3352800" cy="914400"/>
          </a:xfrm>
          <a:prstGeom prst="rightArrowCallout">
            <a:avLst>
              <a:gd name="adj1" fmla="val 25000"/>
              <a:gd name="adj2" fmla="val 26907"/>
              <a:gd name="adj3" fmla="val 42540"/>
              <a:gd name="adj4" fmla="val 68940"/>
            </a:avLst>
          </a:prstGeom>
          <a:gradFill rotWithShape="0">
            <a:gsLst>
              <a:gs pos="0">
                <a:srgbClr val="C251EB"/>
              </a:gs>
              <a:gs pos="100000">
                <a:srgbClr val="FFFFFF"/>
              </a:gs>
            </a:gsLst>
            <a:lin ang="2700000" scaled="1"/>
          </a:gra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麻薬及び</a:t>
            </a:r>
          </a:p>
          <a:p>
            <a:pPr algn="ctr" eaLnBrk="1" hangingPunct="1">
              <a:spcBef>
                <a:spcPct val="0"/>
              </a:spcBef>
              <a:buFontTx/>
              <a:buNone/>
            </a:pPr>
            <a:r>
              <a:rPr lang="ja-JP" altLang="en-US" sz="2400"/>
              <a:t>向精神薬取締法</a:t>
            </a:r>
          </a:p>
        </p:txBody>
      </p:sp>
      <p:sp>
        <p:nvSpPr>
          <p:cNvPr id="7173" name="AutoShape 5"/>
          <p:cNvSpPr>
            <a:spLocks noChangeArrowheads="1"/>
          </p:cNvSpPr>
          <p:nvPr/>
        </p:nvSpPr>
        <p:spPr bwMode="auto">
          <a:xfrm>
            <a:off x="2971800" y="4591472"/>
            <a:ext cx="3429000" cy="914400"/>
          </a:xfrm>
          <a:prstGeom prst="rightArrowCallout">
            <a:avLst>
              <a:gd name="adj1" fmla="val 25000"/>
              <a:gd name="adj2" fmla="val 25000"/>
              <a:gd name="adj3" fmla="val 62500"/>
              <a:gd name="adj4" fmla="val 66667"/>
            </a:avLst>
          </a:prstGeom>
          <a:gradFill rotWithShape="0">
            <a:gsLst>
              <a:gs pos="0">
                <a:srgbClr val="C251EB"/>
              </a:gs>
              <a:gs pos="100000">
                <a:srgbClr val="FFFFFF"/>
              </a:gs>
            </a:gsLst>
            <a:lin ang="2700000" scaled="1"/>
          </a:gra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大麻取締法</a:t>
            </a:r>
          </a:p>
        </p:txBody>
      </p:sp>
      <p:sp>
        <p:nvSpPr>
          <p:cNvPr id="124935" name="AutoShape 8"/>
          <p:cNvSpPr>
            <a:spLocks noChangeArrowheads="1"/>
          </p:cNvSpPr>
          <p:nvPr/>
        </p:nvSpPr>
        <p:spPr bwMode="auto">
          <a:xfrm>
            <a:off x="1371600" y="-99392"/>
            <a:ext cx="5638800"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a:solidFill>
                  <a:srgbClr val="FF0000"/>
                </a:solidFill>
                <a:latin typeface="+mj-ea"/>
                <a:ea typeface="+mj-ea"/>
              </a:rPr>
              <a:t>薬物を乱用するとどうなる？</a:t>
            </a:r>
            <a:endParaRPr lang="ja-JP" altLang="en-US" sz="2400" dirty="0">
              <a:solidFill>
                <a:srgbClr val="FF0000"/>
              </a:solidFill>
              <a:latin typeface="+mj-ea"/>
              <a:ea typeface="+mj-ea"/>
            </a:endParaRPr>
          </a:p>
        </p:txBody>
      </p:sp>
      <p:sp>
        <p:nvSpPr>
          <p:cNvPr id="7182" name="AutoShape 14"/>
          <p:cNvSpPr>
            <a:spLocks noChangeArrowheads="1"/>
          </p:cNvSpPr>
          <p:nvPr/>
        </p:nvSpPr>
        <p:spPr bwMode="auto">
          <a:xfrm>
            <a:off x="0" y="476672"/>
            <a:ext cx="2743200" cy="1295400"/>
          </a:xfrm>
          <a:prstGeom prst="notchedRightArrow">
            <a:avLst>
              <a:gd name="adj1" fmla="val 50000"/>
              <a:gd name="adj2" fmla="val 52941"/>
            </a:avLst>
          </a:prstGeom>
          <a:solidFill>
            <a:srgbClr val="9D98D8"/>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覚せい剤</a:t>
            </a:r>
          </a:p>
        </p:txBody>
      </p:sp>
      <p:sp>
        <p:nvSpPr>
          <p:cNvPr id="7184" name="AutoShape 16"/>
          <p:cNvSpPr>
            <a:spLocks noChangeArrowheads="1"/>
          </p:cNvSpPr>
          <p:nvPr/>
        </p:nvSpPr>
        <p:spPr bwMode="auto">
          <a:xfrm>
            <a:off x="0" y="1848272"/>
            <a:ext cx="2743200" cy="1295400"/>
          </a:xfrm>
          <a:prstGeom prst="notchedRightArrow">
            <a:avLst>
              <a:gd name="adj1" fmla="val 50000"/>
              <a:gd name="adj2" fmla="val 52941"/>
            </a:avLst>
          </a:prstGeom>
          <a:solidFill>
            <a:srgbClr val="9D98D8"/>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シンナー</a:t>
            </a:r>
          </a:p>
        </p:txBody>
      </p:sp>
      <p:sp>
        <p:nvSpPr>
          <p:cNvPr id="7185" name="AutoShape 17"/>
          <p:cNvSpPr>
            <a:spLocks noChangeArrowheads="1"/>
          </p:cNvSpPr>
          <p:nvPr/>
        </p:nvSpPr>
        <p:spPr bwMode="auto">
          <a:xfrm>
            <a:off x="0" y="3143672"/>
            <a:ext cx="2514600" cy="1295400"/>
          </a:xfrm>
          <a:prstGeom prst="notchedRightArrow">
            <a:avLst>
              <a:gd name="adj1" fmla="val 50000"/>
              <a:gd name="adj2" fmla="val 48529"/>
            </a:avLst>
          </a:prstGeom>
          <a:solidFill>
            <a:srgbClr val="9D98D8"/>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麻薬</a:t>
            </a:r>
          </a:p>
        </p:txBody>
      </p:sp>
      <p:sp>
        <p:nvSpPr>
          <p:cNvPr id="7186" name="AutoShape 18"/>
          <p:cNvSpPr>
            <a:spLocks noChangeArrowheads="1"/>
          </p:cNvSpPr>
          <p:nvPr/>
        </p:nvSpPr>
        <p:spPr bwMode="auto">
          <a:xfrm>
            <a:off x="0" y="4515272"/>
            <a:ext cx="2743200" cy="1295400"/>
          </a:xfrm>
          <a:prstGeom prst="notchedRightArrow">
            <a:avLst>
              <a:gd name="adj1" fmla="val 50000"/>
              <a:gd name="adj2" fmla="val 52941"/>
            </a:avLst>
          </a:prstGeom>
          <a:solidFill>
            <a:srgbClr val="9D98D8"/>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a:t>大麻</a:t>
            </a:r>
          </a:p>
        </p:txBody>
      </p:sp>
      <p:sp>
        <p:nvSpPr>
          <p:cNvPr id="7187" name="AutoShape 19"/>
          <p:cNvSpPr>
            <a:spLocks noChangeArrowheads="1"/>
          </p:cNvSpPr>
          <p:nvPr/>
        </p:nvSpPr>
        <p:spPr bwMode="auto">
          <a:xfrm>
            <a:off x="6477000" y="1219200"/>
            <a:ext cx="2667000" cy="5334000"/>
          </a:xfrm>
          <a:prstGeom prst="irregularSeal2">
            <a:avLst/>
          </a:prstGeom>
          <a:gradFill rotWithShape="0">
            <a:gsLst>
              <a:gs pos="0">
                <a:srgbClr val="9D98D8"/>
              </a:gs>
              <a:gs pos="100000">
                <a:srgbClr val="FF3300"/>
              </a:gs>
            </a:gsLst>
            <a:path path="shape">
              <a:fillToRect l="50000" t="50000" r="50000" b="50000"/>
            </a:path>
          </a:gra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a:t>逮捕</a:t>
            </a:r>
          </a:p>
          <a:p>
            <a:pPr algn="ctr" eaLnBrk="1" hangingPunct="1">
              <a:spcBef>
                <a:spcPct val="0"/>
              </a:spcBef>
              <a:buFontTx/>
              <a:buNone/>
            </a:pPr>
            <a:r>
              <a:rPr lang="ja-JP" altLang="en-US" sz="4000"/>
              <a:t>刑務所</a:t>
            </a:r>
          </a:p>
        </p:txBody>
      </p:sp>
      <p:sp>
        <p:nvSpPr>
          <p:cNvPr id="13" name="AutoShape 2"/>
          <p:cNvSpPr>
            <a:spLocks noChangeArrowheads="1"/>
          </p:cNvSpPr>
          <p:nvPr/>
        </p:nvSpPr>
        <p:spPr bwMode="auto">
          <a:xfrm>
            <a:off x="2878138" y="5863952"/>
            <a:ext cx="3581400" cy="914400"/>
          </a:xfrm>
          <a:prstGeom prst="rightArrowCallout">
            <a:avLst>
              <a:gd name="adj1" fmla="val 25000"/>
              <a:gd name="adj2" fmla="val 25000"/>
              <a:gd name="adj3" fmla="val 65278"/>
              <a:gd name="adj4" fmla="val 66667"/>
            </a:avLst>
          </a:prstGeom>
          <a:gradFill rotWithShape="0">
            <a:gsLst>
              <a:gs pos="0">
                <a:srgbClr val="C251EB"/>
              </a:gs>
              <a:gs pos="100000">
                <a:srgbClr val="FFFFFF"/>
              </a:gs>
            </a:gsLst>
            <a:lin ang="2700000" scaled="1"/>
          </a:gra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000" dirty="0"/>
              <a:t>医薬品医療機器等</a:t>
            </a:r>
            <a:r>
              <a:rPr lang="ja-JP" altLang="en-US" sz="2000" dirty="0" smtClean="0"/>
              <a:t>法</a:t>
            </a:r>
            <a:endParaRPr lang="ja-JP" altLang="en-US" sz="2000" dirty="0"/>
          </a:p>
        </p:txBody>
      </p:sp>
      <p:sp>
        <p:nvSpPr>
          <p:cNvPr id="14" name="AutoShape 14"/>
          <p:cNvSpPr>
            <a:spLocks noChangeArrowheads="1"/>
          </p:cNvSpPr>
          <p:nvPr/>
        </p:nvSpPr>
        <p:spPr bwMode="auto">
          <a:xfrm>
            <a:off x="-17462" y="5635352"/>
            <a:ext cx="2743200" cy="1295400"/>
          </a:xfrm>
          <a:prstGeom prst="notchedRightArrow">
            <a:avLst>
              <a:gd name="adj1" fmla="val 50000"/>
              <a:gd name="adj2" fmla="val 52941"/>
            </a:avLst>
          </a:prstGeom>
          <a:solidFill>
            <a:srgbClr val="9D98D8"/>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dirty="0" smtClean="0"/>
              <a:t>危険ドラッグ</a:t>
            </a:r>
            <a:endParaRPr lang="ja-JP" altLang="en-US" sz="2400" dirty="0"/>
          </a:p>
        </p:txBody>
      </p:sp>
    </p:spTree>
    <p:extLst>
      <p:ext uri="{BB962C8B-B14F-4D97-AF65-F5344CB8AC3E}">
        <p14:creationId xmlns:p14="http://schemas.microsoft.com/office/powerpoint/2010/main" val="42249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fade">
                                      <p:cBhvr>
                                        <p:cTn id="7"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5230688" y="4573488"/>
            <a:ext cx="3733800" cy="1447800"/>
          </a:xfrm>
          <a:prstGeom prst="wedgeRoundRectCallout">
            <a:avLst>
              <a:gd name="adj1" fmla="val -44898"/>
              <a:gd name="adj2" fmla="val -78949"/>
              <a:gd name="adj3" fmla="val 16667"/>
            </a:avLst>
          </a:prstGeom>
          <a:noFill/>
          <a:ln w="635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自分だけいい子の</a:t>
            </a:r>
            <a:r>
              <a:rPr lang="ja-JP" altLang="en-US" sz="3600" b="1" dirty="0" smtClean="0"/>
              <a:t>つもり！？</a:t>
            </a:r>
            <a:endParaRPr lang="ja-JP" altLang="en-US" sz="3600" b="1" dirty="0"/>
          </a:p>
        </p:txBody>
      </p:sp>
      <p:sp>
        <p:nvSpPr>
          <p:cNvPr id="9236" name="AutoShape 20"/>
          <p:cNvSpPr>
            <a:spLocks noChangeArrowheads="1"/>
          </p:cNvSpPr>
          <p:nvPr/>
        </p:nvSpPr>
        <p:spPr bwMode="auto">
          <a:xfrm>
            <a:off x="457200" y="1812032"/>
            <a:ext cx="3657600" cy="1447800"/>
          </a:xfrm>
          <a:prstGeom prst="wedgeRoundRectCallout">
            <a:avLst>
              <a:gd name="adj1" fmla="val 43144"/>
              <a:gd name="adj2" fmla="val 80704"/>
              <a:gd name="adj3" fmla="val 16667"/>
            </a:avLst>
          </a:prstGeom>
          <a:noFill/>
          <a:ln w="635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すごくやせるよ！</a:t>
            </a:r>
          </a:p>
        </p:txBody>
      </p:sp>
      <p:sp>
        <p:nvSpPr>
          <p:cNvPr id="9237" name="AutoShape 21"/>
          <p:cNvSpPr>
            <a:spLocks noChangeArrowheads="1"/>
          </p:cNvSpPr>
          <p:nvPr/>
        </p:nvSpPr>
        <p:spPr bwMode="auto">
          <a:xfrm>
            <a:off x="251520" y="4402832"/>
            <a:ext cx="4680520" cy="1690464"/>
          </a:xfrm>
          <a:prstGeom prst="wedgeRoundRectCallout">
            <a:avLst>
              <a:gd name="adj1" fmla="val 32635"/>
              <a:gd name="adj2" fmla="val -84326"/>
              <a:gd name="adj3" fmla="val 16667"/>
            </a:avLst>
          </a:prstGeom>
          <a:noFill/>
          <a:ln w="635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3600" b="1" dirty="0"/>
              <a:t>１度</a:t>
            </a:r>
            <a:r>
              <a:rPr lang="ja-JP" altLang="en-US" sz="3600" b="1" dirty="0" smtClean="0"/>
              <a:t>だけなら大丈夫！</a:t>
            </a:r>
            <a:endParaRPr lang="en-US" altLang="ja-JP" sz="3600" b="1" dirty="0" smtClean="0"/>
          </a:p>
          <a:p>
            <a:r>
              <a:rPr lang="ja-JP" altLang="en-US" sz="3600" b="1" dirty="0" smtClean="0"/>
              <a:t>試してみたら？</a:t>
            </a:r>
            <a:endParaRPr lang="ja-JP" altLang="en-US" sz="3600" b="1" dirty="0"/>
          </a:p>
        </p:txBody>
      </p:sp>
      <p:sp>
        <p:nvSpPr>
          <p:cNvPr id="9238" name="AutoShape 22"/>
          <p:cNvSpPr>
            <a:spLocks noChangeArrowheads="1"/>
          </p:cNvSpPr>
          <p:nvPr/>
        </p:nvSpPr>
        <p:spPr bwMode="auto">
          <a:xfrm>
            <a:off x="5181600" y="1888232"/>
            <a:ext cx="3638872" cy="1219200"/>
          </a:xfrm>
          <a:prstGeom prst="wedgeRoundRectCallout">
            <a:avLst>
              <a:gd name="adj1" fmla="val -58560"/>
              <a:gd name="adj2" fmla="val 100259"/>
              <a:gd name="adj3" fmla="val 16667"/>
            </a:avLst>
          </a:prstGeom>
          <a:noFill/>
          <a:ln w="635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3600" b="1" dirty="0"/>
              <a:t>キレイに</a:t>
            </a:r>
            <a:r>
              <a:rPr lang="ja-JP" altLang="en-US" sz="3600" b="1" dirty="0" smtClean="0"/>
              <a:t>なるよ</a:t>
            </a:r>
            <a:r>
              <a:rPr lang="ja-JP" altLang="en-US" sz="3600" b="1" dirty="0"/>
              <a:t>！</a:t>
            </a:r>
          </a:p>
        </p:txBody>
      </p:sp>
      <p:sp>
        <p:nvSpPr>
          <p:cNvPr id="9" name="タイトル 1"/>
          <p:cNvSpPr txBox="1">
            <a:spLocks/>
          </p:cNvSpPr>
          <p:nvPr/>
        </p:nvSpPr>
        <p:spPr>
          <a:xfrm>
            <a:off x="283705" y="116632"/>
            <a:ext cx="7851648" cy="105273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smtClean="0">
                <a:solidFill>
                  <a:srgbClr val="FF0000"/>
                </a:solidFill>
              </a:rPr>
              <a:t>誘いに乗ってはダメ！</a:t>
            </a:r>
            <a:endParaRPr lang="ja-JP" altLang="en-US" sz="6000" dirty="0">
              <a:solidFill>
                <a:srgbClr val="FF0000"/>
              </a:solidFill>
            </a:endParaRPr>
          </a:p>
        </p:txBody>
      </p:sp>
      <p:sp>
        <p:nvSpPr>
          <p:cNvPr id="7" name="乗算記号 6"/>
          <p:cNvSpPr/>
          <p:nvPr/>
        </p:nvSpPr>
        <p:spPr>
          <a:xfrm>
            <a:off x="595535" y="643000"/>
            <a:ext cx="7539819" cy="64087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ustDataLst>
      <p:tags r:id="rId1"/>
    </p:custDataLst>
    <p:extLst>
      <p:ext uri="{BB962C8B-B14F-4D97-AF65-F5344CB8AC3E}">
        <p14:creationId xmlns:p14="http://schemas.microsoft.com/office/powerpoint/2010/main" val="27563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16" y="-27384"/>
            <a:ext cx="7920956" cy="917174"/>
          </a:xfrm>
        </p:spPr>
        <p:txBody>
          <a:bodyPr>
            <a:normAutofit fontScale="90000"/>
          </a:bodyPr>
          <a:lstStyle/>
          <a:p>
            <a:r>
              <a:rPr kumimoji="1" lang="ja-JP" altLang="en-US" dirty="0" smtClean="0">
                <a:solidFill>
                  <a:srgbClr val="FF0000"/>
                </a:solidFill>
                <a:effectLst/>
              </a:rPr>
              <a:t>ご清聴ありがとうございました。</a:t>
            </a:r>
            <a:endParaRPr kumimoji="1" lang="ja-JP" altLang="en-US" dirty="0">
              <a:solidFill>
                <a:srgbClr val="FF0000"/>
              </a:solidFill>
              <a:effectLst/>
            </a:endParaRPr>
          </a:p>
        </p:txBody>
      </p:sp>
      <p:sp>
        <p:nvSpPr>
          <p:cNvPr id="3" name="コンテンツ プレースホルダー 2"/>
          <p:cNvSpPr>
            <a:spLocks noGrp="1"/>
          </p:cNvSpPr>
          <p:nvPr>
            <p:ph idx="1"/>
          </p:nvPr>
        </p:nvSpPr>
        <p:spPr>
          <a:xfrm>
            <a:off x="179512" y="969593"/>
            <a:ext cx="8856984" cy="3539527"/>
          </a:xfrm>
        </p:spPr>
        <p:txBody>
          <a:bodyPr>
            <a:normAutofit/>
          </a:bodyPr>
          <a:lstStyle/>
          <a:p>
            <a:pPr marL="45720" indent="0">
              <a:buNone/>
            </a:pPr>
            <a:r>
              <a:rPr kumimoji="1" lang="ja-JP" altLang="en-US" sz="3200" dirty="0" smtClean="0"/>
              <a:t>皆さんの周りに怪しい薬物を扱っているお店を見つけたら，</a:t>
            </a:r>
            <a:endParaRPr kumimoji="1" lang="en-US" altLang="ja-JP" sz="3200" dirty="0" smtClean="0"/>
          </a:p>
          <a:p>
            <a:pPr marL="45720" indent="0">
              <a:buNone/>
            </a:pPr>
            <a:r>
              <a:rPr lang="ja-JP" altLang="en-US" sz="3200" dirty="0">
                <a:solidFill>
                  <a:srgbClr val="0070C0"/>
                </a:solidFill>
              </a:rPr>
              <a:t>ゼッタイ</a:t>
            </a:r>
            <a:r>
              <a:rPr lang="ja-JP" altLang="en-US" sz="3200" dirty="0" smtClean="0">
                <a:solidFill>
                  <a:srgbClr val="0070C0"/>
                </a:solidFill>
              </a:rPr>
              <a:t>に</a:t>
            </a:r>
            <a:r>
              <a:rPr lang="ja-JP" altLang="en-US" sz="3200" dirty="0">
                <a:solidFill>
                  <a:srgbClr val="0070C0"/>
                </a:solidFill>
              </a:rPr>
              <a:t>手を出さず</a:t>
            </a:r>
            <a:r>
              <a:rPr lang="ja-JP" altLang="en-US" sz="3200" dirty="0" smtClean="0">
                <a:solidFill>
                  <a:srgbClr val="0070C0"/>
                </a:solidFill>
              </a:rPr>
              <a:t>に，</a:t>
            </a:r>
            <a:endParaRPr lang="en-US" altLang="ja-JP" sz="3200" dirty="0" smtClean="0">
              <a:solidFill>
                <a:srgbClr val="0070C0"/>
              </a:solidFill>
            </a:endParaRPr>
          </a:p>
          <a:p>
            <a:pPr marL="45720" indent="0">
              <a:buNone/>
            </a:pPr>
            <a:r>
              <a:rPr kumimoji="1" lang="ja-JP" altLang="en-US" sz="3200" dirty="0" smtClean="0">
                <a:solidFill>
                  <a:srgbClr val="0070C0"/>
                </a:solidFill>
              </a:rPr>
              <a:t>宮城県庁薬務課や最寄りの警察</a:t>
            </a:r>
            <a:endParaRPr kumimoji="1" lang="en-US" altLang="ja-JP" sz="3200" dirty="0" smtClean="0">
              <a:solidFill>
                <a:srgbClr val="0070C0"/>
              </a:solidFill>
            </a:endParaRPr>
          </a:p>
          <a:p>
            <a:pPr marL="45720" indent="0">
              <a:buNone/>
            </a:pPr>
            <a:r>
              <a:rPr kumimoji="1" lang="ja-JP" altLang="en-US" sz="3200" dirty="0" err="1" smtClean="0"/>
              <a:t>まで</a:t>
            </a:r>
            <a:r>
              <a:rPr kumimoji="1" lang="ja-JP" altLang="en-US" sz="3200" dirty="0" smtClean="0"/>
              <a:t>ご連絡ください。</a:t>
            </a:r>
            <a:endParaRPr kumimoji="1" lang="ja-JP" altLang="en-US" sz="3200" dirty="0"/>
          </a:p>
        </p:txBody>
      </p:sp>
      <p:pic>
        <p:nvPicPr>
          <p:cNvPr id="4" name="Picture 10" descr="キャラ本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67" y="2996952"/>
            <a:ext cx="6667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effectLst/>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solidFill>
                  <a:srgbClr val="0070C0"/>
                </a:solidFill>
              </a:rPr>
              <a:t>１　最近の</a:t>
            </a:r>
            <a:r>
              <a:rPr lang="ja-JP" altLang="en-US" sz="4000" dirty="0" smtClean="0">
                <a:solidFill>
                  <a:srgbClr val="0070C0"/>
                </a:solidFill>
              </a:rPr>
              <a:t>薬物乱用に関する話題</a:t>
            </a:r>
            <a:endParaRPr lang="en-US" altLang="ja-JP" sz="4000" dirty="0" smtClean="0">
              <a:solidFill>
                <a:srgbClr val="0070C0"/>
              </a:solidFill>
            </a:endParaRPr>
          </a:p>
          <a:p>
            <a:endParaRPr lang="en-US" altLang="ja-JP" sz="2000" dirty="0" smtClean="0"/>
          </a:p>
          <a:p>
            <a:r>
              <a:rPr lang="ja-JP" altLang="en-US" sz="4000" dirty="0"/>
              <a:t>２</a:t>
            </a:r>
            <a:r>
              <a:rPr lang="ja-JP" altLang="en-US" sz="4000" dirty="0" smtClean="0"/>
              <a:t>　</a:t>
            </a:r>
            <a:r>
              <a:rPr kumimoji="1" lang="ja-JP" altLang="en-US" sz="4000" dirty="0" smtClean="0"/>
              <a:t>薬物の種類と乱用について</a:t>
            </a:r>
            <a:endParaRPr kumimoji="1" lang="en-US" altLang="ja-JP" sz="4000" dirty="0" smtClean="0"/>
          </a:p>
          <a:p>
            <a:pPr algn="l"/>
            <a:endParaRPr lang="en-US" altLang="ja-JP" sz="2000" dirty="0" smtClean="0"/>
          </a:p>
          <a:p>
            <a:r>
              <a:rPr lang="ja-JP" altLang="en-US" sz="4000" dirty="0" smtClean="0"/>
              <a:t>３</a:t>
            </a:r>
            <a:r>
              <a:rPr kumimoji="1" lang="ja-JP" altLang="en-US" sz="4000" dirty="0" smtClean="0"/>
              <a:t>　</a:t>
            </a:r>
            <a:r>
              <a:rPr lang="ja-JP" altLang="en-US" sz="4000" dirty="0" smtClean="0"/>
              <a:t>薬物依存</a:t>
            </a:r>
            <a:r>
              <a:rPr kumimoji="1" lang="ja-JP" altLang="en-US" sz="4000" dirty="0" smtClean="0"/>
              <a:t>の恐ろしさ</a:t>
            </a:r>
            <a:endParaRPr kumimoji="1" lang="ja-JP" altLang="en-US" sz="4000" dirty="0"/>
          </a:p>
        </p:txBody>
      </p:sp>
    </p:spTree>
    <p:extLst>
      <p:ext uri="{BB962C8B-B14F-4D97-AF65-F5344CB8AC3E}">
        <p14:creationId xmlns:p14="http://schemas.microsoft.com/office/powerpoint/2010/main" val="121240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6511" y="-99392"/>
            <a:ext cx="8704727" cy="90872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4400" dirty="0" smtClean="0">
                <a:solidFill>
                  <a:srgbClr val="FF0000"/>
                </a:solidFill>
              </a:rPr>
              <a:t>少年・少女による薬物の乱用</a:t>
            </a:r>
            <a:r>
              <a:rPr lang="ja-JP" altLang="en-US" sz="4400" dirty="0">
                <a:solidFill>
                  <a:srgbClr val="FF0000"/>
                </a:solidFill>
              </a:rPr>
              <a:t>①</a:t>
            </a:r>
            <a:endParaRPr lang="en-US" altLang="ja-JP" sz="4400" dirty="0">
              <a:solidFill>
                <a:srgbClr val="FF0000"/>
              </a:solidFill>
            </a:endParaRPr>
          </a:p>
        </p:txBody>
      </p:sp>
      <p:sp>
        <p:nvSpPr>
          <p:cNvPr id="7" name="テキスト ボックス 6"/>
          <p:cNvSpPr txBox="1"/>
          <p:nvPr/>
        </p:nvSpPr>
        <p:spPr>
          <a:xfrm>
            <a:off x="7920880" y="1681644"/>
            <a:ext cx="1763688" cy="523220"/>
          </a:xfrm>
          <a:prstGeom prst="rect">
            <a:avLst/>
          </a:prstGeom>
          <a:noFill/>
        </p:spPr>
        <p:txBody>
          <a:bodyPr wrap="square" rtlCol="0">
            <a:spAutoFit/>
          </a:bodyPr>
          <a:lstStyle/>
          <a:p>
            <a:r>
              <a:rPr lang="en-US" altLang="ja-JP" sz="1400" b="1" dirty="0" smtClean="0"/>
              <a:t>H27/9/30</a:t>
            </a:r>
          </a:p>
          <a:p>
            <a:r>
              <a:rPr lang="ja-JP" altLang="en-US" sz="1400" b="1" dirty="0" smtClean="0"/>
              <a:t>産経ニュース</a:t>
            </a:r>
            <a:endParaRPr kumimoji="1" lang="ja-JP" altLang="en-US" sz="1400" b="1" dirty="0"/>
          </a:p>
        </p:txBody>
      </p:sp>
      <p:sp>
        <p:nvSpPr>
          <p:cNvPr id="16" name="テキスト ボックス 15"/>
          <p:cNvSpPr txBox="1"/>
          <p:nvPr/>
        </p:nvSpPr>
        <p:spPr>
          <a:xfrm>
            <a:off x="135570" y="2335520"/>
            <a:ext cx="8324862" cy="3024000"/>
          </a:xfrm>
          <a:prstGeom prst="rect">
            <a:avLst/>
          </a:prstGeom>
          <a:solidFill>
            <a:srgbClr val="002060"/>
          </a:solidFill>
        </p:spPr>
        <p:txBody>
          <a:bodyPr wrap="square" rtlCol="0">
            <a:spAutoFit/>
          </a:bodyPr>
          <a:lstStyle/>
          <a:p>
            <a:r>
              <a:rPr lang="ja-JP" altLang="en-US" sz="2400" dirty="0" smtClean="0">
                <a:latin typeface="+mj-ea"/>
                <a:ea typeface="+mj-ea"/>
              </a:rPr>
              <a:t>　</a:t>
            </a:r>
            <a:r>
              <a:rPr lang="ja-JP" altLang="en-US" sz="2400" dirty="0" smtClean="0">
                <a:solidFill>
                  <a:schemeClr val="bg1"/>
                </a:solidFill>
                <a:latin typeface="+mj-ea"/>
                <a:ea typeface="+mj-ea"/>
              </a:rPr>
              <a:t>弟</a:t>
            </a:r>
            <a:r>
              <a:rPr lang="ja-JP" altLang="en-US" sz="2400" dirty="0">
                <a:solidFill>
                  <a:schemeClr val="bg1"/>
                </a:solidFill>
                <a:latin typeface="+mj-ea"/>
                <a:ea typeface="+mj-ea"/>
              </a:rPr>
              <a:t>に大麻を渡したとして、警視庁少年事件課</a:t>
            </a:r>
            <a:r>
              <a:rPr lang="ja-JP" altLang="en-US" sz="2400" dirty="0" smtClean="0">
                <a:solidFill>
                  <a:schemeClr val="bg1"/>
                </a:solidFill>
                <a:latin typeface="+mj-ea"/>
                <a:ea typeface="+mj-ea"/>
              </a:rPr>
              <a:t>は、</a:t>
            </a:r>
            <a:r>
              <a:rPr lang="ja-JP" altLang="en-US" sz="2400" dirty="0">
                <a:solidFill>
                  <a:schemeClr val="bg1"/>
                </a:solidFill>
                <a:latin typeface="+mj-ea"/>
                <a:ea typeface="+mj-ea"/>
              </a:rPr>
              <a:t>大麻取締法違反（譲り渡し）容疑で</a:t>
            </a:r>
            <a:r>
              <a:rPr lang="ja-JP" altLang="en-US" sz="2400" dirty="0" smtClean="0">
                <a:solidFill>
                  <a:schemeClr val="bg1"/>
                </a:solidFill>
                <a:latin typeface="+mj-ea"/>
                <a:ea typeface="+mj-ea"/>
              </a:rPr>
              <a:t>、無職男性（</a:t>
            </a:r>
            <a:r>
              <a:rPr lang="en-US" altLang="ja-JP" sz="2400" dirty="0">
                <a:solidFill>
                  <a:schemeClr val="bg1"/>
                </a:solidFill>
                <a:latin typeface="+mj-ea"/>
                <a:ea typeface="+mj-ea"/>
              </a:rPr>
              <a:t>21</a:t>
            </a:r>
            <a:r>
              <a:rPr lang="ja-JP" altLang="en-US" sz="2400" dirty="0">
                <a:solidFill>
                  <a:schemeClr val="bg1"/>
                </a:solidFill>
                <a:latin typeface="+mj-ea"/>
                <a:ea typeface="+mj-ea"/>
              </a:rPr>
              <a:t>）を逮捕した</a:t>
            </a:r>
            <a:r>
              <a:rPr lang="ja-JP" altLang="en-US" sz="2400" dirty="0" smtClean="0">
                <a:solidFill>
                  <a:schemeClr val="bg1"/>
                </a:solidFill>
                <a:latin typeface="+mj-ea"/>
                <a:ea typeface="+mj-ea"/>
              </a:rPr>
              <a:t>。</a:t>
            </a:r>
            <a:endParaRPr lang="ja-JP" altLang="en-US" sz="2400" dirty="0">
              <a:solidFill>
                <a:schemeClr val="bg1"/>
              </a:solidFill>
              <a:latin typeface="+mj-ea"/>
              <a:ea typeface="+mj-ea"/>
            </a:endParaRPr>
          </a:p>
          <a:p>
            <a:r>
              <a:rPr lang="ja-JP" altLang="en-US" sz="2400" dirty="0">
                <a:solidFill>
                  <a:schemeClr val="bg1"/>
                </a:solidFill>
                <a:latin typeface="+mj-ea"/>
                <a:ea typeface="+mj-ea"/>
              </a:rPr>
              <a:t>　逮捕容疑</a:t>
            </a:r>
            <a:r>
              <a:rPr lang="ja-JP" altLang="en-US" sz="2400" dirty="0" smtClean="0">
                <a:solidFill>
                  <a:schemeClr val="bg1"/>
                </a:solidFill>
                <a:latin typeface="+mj-ea"/>
                <a:ea typeface="+mj-ea"/>
              </a:rPr>
              <a:t>は、</a:t>
            </a:r>
            <a:r>
              <a:rPr lang="ja-JP" altLang="en-US" sz="2400" dirty="0">
                <a:solidFill>
                  <a:srgbClr val="FFFF00"/>
                </a:solidFill>
                <a:latin typeface="+mj-ea"/>
                <a:ea typeface="+mj-ea"/>
              </a:rPr>
              <a:t>自宅で高校</a:t>
            </a:r>
            <a:r>
              <a:rPr lang="en-US" altLang="ja-JP" sz="2400" dirty="0">
                <a:solidFill>
                  <a:srgbClr val="FFFF00"/>
                </a:solidFill>
                <a:latin typeface="+mj-ea"/>
                <a:ea typeface="+mj-ea"/>
              </a:rPr>
              <a:t>3</a:t>
            </a:r>
            <a:r>
              <a:rPr lang="ja-JP" altLang="en-US" sz="2400" dirty="0">
                <a:solidFill>
                  <a:srgbClr val="FFFF00"/>
                </a:solidFill>
                <a:latin typeface="+mj-ea"/>
                <a:ea typeface="+mj-ea"/>
              </a:rPr>
              <a:t>年の弟（</a:t>
            </a:r>
            <a:r>
              <a:rPr lang="en-US" altLang="ja-JP" sz="2400" dirty="0">
                <a:solidFill>
                  <a:srgbClr val="FFFF00"/>
                </a:solidFill>
                <a:latin typeface="+mj-ea"/>
                <a:ea typeface="+mj-ea"/>
              </a:rPr>
              <a:t>18</a:t>
            </a:r>
            <a:r>
              <a:rPr lang="ja-JP" altLang="en-US" sz="2400" dirty="0">
                <a:solidFill>
                  <a:srgbClr val="FFFF00"/>
                </a:solidFill>
                <a:latin typeface="+mj-ea"/>
                <a:ea typeface="+mj-ea"/>
              </a:rPr>
              <a:t>）に乾燥大麻約</a:t>
            </a:r>
            <a:r>
              <a:rPr lang="en-US" altLang="ja-JP" sz="2400" dirty="0">
                <a:solidFill>
                  <a:srgbClr val="FFFF00"/>
                </a:solidFill>
                <a:latin typeface="+mj-ea"/>
                <a:ea typeface="+mj-ea"/>
              </a:rPr>
              <a:t>0.5</a:t>
            </a:r>
            <a:r>
              <a:rPr lang="ja-JP" altLang="en-US" sz="2400" dirty="0">
                <a:solidFill>
                  <a:srgbClr val="FFFF00"/>
                </a:solidFill>
                <a:latin typeface="+mj-ea"/>
                <a:ea typeface="+mj-ea"/>
              </a:rPr>
              <a:t>グラムを無償で譲り渡した</a:t>
            </a:r>
            <a:r>
              <a:rPr lang="ja-JP" altLang="en-US" sz="2400" dirty="0">
                <a:solidFill>
                  <a:schemeClr val="bg1"/>
                </a:solidFill>
                <a:latin typeface="+mj-ea"/>
                <a:ea typeface="+mj-ea"/>
              </a:rPr>
              <a:t>としている。同課によると、弟は同月、同じ私立高校に通っていた男子生徒（</a:t>
            </a:r>
            <a:r>
              <a:rPr lang="en-US" altLang="ja-JP" sz="2400" dirty="0">
                <a:solidFill>
                  <a:schemeClr val="bg1"/>
                </a:solidFill>
                <a:latin typeface="+mj-ea"/>
                <a:ea typeface="+mj-ea"/>
              </a:rPr>
              <a:t>17</a:t>
            </a:r>
            <a:r>
              <a:rPr lang="ja-JP" altLang="en-US" sz="2400" dirty="0">
                <a:solidFill>
                  <a:schemeClr val="bg1"/>
                </a:solidFill>
                <a:latin typeface="+mj-ea"/>
                <a:ea typeface="+mj-ea"/>
              </a:rPr>
              <a:t>）にこの大麻を</a:t>
            </a:r>
            <a:r>
              <a:rPr lang="en-US" altLang="ja-JP" sz="2400" dirty="0">
                <a:solidFill>
                  <a:schemeClr val="bg1"/>
                </a:solidFill>
                <a:latin typeface="+mj-ea"/>
                <a:ea typeface="+mj-ea"/>
              </a:rPr>
              <a:t>7</a:t>
            </a:r>
            <a:r>
              <a:rPr lang="ja-JP" altLang="en-US" sz="2400" dirty="0">
                <a:solidFill>
                  <a:schemeClr val="bg1"/>
                </a:solidFill>
                <a:latin typeface="+mj-ea"/>
                <a:ea typeface="+mj-ea"/>
              </a:rPr>
              <a:t>千円で販売しており、同課が弟と男子生徒を同法違反容疑で逮捕していた</a:t>
            </a:r>
            <a:r>
              <a:rPr lang="ja-JP" altLang="en-US" sz="2400" dirty="0" smtClean="0">
                <a:solidFill>
                  <a:schemeClr val="bg1"/>
                </a:solidFill>
                <a:latin typeface="+mj-ea"/>
                <a:ea typeface="+mj-ea"/>
              </a:rPr>
              <a:t>。</a:t>
            </a:r>
            <a:endParaRPr lang="ja-JP" altLang="en-US" sz="2400" dirty="0">
              <a:solidFill>
                <a:schemeClr val="bg1"/>
              </a:solidFill>
              <a:latin typeface="+mj-ea"/>
              <a:ea typeface="+mj-e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61401"/>
            <a:ext cx="8788647" cy="567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円形吹き出し 1"/>
          <p:cNvSpPr/>
          <p:nvPr/>
        </p:nvSpPr>
        <p:spPr>
          <a:xfrm rot="509956">
            <a:off x="5539319" y="5483156"/>
            <a:ext cx="1739869" cy="991065"/>
          </a:xfrm>
          <a:prstGeom prst="wedgeEllipseCallout">
            <a:avLst>
              <a:gd name="adj1" fmla="val 61988"/>
              <a:gd name="adj2" fmla="val -192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err="1" smtClean="0">
                <a:solidFill>
                  <a:schemeClr val="tx1"/>
                </a:solidFill>
              </a:rPr>
              <a:t>くさすいたいわ</a:t>
            </a:r>
            <a:r>
              <a:rPr kumimoji="1" lang="ja-JP" altLang="en-US" sz="2000" dirty="0" smtClean="0">
                <a:solidFill>
                  <a:schemeClr val="tx1"/>
                </a:solidFill>
              </a:rPr>
              <a:t>～</a:t>
            </a:r>
            <a:endParaRPr kumimoji="1" lang="ja-JP" altLang="en-US" sz="2000" dirty="0">
              <a:solidFill>
                <a:schemeClr val="tx1"/>
              </a:solidFill>
            </a:endParaRPr>
          </a:p>
        </p:txBody>
      </p:sp>
      <p:pic>
        <p:nvPicPr>
          <p:cNvPr id="4103" name="Picture 7" descr="スマートフォン・スマホのイラスト">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941168"/>
            <a:ext cx="1793340" cy="19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6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6511" y="-99392"/>
            <a:ext cx="8704727" cy="90872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dirty="0" smtClean="0">
                <a:solidFill>
                  <a:srgbClr val="FF0000"/>
                </a:solidFill>
              </a:rPr>
              <a:t>少年・少女による薬物の乱用②</a:t>
            </a:r>
            <a:endParaRPr lang="en-US" altLang="ja-JP" dirty="0">
              <a:solidFill>
                <a:srgbClr val="FF0000"/>
              </a:solidFill>
            </a:endParaRPr>
          </a:p>
        </p:txBody>
      </p:sp>
      <p:sp>
        <p:nvSpPr>
          <p:cNvPr id="10" name="テキスト ボックス 9"/>
          <p:cNvSpPr txBox="1"/>
          <p:nvPr/>
        </p:nvSpPr>
        <p:spPr>
          <a:xfrm>
            <a:off x="1718003" y="3525326"/>
            <a:ext cx="2783824" cy="307777"/>
          </a:xfrm>
          <a:prstGeom prst="rect">
            <a:avLst/>
          </a:prstGeom>
          <a:noFill/>
        </p:spPr>
        <p:txBody>
          <a:bodyPr wrap="square" rtlCol="0">
            <a:spAutoFit/>
          </a:bodyPr>
          <a:lstStyle/>
          <a:p>
            <a:r>
              <a:rPr lang="en-US" altLang="ja-JP" sz="1400" b="1" dirty="0" smtClean="0"/>
              <a:t>H28/1/28</a:t>
            </a:r>
            <a:r>
              <a:rPr lang="ja-JP" altLang="en-US" sz="1400" b="1" dirty="0" smtClean="0"/>
              <a:t>　河北</a:t>
            </a:r>
            <a:endParaRPr kumimoji="1" lang="ja-JP" altLang="en-US" sz="1400" b="1" dirty="0"/>
          </a:p>
        </p:txBody>
      </p:sp>
      <p:sp>
        <p:nvSpPr>
          <p:cNvPr id="15" name="テキスト ボックス 14"/>
          <p:cNvSpPr txBox="1"/>
          <p:nvPr/>
        </p:nvSpPr>
        <p:spPr>
          <a:xfrm>
            <a:off x="1608681" y="980728"/>
            <a:ext cx="7485753" cy="3416320"/>
          </a:xfrm>
          <a:prstGeom prst="rect">
            <a:avLst/>
          </a:prstGeom>
          <a:solidFill>
            <a:srgbClr val="002060"/>
          </a:solidFill>
        </p:spPr>
        <p:txBody>
          <a:bodyPr wrap="square" rtlCol="0">
            <a:spAutoFit/>
          </a:bodyPr>
          <a:lstStyle/>
          <a:p>
            <a:r>
              <a:rPr lang="ja-JP" altLang="en-US" sz="2400" dirty="0" smtClean="0">
                <a:solidFill>
                  <a:schemeClr val="bg1"/>
                </a:solidFill>
                <a:latin typeface="+mj-ea"/>
                <a:ea typeface="+mj-ea"/>
              </a:rPr>
              <a:t>　</a:t>
            </a:r>
            <a:r>
              <a:rPr lang="ja-JP" altLang="en-US" sz="2400" dirty="0">
                <a:solidFill>
                  <a:schemeClr val="bg1"/>
                </a:solidFill>
              </a:rPr>
              <a:t>神奈川県警平塚署</a:t>
            </a:r>
            <a:r>
              <a:rPr lang="ja-JP" altLang="en-US" sz="2400" dirty="0" smtClean="0">
                <a:solidFill>
                  <a:schemeClr val="bg1"/>
                </a:solidFill>
              </a:rPr>
              <a:t>は、覚せい剤</a:t>
            </a:r>
            <a:r>
              <a:rPr lang="ja-JP" altLang="en-US" sz="2400" dirty="0">
                <a:solidFill>
                  <a:schemeClr val="bg1"/>
                </a:solidFill>
              </a:rPr>
              <a:t>を使用したなどとして覚せい剤取締法違反の疑いで</a:t>
            </a:r>
            <a:r>
              <a:rPr lang="ja-JP" altLang="en-US" sz="2400" dirty="0" smtClean="0">
                <a:solidFill>
                  <a:schemeClr val="bg1"/>
                </a:solidFill>
              </a:rPr>
              <a:t>、会</a:t>
            </a:r>
            <a:r>
              <a:rPr lang="ja-JP" altLang="en-US" sz="2400" dirty="0">
                <a:solidFill>
                  <a:schemeClr val="bg1"/>
                </a:solidFill>
              </a:rPr>
              <a:t>社員</a:t>
            </a:r>
            <a:r>
              <a:rPr lang="ja-JP" altLang="en-US" sz="2400" dirty="0" smtClean="0">
                <a:solidFill>
                  <a:schemeClr val="bg1"/>
                </a:solidFill>
              </a:rPr>
              <a:t>の男性（</a:t>
            </a:r>
            <a:r>
              <a:rPr lang="en-US" altLang="ja-JP" sz="2400" dirty="0">
                <a:solidFill>
                  <a:schemeClr val="bg1"/>
                </a:solidFill>
              </a:rPr>
              <a:t>22</a:t>
            </a:r>
            <a:r>
              <a:rPr lang="ja-JP" altLang="en-US" sz="2400" dirty="0">
                <a:solidFill>
                  <a:schemeClr val="bg1"/>
                </a:solidFill>
              </a:rPr>
              <a:t>）と</a:t>
            </a:r>
            <a:r>
              <a:rPr lang="ja-JP" altLang="en-US" sz="2400" dirty="0" smtClean="0">
                <a:solidFill>
                  <a:schemeClr val="bg1"/>
                </a:solidFill>
              </a:rPr>
              <a:t>、中学</a:t>
            </a:r>
            <a:r>
              <a:rPr lang="en-US" altLang="ja-JP" sz="2400" dirty="0" smtClean="0">
                <a:solidFill>
                  <a:schemeClr val="bg1"/>
                </a:solidFill>
              </a:rPr>
              <a:t>3</a:t>
            </a:r>
            <a:r>
              <a:rPr lang="ja-JP" altLang="en-US" sz="2400" dirty="0" smtClean="0">
                <a:solidFill>
                  <a:schemeClr val="bg1"/>
                </a:solidFill>
              </a:rPr>
              <a:t>年</a:t>
            </a:r>
            <a:r>
              <a:rPr lang="ja-JP" altLang="en-US" sz="2400" dirty="0">
                <a:solidFill>
                  <a:schemeClr val="bg1"/>
                </a:solidFill>
              </a:rPr>
              <a:t>女子生徒（</a:t>
            </a:r>
            <a:r>
              <a:rPr lang="en-US" altLang="ja-JP" sz="2400" dirty="0">
                <a:solidFill>
                  <a:schemeClr val="bg1"/>
                </a:solidFill>
              </a:rPr>
              <a:t>15</a:t>
            </a:r>
            <a:r>
              <a:rPr lang="ja-JP" altLang="en-US" sz="2400" dirty="0">
                <a:solidFill>
                  <a:schemeClr val="bg1"/>
                </a:solidFill>
              </a:rPr>
              <a:t>）を逮捕、送検した。</a:t>
            </a:r>
          </a:p>
          <a:p>
            <a:r>
              <a:rPr lang="ja-JP" altLang="en-US" sz="2400" dirty="0">
                <a:solidFill>
                  <a:schemeClr val="bg1"/>
                </a:solidFill>
              </a:rPr>
              <a:t>　</a:t>
            </a:r>
            <a:r>
              <a:rPr lang="ja-JP" altLang="en-US" sz="2400" dirty="0" smtClean="0">
                <a:solidFill>
                  <a:schemeClr val="bg1"/>
                </a:solidFill>
              </a:rPr>
              <a:t>男性は</a:t>
            </a:r>
            <a:r>
              <a:rPr lang="ja-JP" altLang="en-US" sz="2400" dirty="0">
                <a:solidFill>
                  <a:schemeClr val="bg1"/>
                </a:solidFill>
              </a:rPr>
              <a:t>「興味があった」と供述、女子生徒は</a:t>
            </a:r>
            <a:r>
              <a:rPr lang="ja-JP" altLang="en-US" sz="2400" dirty="0">
                <a:solidFill>
                  <a:srgbClr val="FFFF00"/>
                </a:solidFill>
              </a:rPr>
              <a:t>「イライラしていた。いい気分になりたかった」</a:t>
            </a:r>
            <a:r>
              <a:rPr lang="ja-JP" altLang="en-US" sz="2400" dirty="0">
                <a:solidFill>
                  <a:schemeClr val="bg1"/>
                </a:solidFill>
              </a:rPr>
              <a:t>とし、いずれも容疑を認めている。</a:t>
            </a:r>
          </a:p>
          <a:p>
            <a:r>
              <a:rPr lang="ja-JP" altLang="en-US" sz="2400" dirty="0">
                <a:solidFill>
                  <a:schemeClr val="bg1"/>
                </a:solidFill>
              </a:rPr>
              <a:t>　</a:t>
            </a:r>
            <a:r>
              <a:rPr lang="en-US" altLang="ja-JP" sz="2400" dirty="0">
                <a:solidFill>
                  <a:schemeClr val="bg1"/>
                </a:solidFill>
              </a:rPr>
              <a:t>2</a:t>
            </a:r>
            <a:r>
              <a:rPr lang="ja-JP" altLang="en-US" sz="2400" dirty="0" smtClean="0">
                <a:solidFill>
                  <a:schemeClr val="bg1"/>
                </a:solidFill>
              </a:rPr>
              <a:t>人</a:t>
            </a:r>
            <a:r>
              <a:rPr lang="ja-JP" altLang="en-US" sz="2400" dirty="0">
                <a:solidFill>
                  <a:schemeClr val="bg1"/>
                </a:solidFill>
              </a:rPr>
              <a:t>は昨年</a:t>
            </a:r>
            <a:r>
              <a:rPr lang="en-US" altLang="ja-JP" sz="2400" dirty="0">
                <a:solidFill>
                  <a:schemeClr val="bg1"/>
                </a:solidFill>
              </a:rPr>
              <a:t>10</a:t>
            </a:r>
            <a:r>
              <a:rPr lang="ja-JP" altLang="en-US" sz="2400" dirty="0">
                <a:solidFill>
                  <a:schemeClr val="bg1"/>
                </a:solidFill>
              </a:rPr>
              <a:t>月</a:t>
            </a:r>
            <a:r>
              <a:rPr lang="ja-JP" altLang="en-US" sz="2400" dirty="0" smtClean="0">
                <a:solidFill>
                  <a:schemeClr val="bg1"/>
                </a:solidFill>
              </a:rPr>
              <a:t>、</a:t>
            </a:r>
            <a:r>
              <a:rPr lang="ja-JP" altLang="en-US" sz="2400" dirty="0" smtClean="0">
                <a:solidFill>
                  <a:srgbClr val="FFFF00"/>
                </a:solidFill>
              </a:rPr>
              <a:t>「</a:t>
            </a:r>
            <a:r>
              <a:rPr lang="ja-JP" altLang="en-US" sz="2400" dirty="0">
                <a:solidFill>
                  <a:srgbClr val="FFFF00"/>
                </a:solidFill>
              </a:rPr>
              <a:t>ツイッター」で</a:t>
            </a:r>
            <a:r>
              <a:rPr lang="ja-JP" altLang="en-US" sz="2400" dirty="0" smtClean="0">
                <a:solidFill>
                  <a:srgbClr val="FFFF00"/>
                </a:solidFill>
              </a:rPr>
              <a:t>知り合い、その後「ＬＩＮＥ」でやりとり</a:t>
            </a:r>
            <a:r>
              <a:rPr lang="ja-JP" altLang="en-US" sz="2400" dirty="0" smtClean="0">
                <a:solidFill>
                  <a:schemeClr val="bg1"/>
                </a:solidFill>
              </a:rPr>
              <a:t>していたと</a:t>
            </a:r>
            <a:r>
              <a:rPr lang="ja-JP" altLang="en-US" sz="2400" dirty="0">
                <a:solidFill>
                  <a:schemeClr val="bg1"/>
                </a:solidFill>
              </a:rPr>
              <a:t>いう</a:t>
            </a:r>
            <a:r>
              <a:rPr lang="ja-JP" altLang="en-US" sz="2400" dirty="0" smtClean="0">
                <a:solidFill>
                  <a:schemeClr val="bg1"/>
                </a:solidFill>
              </a:rPr>
              <a:t>。</a:t>
            </a:r>
            <a:endParaRPr lang="ja-JP" altLang="en-US" sz="2400" dirty="0">
              <a:solidFill>
                <a:schemeClr val="bg1"/>
              </a:solidFill>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4" y="908720"/>
            <a:ext cx="1443671" cy="3528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円形吹き出し 8"/>
          <p:cNvSpPr/>
          <p:nvPr/>
        </p:nvSpPr>
        <p:spPr>
          <a:xfrm rot="509956">
            <a:off x="4466625" y="4835937"/>
            <a:ext cx="2226651" cy="991065"/>
          </a:xfrm>
          <a:prstGeom prst="wedgeEllipseCallout">
            <a:avLst>
              <a:gd name="adj1" fmla="val 61988"/>
              <a:gd name="adj2" fmla="val -192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シャブ</a:t>
            </a:r>
            <a:endParaRPr kumimoji="1" lang="en-US" altLang="ja-JP" dirty="0" smtClean="0">
              <a:solidFill>
                <a:schemeClr val="tx1"/>
              </a:solidFill>
            </a:endParaRPr>
          </a:p>
          <a:p>
            <a:pPr algn="ctr"/>
            <a:r>
              <a:rPr kumimoji="1" lang="ja-JP" altLang="en-US" dirty="0" smtClean="0">
                <a:solidFill>
                  <a:schemeClr val="tx1"/>
                </a:solidFill>
              </a:rPr>
              <a:t>持ってるよ</a:t>
            </a:r>
            <a:endParaRPr kumimoji="1" lang="ja-JP" altLang="en-US" dirty="0">
              <a:solidFill>
                <a:schemeClr val="tx1"/>
              </a:solidFill>
            </a:endParaRPr>
          </a:p>
        </p:txBody>
      </p:sp>
      <p:pic>
        <p:nvPicPr>
          <p:cNvPr id="11" name="Picture 7" descr="スマートフォン・スマホのイラスト">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132" y="4437328"/>
            <a:ext cx="1793340" cy="1944000"/>
          </a:xfrm>
          <a:prstGeom prst="rect">
            <a:avLst/>
          </a:prstGeom>
          <a:noFill/>
          <a:extLst>
            <a:ext uri="{909E8E84-426E-40DD-AFC4-6F175D3DCCD1}">
              <a14:hiddenFill xmlns:a14="http://schemas.microsoft.com/office/drawing/2010/main">
                <a:solidFill>
                  <a:srgbClr val="FFFFFF"/>
                </a:solidFill>
              </a14:hiddenFill>
            </a:ext>
          </a:extLst>
        </p:spPr>
      </p:pic>
      <p:sp>
        <p:nvSpPr>
          <p:cNvPr id="12" name="円形吹き出し 11"/>
          <p:cNvSpPr/>
          <p:nvPr/>
        </p:nvSpPr>
        <p:spPr>
          <a:xfrm rot="509956">
            <a:off x="5462428" y="5944435"/>
            <a:ext cx="1929687" cy="802756"/>
          </a:xfrm>
          <a:prstGeom prst="wedgeEllipseCallout">
            <a:avLst>
              <a:gd name="adj1" fmla="val 20427"/>
              <a:gd name="adj2" fmla="val -748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やりたい！</a:t>
            </a:r>
            <a:endParaRPr kumimoji="1" lang="ja-JP" altLang="en-US" dirty="0">
              <a:solidFill>
                <a:schemeClr val="tx1"/>
              </a:solidFill>
            </a:endParaRPr>
          </a:p>
        </p:txBody>
      </p:sp>
      <p:sp>
        <p:nvSpPr>
          <p:cNvPr id="13" name="テキスト ボックス 12"/>
          <p:cNvSpPr txBox="1"/>
          <p:nvPr/>
        </p:nvSpPr>
        <p:spPr>
          <a:xfrm>
            <a:off x="204000" y="4489375"/>
            <a:ext cx="2783824" cy="307777"/>
          </a:xfrm>
          <a:prstGeom prst="rect">
            <a:avLst/>
          </a:prstGeom>
          <a:noFill/>
        </p:spPr>
        <p:txBody>
          <a:bodyPr wrap="square" rtlCol="0">
            <a:spAutoFit/>
          </a:bodyPr>
          <a:lstStyle/>
          <a:p>
            <a:r>
              <a:rPr lang="en-US" altLang="ja-JP" sz="1400" b="1" dirty="0" smtClean="0"/>
              <a:t>H28/1/28</a:t>
            </a:r>
            <a:r>
              <a:rPr lang="ja-JP" altLang="en-US" sz="1400" b="1" dirty="0" smtClean="0"/>
              <a:t>　河北</a:t>
            </a:r>
            <a:endParaRPr kumimoji="1" lang="ja-JP" altLang="en-US" sz="1400" b="1" dirty="0"/>
          </a:p>
        </p:txBody>
      </p:sp>
    </p:spTree>
    <p:extLst>
      <p:ext uri="{BB962C8B-B14F-4D97-AF65-F5344CB8AC3E}">
        <p14:creationId xmlns:p14="http://schemas.microsoft.com/office/powerpoint/2010/main" val="3845344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23528" y="-171399"/>
            <a:ext cx="8704727"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rPr>
              <a:t>有名人による薬物事犯が相次ぐ･･･</a:t>
            </a:r>
            <a:endParaRPr lang="en-US" altLang="ja-JP" dirty="0">
              <a:solidFill>
                <a:srgbClr val="FF0000"/>
              </a:solidFill>
            </a:endParaRPr>
          </a:p>
        </p:txBody>
      </p:sp>
      <p:pic>
        <p:nvPicPr>
          <p:cNvPr id="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50745" y="580546"/>
            <a:ext cx="3116329" cy="337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395536" y="3841303"/>
            <a:ext cx="1792809" cy="307777"/>
          </a:xfrm>
          <a:prstGeom prst="rect">
            <a:avLst/>
          </a:prstGeom>
          <a:noFill/>
        </p:spPr>
        <p:txBody>
          <a:bodyPr wrap="square" rtlCol="0">
            <a:spAutoFit/>
          </a:bodyPr>
          <a:lstStyle/>
          <a:p>
            <a:r>
              <a:rPr lang="en-US" altLang="ja-JP" sz="1400" b="1" dirty="0" smtClean="0"/>
              <a:t>H28/2/4</a:t>
            </a:r>
            <a:r>
              <a:rPr lang="ja-JP" altLang="en-US" sz="1400" b="1" dirty="0" smtClean="0"/>
              <a:t>　</a:t>
            </a:r>
            <a:r>
              <a:rPr lang="ja-JP" altLang="en-US" sz="1400" b="1" dirty="0"/>
              <a:t>読売</a:t>
            </a:r>
            <a:endParaRPr kumimoji="1" lang="ja-JP" altLang="en-US" sz="1400" b="1" dirty="0"/>
          </a:p>
        </p:txBody>
      </p:sp>
      <p:sp>
        <p:nvSpPr>
          <p:cNvPr id="29" name="テキスト ボックス 28"/>
          <p:cNvSpPr txBox="1"/>
          <p:nvPr/>
        </p:nvSpPr>
        <p:spPr>
          <a:xfrm>
            <a:off x="395536" y="6380737"/>
            <a:ext cx="1792809" cy="307777"/>
          </a:xfrm>
          <a:prstGeom prst="rect">
            <a:avLst/>
          </a:prstGeom>
          <a:noFill/>
        </p:spPr>
        <p:txBody>
          <a:bodyPr wrap="square" rtlCol="0">
            <a:spAutoFit/>
          </a:bodyPr>
          <a:lstStyle/>
          <a:p>
            <a:r>
              <a:rPr lang="en-US" altLang="ja-JP" sz="1400" b="1" dirty="0" smtClean="0"/>
              <a:t>H28/4/15</a:t>
            </a:r>
            <a:r>
              <a:rPr lang="ja-JP" altLang="en-US" sz="1400" b="1" dirty="0" smtClean="0"/>
              <a:t>　</a:t>
            </a:r>
            <a:r>
              <a:rPr lang="ja-JP" altLang="en-US" sz="1400" b="1" dirty="0"/>
              <a:t>産経</a:t>
            </a:r>
            <a:endParaRPr kumimoji="1" lang="ja-JP" altLang="en-US" sz="1400" b="1" dirty="0"/>
          </a:p>
        </p:txBody>
      </p:sp>
      <p:sp>
        <p:nvSpPr>
          <p:cNvPr id="30" name="テキスト ボックス 29"/>
          <p:cNvSpPr txBox="1"/>
          <p:nvPr/>
        </p:nvSpPr>
        <p:spPr>
          <a:xfrm>
            <a:off x="7365798" y="6534627"/>
            <a:ext cx="1792809" cy="307777"/>
          </a:xfrm>
          <a:prstGeom prst="rect">
            <a:avLst/>
          </a:prstGeom>
          <a:noFill/>
        </p:spPr>
        <p:txBody>
          <a:bodyPr wrap="square" rtlCol="0">
            <a:spAutoFit/>
          </a:bodyPr>
          <a:lstStyle/>
          <a:p>
            <a:r>
              <a:rPr lang="en-US" altLang="ja-JP" sz="1400" b="1" dirty="0" smtClean="0"/>
              <a:t>H28/6/25</a:t>
            </a:r>
            <a:r>
              <a:rPr lang="ja-JP" altLang="en-US" sz="1400" b="1" dirty="0" smtClean="0"/>
              <a:t>　河北</a:t>
            </a:r>
            <a:endParaRPr kumimoji="1" lang="ja-JP" altLang="en-US" sz="1400" b="1" dirty="0"/>
          </a:p>
        </p:txBody>
      </p:sp>
      <p:sp>
        <p:nvSpPr>
          <p:cNvPr id="31" name="テキスト ボックス 30"/>
          <p:cNvSpPr txBox="1"/>
          <p:nvPr/>
        </p:nvSpPr>
        <p:spPr>
          <a:xfrm>
            <a:off x="6978811" y="3028071"/>
            <a:ext cx="1792809" cy="307777"/>
          </a:xfrm>
          <a:prstGeom prst="rect">
            <a:avLst/>
          </a:prstGeom>
          <a:noFill/>
        </p:spPr>
        <p:txBody>
          <a:bodyPr wrap="square" rtlCol="0">
            <a:spAutoFit/>
          </a:bodyPr>
          <a:lstStyle/>
          <a:p>
            <a:r>
              <a:rPr lang="en-US" altLang="ja-JP" sz="1400" b="1" dirty="0" smtClean="0"/>
              <a:t>H28/10/26</a:t>
            </a:r>
            <a:r>
              <a:rPr lang="ja-JP" altLang="en-US" sz="1400" b="1" dirty="0" smtClean="0"/>
              <a:t>　</a:t>
            </a:r>
            <a:r>
              <a:rPr lang="ja-JP" altLang="en-US" sz="1400" b="1" dirty="0"/>
              <a:t>読売</a:t>
            </a:r>
            <a:endParaRPr kumimoji="1" lang="ja-JP" altLang="en-US" sz="1400" b="1" dirty="0"/>
          </a:p>
        </p:txBody>
      </p:sp>
      <p:pic>
        <p:nvPicPr>
          <p:cNvPr id="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6617" y="994980"/>
            <a:ext cx="2342194" cy="226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435" y="3878141"/>
            <a:ext cx="2529025" cy="283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907" y="3422758"/>
            <a:ext cx="4086739" cy="312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2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4768" y="576064"/>
            <a:ext cx="7851648" cy="908720"/>
          </a:xfrm>
        </p:spPr>
        <p:txBody>
          <a:bodyPr>
            <a:noAutofit/>
          </a:bodyPr>
          <a:lstStyle/>
          <a:p>
            <a:pPr algn="l"/>
            <a:r>
              <a:rPr lang="ja-JP" altLang="en-US" sz="6600" dirty="0">
                <a:solidFill>
                  <a:srgbClr val="FF0000"/>
                </a:solidFill>
              </a:rPr>
              <a:t>本日の内容</a:t>
            </a:r>
            <a:endParaRPr kumimoji="1" lang="ja-JP" altLang="en-US" sz="6600" dirty="0">
              <a:solidFill>
                <a:srgbClr val="FF0000"/>
              </a:solidFill>
              <a:effectLst/>
            </a:endParaRPr>
          </a:p>
        </p:txBody>
      </p:sp>
      <p:sp>
        <p:nvSpPr>
          <p:cNvPr id="3" name="サブタイトル 2"/>
          <p:cNvSpPr>
            <a:spLocks noGrp="1"/>
          </p:cNvSpPr>
          <p:nvPr>
            <p:ph type="subTitle" idx="1"/>
          </p:nvPr>
        </p:nvSpPr>
        <p:spPr>
          <a:xfrm>
            <a:off x="251520" y="2060848"/>
            <a:ext cx="8640960" cy="3384376"/>
          </a:xfrm>
        </p:spPr>
        <p:txBody>
          <a:bodyPr>
            <a:noAutofit/>
          </a:bodyPr>
          <a:lstStyle/>
          <a:p>
            <a:r>
              <a:rPr kumimoji="1" lang="ja-JP" altLang="en-US" sz="4000" dirty="0" smtClean="0"/>
              <a:t>１　最近の</a:t>
            </a:r>
            <a:r>
              <a:rPr lang="ja-JP" altLang="en-US" sz="4000" dirty="0" smtClean="0"/>
              <a:t>薬物乱用に関する話題</a:t>
            </a:r>
            <a:endParaRPr lang="en-US" altLang="ja-JP" sz="4000" dirty="0" smtClean="0"/>
          </a:p>
          <a:p>
            <a:endParaRPr lang="en-US" altLang="ja-JP" sz="2000" dirty="0" smtClean="0"/>
          </a:p>
          <a:p>
            <a:r>
              <a:rPr lang="ja-JP" altLang="en-US" sz="4000" dirty="0">
                <a:solidFill>
                  <a:srgbClr val="0070C0"/>
                </a:solidFill>
              </a:rPr>
              <a:t>２</a:t>
            </a:r>
            <a:r>
              <a:rPr lang="ja-JP" altLang="en-US" sz="4000" dirty="0" smtClean="0">
                <a:solidFill>
                  <a:srgbClr val="0070C0"/>
                </a:solidFill>
              </a:rPr>
              <a:t>　</a:t>
            </a:r>
            <a:r>
              <a:rPr kumimoji="1" lang="ja-JP" altLang="en-US" sz="4000" dirty="0" smtClean="0">
                <a:solidFill>
                  <a:srgbClr val="0070C0"/>
                </a:solidFill>
              </a:rPr>
              <a:t>薬物の種類と乱用について</a:t>
            </a:r>
            <a:endParaRPr kumimoji="1" lang="en-US" altLang="ja-JP" sz="4000" dirty="0" smtClean="0">
              <a:solidFill>
                <a:srgbClr val="0070C0"/>
              </a:solidFill>
            </a:endParaRPr>
          </a:p>
          <a:p>
            <a:pPr algn="l"/>
            <a:endParaRPr lang="en-US" altLang="ja-JP" sz="2000" dirty="0" smtClean="0"/>
          </a:p>
          <a:p>
            <a:pPr algn="l"/>
            <a:r>
              <a:rPr lang="ja-JP" altLang="en-US" sz="4000" dirty="0" smtClean="0"/>
              <a:t>３</a:t>
            </a:r>
            <a:r>
              <a:rPr kumimoji="1" lang="ja-JP" altLang="en-US" sz="4000" dirty="0" smtClean="0"/>
              <a:t>　薬物乱用の恐ろしさ</a:t>
            </a:r>
            <a:endParaRPr kumimoji="1" lang="en-US" altLang="ja-JP" sz="4000" dirty="0" smtClean="0"/>
          </a:p>
          <a:p>
            <a:pPr algn="l"/>
            <a:endParaRPr kumimoji="1" lang="ja-JP" altLang="en-US" sz="4000" dirty="0"/>
          </a:p>
        </p:txBody>
      </p:sp>
    </p:spTree>
    <p:extLst>
      <p:ext uri="{BB962C8B-B14F-4D97-AF65-F5344CB8AC3E}">
        <p14:creationId xmlns:p14="http://schemas.microsoft.com/office/powerpoint/2010/main" val="317377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026"/>
          <p:cNvSpPr txBox="1">
            <a:spLocks noChangeArrowheads="1"/>
          </p:cNvSpPr>
          <p:nvPr/>
        </p:nvSpPr>
        <p:spPr bwMode="auto">
          <a:xfrm>
            <a:off x="1452424" y="-27384"/>
            <a:ext cx="4798406"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6000" dirty="0">
                <a:solidFill>
                  <a:srgbClr val="FF0000"/>
                </a:solidFill>
              </a:rPr>
              <a:t>薬物の</a:t>
            </a:r>
            <a:r>
              <a:rPr lang="ja-JP" altLang="en-US" sz="6000" dirty="0" smtClean="0">
                <a:solidFill>
                  <a:srgbClr val="FF0000"/>
                </a:solidFill>
              </a:rPr>
              <a:t>種類①</a:t>
            </a:r>
            <a:endParaRPr lang="ja-JP" altLang="en-US" sz="6000" dirty="0">
              <a:solidFill>
                <a:srgbClr val="FF0000"/>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60" y="1055281"/>
            <a:ext cx="8300353" cy="579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745711" y="1304702"/>
            <a:ext cx="432341" cy="14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755981" y="1292002"/>
            <a:ext cx="432341" cy="14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63688" y="6021288"/>
            <a:ext cx="432341" cy="14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588224" y="5877273"/>
            <a:ext cx="1800200" cy="30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196029" y="1268760"/>
            <a:ext cx="5332491" cy="540000"/>
          </a:xfrm>
          <a:prstGeom prst="rect">
            <a:avLst/>
          </a:prstGeom>
          <a:solidFill>
            <a:schemeClr val="bg1"/>
          </a:solidFill>
        </p:spPr>
        <p:txBody>
          <a:bodyPr wrap="square" rtlCol="0">
            <a:spAutoFit/>
          </a:bodyPr>
          <a:lstStyle/>
          <a:p>
            <a:r>
              <a:rPr kumimoji="1" lang="ja-JP" altLang="en-US" sz="2400" dirty="0" smtClean="0">
                <a:latin typeface="HGS創英角ﾎﾟｯﾌﾟ体" panose="040B0A00000000000000" pitchFamily="50" charset="-128"/>
                <a:ea typeface="HGS創英角ﾎﾟｯﾌﾟ体" panose="040B0A00000000000000" pitchFamily="50" charset="-128"/>
              </a:rPr>
              <a:t>覚せい剤・大麻・危険ドラッグ</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937363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6|21.1|10|26.1|23.8|22.2|76.4"/>
</p:tagLst>
</file>

<file path=ppt/tags/tag2.xml><?xml version="1.0" encoding="utf-8"?>
<p:tagLst xmlns:a="http://schemas.openxmlformats.org/drawingml/2006/main" xmlns:r="http://schemas.openxmlformats.org/officeDocument/2006/relationships" xmlns:p="http://schemas.openxmlformats.org/presentationml/2006/main">
  <p:tag name="TIMING" val="|36.6|21.1|10|26.1|23.8|22.2|76.4"/>
</p:tagLst>
</file>

<file path=ppt/tags/tag3.xml><?xml version="1.0" encoding="utf-8"?>
<p:tagLst xmlns:a="http://schemas.openxmlformats.org/drawingml/2006/main" xmlns:r="http://schemas.openxmlformats.org/officeDocument/2006/relationships" xmlns:p="http://schemas.openxmlformats.org/presentationml/2006/main">
  <p:tag name="TIMING" val="|36.6|21.1|10|26.1|23.8|22.2|76.4"/>
</p:tagLst>
</file>

<file path=ppt/tags/tag4.xml><?xml version="1.0" encoding="utf-8"?>
<p:tagLst xmlns:a="http://schemas.openxmlformats.org/drawingml/2006/main" xmlns:r="http://schemas.openxmlformats.org/officeDocument/2006/relationships" xmlns:p="http://schemas.openxmlformats.org/presentationml/2006/main">
  <p:tag name="TIMING" val="|6.7|0.8|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9984</TotalTime>
  <Words>4759</Words>
  <Application>Microsoft Office PowerPoint</Application>
  <PresentationFormat>画面に合わせる (4:3)</PresentationFormat>
  <Paragraphs>472</Paragraphs>
  <Slides>39</Slides>
  <Notes>39</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39</vt:i4>
      </vt:variant>
    </vt:vector>
  </HeadingPairs>
  <TitlesOfParts>
    <vt:vector size="42" baseType="lpstr">
      <vt:lpstr>フレッシュ</vt:lpstr>
      <vt:lpstr>Photo Editor ｲﾒｰｼﾞ</vt:lpstr>
      <vt:lpstr>ビットマップ イメージ</vt:lpstr>
      <vt:lpstr>PowerPoint プレゼンテーション</vt:lpstr>
      <vt:lpstr>はじめに・・・</vt:lpstr>
      <vt:lpstr>PowerPoint プレゼンテーション</vt:lpstr>
      <vt:lpstr>本日の内容</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　　 薬物乱用とは？</vt:lpstr>
      <vt:lpstr>例.　お医者さんの処方箋</vt:lpstr>
      <vt:lpstr>PowerPoint プレゼンテーション</vt:lpstr>
      <vt:lpstr>PowerPoint プレゼンテーション</vt:lpstr>
      <vt:lpstr>　　 薬物乱用とは？</vt:lpstr>
      <vt:lpstr> タバコの煙の秘密</vt:lpstr>
      <vt:lpstr>どうして未成年はタバコを吸っては ダメなの？</vt:lpstr>
      <vt:lpstr>PowerPoint プレゼンテーション</vt:lpstr>
      <vt:lpstr>　　 薬物乱用とは？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宮城県</dc:creator>
  <cp:lastModifiedBy>宮城県</cp:lastModifiedBy>
  <cp:revision>412</cp:revision>
  <cp:lastPrinted>2016-05-26T08:29:57Z</cp:lastPrinted>
  <dcterms:created xsi:type="dcterms:W3CDTF">2012-07-04T00:59:15Z</dcterms:created>
  <dcterms:modified xsi:type="dcterms:W3CDTF">2016-11-01T05:08:30Z</dcterms:modified>
</cp:coreProperties>
</file>