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DE00-C6C7-4D25-AAF0-98A02847DC00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749E-F387-4A3D-A854-497E8F74B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09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DE00-C6C7-4D25-AAF0-98A02847DC00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749E-F387-4A3D-A854-497E8F74B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92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DE00-C6C7-4D25-AAF0-98A02847DC00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749E-F387-4A3D-A854-497E8F74B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780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DE00-C6C7-4D25-AAF0-98A02847DC00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749E-F387-4A3D-A854-497E8F74B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57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DE00-C6C7-4D25-AAF0-98A02847DC00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749E-F387-4A3D-A854-497E8F74B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57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DE00-C6C7-4D25-AAF0-98A02847DC00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749E-F387-4A3D-A854-497E8F74B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86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DE00-C6C7-4D25-AAF0-98A02847DC00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749E-F387-4A3D-A854-497E8F74B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05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DE00-C6C7-4D25-AAF0-98A02847DC00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749E-F387-4A3D-A854-497E8F74B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19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DE00-C6C7-4D25-AAF0-98A02847DC00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749E-F387-4A3D-A854-497E8F74B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87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DE00-C6C7-4D25-AAF0-98A02847DC00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749E-F387-4A3D-A854-497E8F74B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91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DE00-C6C7-4D25-AAF0-98A02847DC00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749E-F387-4A3D-A854-497E8F74B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09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2DE00-C6C7-4D25-AAF0-98A02847DC00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7749E-F387-4A3D-A854-497E8F74B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59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485889" y="2157413"/>
            <a:ext cx="3000375" cy="3171825"/>
          </a:xfrm>
          <a:prstGeom prst="rect">
            <a:avLst/>
          </a:prstGeom>
          <a:solidFill>
            <a:srgbClr val="009432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486267" y="2157414"/>
            <a:ext cx="1171576" cy="1200150"/>
          </a:xfrm>
          <a:prstGeom prst="rect">
            <a:avLst/>
          </a:prstGeom>
          <a:solidFill>
            <a:srgbClr val="009432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4315" y="2157414"/>
            <a:ext cx="1171576" cy="1200150"/>
          </a:xfrm>
          <a:prstGeom prst="rect">
            <a:avLst/>
          </a:prstGeom>
          <a:solidFill>
            <a:srgbClr val="009432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/>
          <p:cNvCxnSpPr/>
          <p:nvPr/>
        </p:nvCxnSpPr>
        <p:spPr>
          <a:xfrm>
            <a:off x="5900739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台形 10"/>
          <p:cNvSpPr/>
          <p:nvPr/>
        </p:nvSpPr>
        <p:spPr>
          <a:xfrm>
            <a:off x="2461017" y="1814513"/>
            <a:ext cx="1050120" cy="342899"/>
          </a:xfrm>
          <a:prstGeom prst="trapezoid">
            <a:avLst>
              <a:gd name="adj" fmla="val 7348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7810490" y="2157413"/>
            <a:ext cx="996206" cy="3171825"/>
          </a:xfrm>
          <a:prstGeom prst="rect">
            <a:avLst/>
          </a:prstGeom>
          <a:solidFill>
            <a:srgbClr val="009432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638913" y="2157412"/>
            <a:ext cx="1171576" cy="1200150"/>
          </a:xfrm>
          <a:prstGeom prst="rect">
            <a:avLst/>
          </a:prstGeom>
          <a:solidFill>
            <a:srgbClr val="009432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0810864" y="2157412"/>
            <a:ext cx="1171576" cy="1200150"/>
          </a:xfrm>
          <a:prstGeom prst="rect">
            <a:avLst/>
          </a:prstGeom>
          <a:solidFill>
            <a:srgbClr val="009432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 30"/>
          <p:cNvSpPr/>
          <p:nvPr/>
        </p:nvSpPr>
        <p:spPr>
          <a:xfrm>
            <a:off x="8806695" y="1814511"/>
            <a:ext cx="1007958" cy="3514728"/>
          </a:xfrm>
          <a:custGeom>
            <a:avLst/>
            <a:gdLst>
              <a:gd name="connsiteX0" fmla="*/ 245571 w 1007958"/>
              <a:gd name="connsiteY0" fmla="*/ 5976 h 3514728"/>
              <a:gd name="connsiteX1" fmla="*/ 245571 w 1007958"/>
              <a:gd name="connsiteY1" fmla="*/ 348292 h 3514728"/>
              <a:gd name="connsiteX2" fmla="*/ 245571 w 1007958"/>
              <a:gd name="connsiteY2" fmla="*/ 3514726 h 3514728"/>
              <a:gd name="connsiteX3" fmla="*/ 0 w 1007958"/>
              <a:gd name="connsiteY3" fmla="*/ 3514726 h 3514728"/>
              <a:gd name="connsiteX4" fmla="*/ 0 w 1007958"/>
              <a:gd name="connsiteY4" fmla="*/ 348292 h 3514728"/>
              <a:gd name="connsiteX5" fmla="*/ 246732 w 1007958"/>
              <a:gd name="connsiteY5" fmla="*/ 1 h 3514728"/>
              <a:gd name="connsiteX6" fmla="*/ 761226 w 1007958"/>
              <a:gd name="connsiteY6" fmla="*/ 1 h 3514728"/>
              <a:gd name="connsiteX7" fmla="*/ 761226 w 1007958"/>
              <a:gd name="connsiteY7" fmla="*/ 342900 h 3514728"/>
              <a:gd name="connsiteX8" fmla="*/ 246732 w 1007958"/>
              <a:gd name="connsiteY8" fmla="*/ 342900 h 3514728"/>
              <a:gd name="connsiteX9" fmla="*/ 761227 w 1007958"/>
              <a:gd name="connsiteY9" fmla="*/ 0 h 3514728"/>
              <a:gd name="connsiteX10" fmla="*/ 1007958 w 1007958"/>
              <a:gd name="connsiteY10" fmla="*/ 342899 h 3514728"/>
              <a:gd name="connsiteX11" fmla="*/ 1007958 w 1007958"/>
              <a:gd name="connsiteY11" fmla="*/ 3514728 h 3514728"/>
              <a:gd name="connsiteX12" fmla="*/ 761227 w 1007958"/>
              <a:gd name="connsiteY12" fmla="*/ 3514728 h 3514728"/>
              <a:gd name="connsiteX13" fmla="*/ 761227 w 1007958"/>
              <a:gd name="connsiteY13" fmla="*/ 342899 h 351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7958" h="3514728">
                <a:moveTo>
                  <a:pt x="245571" y="5976"/>
                </a:moveTo>
                <a:lnTo>
                  <a:pt x="245571" y="348292"/>
                </a:lnTo>
                <a:lnTo>
                  <a:pt x="245571" y="3514726"/>
                </a:lnTo>
                <a:lnTo>
                  <a:pt x="0" y="3514726"/>
                </a:lnTo>
                <a:lnTo>
                  <a:pt x="0" y="348292"/>
                </a:lnTo>
                <a:close/>
                <a:moveTo>
                  <a:pt x="246732" y="1"/>
                </a:moveTo>
                <a:lnTo>
                  <a:pt x="761226" y="1"/>
                </a:lnTo>
                <a:lnTo>
                  <a:pt x="761226" y="342900"/>
                </a:lnTo>
                <a:lnTo>
                  <a:pt x="246732" y="342900"/>
                </a:lnTo>
                <a:close/>
                <a:moveTo>
                  <a:pt x="761227" y="0"/>
                </a:moveTo>
                <a:lnTo>
                  <a:pt x="1007958" y="342899"/>
                </a:lnTo>
                <a:lnTo>
                  <a:pt x="1007958" y="3514728"/>
                </a:lnTo>
                <a:lnTo>
                  <a:pt x="761227" y="3514728"/>
                </a:lnTo>
                <a:lnTo>
                  <a:pt x="761227" y="342899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86905" y="3357562"/>
            <a:ext cx="461665" cy="2286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  <a:latin typeface="AR P行楷書体L" panose="03000300000000000000" pitchFamily="66" charset="-128"/>
                <a:ea typeface="AR P行楷書体L" panose="03000300000000000000" pitchFamily="66" charset="-128"/>
              </a:rPr>
              <a:t>宮城県環境政策課</a:t>
            </a:r>
            <a:endParaRPr kumimoji="1" lang="ja-JP" altLang="en-US" b="1" dirty="0">
              <a:solidFill>
                <a:schemeClr val="bg1"/>
              </a:solidFill>
              <a:latin typeface="AR P行楷書体L" panose="03000300000000000000" pitchFamily="66" charset="-128"/>
              <a:ea typeface="AR P行楷書体L" panose="03000300000000000000" pitchFamily="66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467772" y="3357562"/>
            <a:ext cx="461665" cy="2286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  <a:latin typeface="AR P行楷書体L" panose="03000300000000000000" pitchFamily="66" charset="-128"/>
                <a:ea typeface="AR P行楷書体L" panose="03000300000000000000" pitchFamily="66" charset="-128"/>
              </a:rPr>
              <a:t>宮城県環境政策課</a:t>
            </a:r>
            <a:endParaRPr kumimoji="1" lang="ja-JP" altLang="en-US" b="1" dirty="0">
              <a:solidFill>
                <a:schemeClr val="bg1"/>
              </a:solidFill>
              <a:latin typeface="AR P行楷書体L" panose="03000300000000000000" pitchFamily="66" charset="-128"/>
              <a:ea typeface="AR P行楷書体L" panose="03000300000000000000" pitchFamily="66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9817485" y="2157413"/>
            <a:ext cx="996206" cy="3171825"/>
          </a:xfrm>
          <a:prstGeom prst="rect">
            <a:avLst/>
          </a:prstGeom>
          <a:solidFill>
            <a:srgbClr val="009432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9070260" y="2157413"/>
            <a:ext cx="498240" cy="3171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348" y="2862975"/>
            <a:ext cx="1504782" cy="494587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14315" y="326572"/>
            <a:ext cx="783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案１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61943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485889" y="2157413"/>
            <a:ext cx="3000375" cy="3171825"/>
          </a:xfrm>
          <a:prstGeom prst="rect">
            <a:avLst/>
          </a:prstGeom>
          <a:solidFill>
            <a:srgbClr val="00B0F0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486267" y="2157414"/>
            <a:ext cx="1171576" cy="1200150"/>
          </a:xfrm>
          <a:prstGeom prst="rect">
            <a:avLst/>
          </a:prstGeom>
          <a:solidFill>
            <a:srgbClr val="00B0F0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4315" y="2157414"/>
            <a:ext cx="1171576" cy="1200150"/>
          </a:xfrm>
          <a:prstGeom prst="rect">
            <a:avLst/>
          </a:prstGeom>
          <a:solidFill>
            <a:srgbClr val="00B0F0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/>
          <p:cNvCxnSpPr/>
          <p:nvPr/>
        </p:nvCxnSpPr>
        <p:spPr>
          <a:xfrm>
            <a:off x="5900739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台形 10"/>
          <p:cNvSpPr/>
          <p:nvPr/>
        </p:nvSpPr>
        <p:spPr>
          <a:xfrm>
            <a:off x="2461017" y="1814513"/>
            <a:ext cx="1050120" cy="342899"/>
          </a:xfrm>
          <a:prstGeom prst="trapezoid">
            <a:avLst>
              <a:gd name="adj" fmla="val 7348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7810490" y="2157413"/>
            <a:ext cx="996206" cy="3171825"/>
          </a:xfrm>
          <a:prstGeom prst="rect">
            <a:avLst/>
          </a:prstGeom>
          <a:solidFill>
            <a:srgbClr val="00B0F0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638913" y="2157412"/>
            <a:ext cx="1171576" cy="1200150"/>
          </a:xfrm>
          <a:prstGeom prst="rect">
            <a:avLst/>
          </a:prstGeom>
          <a:solidFill>
            <a:srgbClr val="00B0F0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0810864" y="2157412"/>
            <a:ext cx="1171576" cy="1200150"/>
          </a:xfrm>
          <a:prstGeom prst="rect">
            <a:avLst/>
          </a:prstGeom>
          <a:solidFill>
            <a:srgbClr val="00B0F0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 30"/>
          <p:cNvSpPr/>
          <p:nvPr/>
        </p:nvSpPr>
        <p:spPr>
          <a:xfrm>
            <a:off x="8806695" y="1814511"/>
            <a:ext cx="1007958" cy="3514728"/>
          </a:xfrm>
          <a:custGeom>
            <a:avLst/>
            <a:gdLst>
              <a:gd name="connsiteX0" fmla="*/ 245571 w 1007958"/>
              <a:gd name="connsiteY0" fmla="*/ 5976 h 3514728"/>
              <a:gd name="connsiteX1" fmla="*/ 245571 w 1007958"/>
              <a:gd name="connsiteY1" fmla="*/ 348292 h 3514728"/>
              <a:gd name="connsiteX2" fmla="*/ 245571 w 1007958"/>
              <a:gd name="connsiteY2" fmla="*/ 3514726 h 3514728"/>
              <a:gd name="connsiteX3" fmla="*/ 0 w 1007958"/>
              <a:gd name="connsiteY3" fmla="*/ 3514726 h 3514728"/>
              <a:gd name="connsiteX4" fmla="*/ 0 w 1007958"/>
              <a:gd name="connsiteY4" fmla="*/ 348292 h 3514728"/>
              <a:gd name="connsiteX5" fmla="*/ 246732 w 1007958"/>
              <a:gd name="connsiteY5" fmla="*/ 1 h 3514728"/>
              <a:gd name="connsiteX6" fmla="*/ 761226 w 1007958"/>
              <a:gd name="connsiteY6" fmla="*/ 1 h 3514728"/>
              <a:gd name="connsiteX7" fmla="*/ 761226 w 1007958"/>
              <a:gd name="connsiteY7" fmla="*/ 342900 h 3514728"/>
              <a:gd name="connsiteX8" fmla="*/ 246732 w 1007958"/>
              <a:gd name="connsiteY8" fmla="*/ 342900 h 3514728"/>
              <a:gd name="connsiteX9" fmla="*/ 761227 w 1007958"/>
              <a:gd name="connsiteY9" fmla="*/ 0 h 3514728"/>
              <a:gd name="connsiteX10" fmla="*/ 1007958 w 1007958"/>
              <a:gd name="connsiteY10" fmla="*/ 342899 h 3514728"/>
              <a:gd name="connsiteX11" fmla="*/ 1007958 w 1007958"/>
              <a:gd name="connsiteY11" fmla="*/ 3514728 h 3514728"/>
              <a:gd name="connsiteX12" fmla="*/ 761227 w 1007958"/>
              <a:gd name="connsiteY12" fmla="*/ 3514728 h 3514728"/>
              <a:gd name="connsiteX13" fmla="*/ 761227 w 1007958"/>
              <a:gd name="connsiteY13" fmla="*/ 342899 h 351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7958" h="3514728">
                <a:moveTo>
                  <a:pt x="245571" y="5976"/>
                </a:moveTo>
                <a:lnTo>
                  <a:pt x="245571" y="348292"/>
                </a:lnTo>
                <a:lnTo>
                  <a:pt x="245571" y="3514726"/>
                </a:lnTo>
                <a:lnTo>
                  <a:pt x="0" y="3514726"/>
                </a:lnTo>
                <a:lnTo>
                  <a:pt x="0" y="348292"/>
                </a:lnTo>
                <a:close/>
                <a:moveTo>
                  <a:pt x="246732" y="1"/>
                </a:moveTo>
                <a:lnTo>
                  <a:pt x="761226" y="1"/>
                </a:lnTo>
                <a:lnTo>
                  <a:pt x="761226" y="342900"/>
                </a:lnTo>
                <a:lnTo>
                  <a:pt x="246732" y="342900"/>
                </a:lnTo>
                <a:close/>
                <a:moveTo>
                  <a:pt x="761227" y="0"/>
                </a:moveTo>
                <a:lnTo>
                  <a:pt x="1007958" y="342899"/>
                </a:lnTo>
                <a:lnTo>
                  <a:pt x="1007958" y="3514728"/>
                </a:lnTo>
                <a:lnTo>
                  <a:pt x="761227" y="3514728"/>
                </a:lnTo>
                <a:lnTo>
                  <a:pt x="761227" y="342899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86905" y="3357562"/>
            <a:ext cx="461665" cy="2286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  <a:latin typeface="AR P行楷書体L" panose="03000300000000000000" pitchFamily="66" charset="-128"/>
                <a:ea typeface="AR P行楷書体L" panose="03000300000000000000" pitchFamily="66" charset="-128"/>
              </a:rPr>
              <a:t>宮城県環境政策課</a:t>
            </a:r>
            <a:endParaRPr kumimoji="1" lang="ja-JP" altLang="en-US" b="1" dirty="0">
              <a:solidFill>
                <a:schemeClr val="bg1"/>
              </a:solidFill>
              <a:latin typeface="AR P行楷書体L" panose="03000300000000000000" pitchFamily="66" charset="-128"/>
              <a:ea typeface="AR P行楷書体L" panose="03000300000000000000" pitchFamily="66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467772" y="3357562"/>
            <a:ext cx="461665" cy="2286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  <a:latin typeface="AR P行楷書体L" panose="03000300000000000000" pitchFamily="66" charset="-128"/>
                <a:ea typeface="AR P行楷書体L" panose="03000300000000000000" pitchFamily="66" charset="-128"/>
              </a:rPr>
              <a:t>宮城県環境政策課</a:t>
            </a:r>
            <a:endParaRPr kumimoji="1" lang="ja-JP" altLang="en-US" b="1" dirty="0">
              <a:solidFill>
                <a:schemeClr val="bg1"/>
              </a:solidFill>
              <a:latin typeface="AR P行楷書体L" panose="03000300000000000000" pitchFamily="66" charset="-128"/>
              <a:ea typeface="AR P行楷書体L" panose="03000300000000000000" pitchFamily="66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9817485" y="2157413"/>
            <a:ext cx="996206" cy="3171825"/>
          </a:xfrm>
          <a:prstGeom prst="rect">
            <a:avLst/>
          </a:prstGeom>
          <a:solidFill>
            <a:srgbClr val="00B0F0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9070260" y="2157413"/>
            <a:ext cx="498240" cy="3171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66" y="2656281"/>
            <a:ext cx="1966717" cy="642937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677" y="2495907"/>
            <a:ext cx="778767" cy="61436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321" y="3571875"/>
            <a:ext cx="1470802" cy="1472806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314315" y="300446"/>
            <a:ext cx="1171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案２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62301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16</Words>
  <Application>Microsoft Office PowerPoint</Application>
  <PresentationFormat>ワイド画面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 P行楷書体L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本多 竜晟</dc:creator>
  <cp:lastModifiedBy>本多 竜晟</cp:lastModifiedBy>
  <cp:revision>8</cp:revision>
  <cp:lastPrinted>2024-04-30T08:35:07Z</cp:lastPrinted>
  <dcterms:created xsi:type="dcterms:W3CDTF">2024-04-22T04:15:52Z</dcterms:created>
  <dcterms:modified xsi:type="dcterms:W3CDTF">2024-04-30T08:35:10Z</dcterms:modified>
</cp:coreProperties>
</file>