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青木 紗世（新型インフル・国際感染症室）" initials="青木" lastIdx="18" clrIdx="0">
    <p:extLst>
      <p:ext uri="{19B8F6BF-5375-455C-9EA6-DF929625EA0E}">
        <p15:presenceInfo xmlns:p15="http://schemas.microsoft.com/office/powerpoint/2012/main" userId="S-1-5-21-2022458152-3381638288-3706476089-186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1A2DE2A-711D-49AB-B70F-863A810E921B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FB12D3B6-23FE-4B7D-A161-5B39F86DD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3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82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1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2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7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62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66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11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6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4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F72C-ABB1-4362-8ECF-4808A2C91EA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3752-D4B4-4C52-8C02-684154E7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6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231735" y="72418"/>
            <a:ext cx="11132085" cy="693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沖縄便の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搭乗客（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希望者）を対象とする無料検査</a:t>
            </a:r>
            <a:r>
              <a:rPr lang="ja-JP" altLang="en-US" sz="2800" b="1" dirty="0" smtClean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（内閣官房コロナ室）</a:t>
            </a:r>
            <a:endParaRPr lang="ja-JP" altLang="en-US" sz="2800" b="1" dirty="0">
              <a:solidFill>
                <a:schemeClr val="accent4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44729" y="750592"/>
            <a:ext cx="6156923" cy="350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沖縄県と他地域の間を移動する方たちについて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等検査を行い、沖縄県民と移動する方の安心を確保。早期の感染源探知、感染抑制に寄与。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検査対象</a:t>
            </a:r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1/20-2/28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搭乗分</a:t>
            </a:r>
            <a:r>
              <a:rPr lang="ja-JP" altLang="en-US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  <a:p>
            <a:pPr marL="893763" indent="-893763">
              <a:lnSpc>
                <a:spcPts val="1500"/>
              </a:lnSpc>
              <a:spcAft>
                <a:spcPts val="600"/>
              </a:spcAft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羽田、成田、中部、伊丹、関西、福岡空港から沖縄県内の空港へ向かう便の搭乗客のうち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検査を希望する者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（逆区間、経由便の利用も可）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spcAft>
                <a:spcPts val="600"/>
              </a:spcAft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1/20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搭乗分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の便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に関して、検査キット配送型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1/20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以前に購入された方へ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の払戻し等はありません。</a:t>
            </a:r>
          </a:p>
          <a:p>
            <a:pPr marL="85725" indent="-85725">
              <a:spcAft>
                <a:spcPts val="600"/>
              </a:spcAft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早朝便の場合は前日夕刻、夜遅い便の場合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当日夕刻までに検査を受けていただく場合があります。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>
              <a:spcAft>
                <a:spcPts val="600"/>
              </a:spcAft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事業主体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国（管理団体を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通じ、検査会社が実施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16900" y="829097"/>
            <a:ext cx="578027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検査費用</a:t>
            </a:r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無料（検査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希望者の自己負担なし）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検査方法（詳細は</a:t>
            </a:r>
            <a:r>
              <a:rPr lang="en-US" altLang="ja-JP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corona.go.jp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等で</a:t>
            </a: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紹介）</a:t>
            </a:r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空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港内ブース検査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型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抗原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定量・抗原定性検査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。搭乗当日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最短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分程度で結果が判明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要予約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②店舗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型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唾液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・抗原定性検査。</a:t>
            </a:r>
            <a:r>
              <a:rPr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唾液</a:t>
            </a:r>
            <a:r>
              <a:rPr lang="en-US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検査は、</a:t>
            </a:r>
            <a:r>
              <a:rPr lang="ja-JP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搭乗</a:t>
            </a:r>
            <a:r>
              <a:rPr lang="ja-JP" altLang="ja-JP" sz="1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日までに結果が</a:t>
            </a:r>
            <a:r>
              <a:rPr lang="ja-JP" altLang="en-US" sz="1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通知されるように時間的余裕を</a:t>
            </a:r>
            <a:r>
              <a:rPr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もって予約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③検査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キット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配送型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唾液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検査。</a:t>
            </a:r>
            <a:r>
              <a:rPr lang="ja-JP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搭乗</a:t>
            </a:r>
            <a:r>
              <a:rPr lang="ja-JP" altLang="ja-JP" sz="1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日までに結果</a:t>
            </a:r>
            <a:r>
              <a:rPr lang="ja-JP" altLang="ja-JP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通知されるように時間的余裕をもって申込み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</a:pP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検査で陽性判定の場合には搭乗をご遠慮いただく。</a:t>
            </a:r>
            <a:endParaRPr lang="en-US" altLang="ja-JP" sz="16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8131">
            <a:off x="9811247" y="5703967"/>
            <a:ext cx="198004" cy="38089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488" y="6153681"/>
            <a:ext cx="631867" cy="50807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8294907" y="4913706"/>
            <a:ext cx="1942697" cy="3772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国が契約する検査会社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8546429" y="5353701"/>
            <a:ext cx="7761" cy="69140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8924233" y="5368156"/>
            <a:ext cx="9676" cy="7083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/>
          <p:cNvSpPr/>
          <p:nvPr/>
        </p:nvSpPr>
        <p:spPr>
          <a:xfrm>
            <a:off x="9715991" y="5234049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287128" y="4404793"/>
            <a:ext cx="3723972" cy="3605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検査キット配送型（イメージ）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10483" flipH="1">
            <a:off x="9041560" y="5905318"/>
            <a:ext cx="67505" cy="296763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8205234" y="5808983"/>
            <a:ext cx="80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8255" y="6165252"/>
            <a:ext cx="242680" cy="511738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60469" y="6358765"/>
            <a:ext cx="1792226" cy="308429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68470">
            <a:off x="10969570" y="5863685"/>
            <a:ext cx="519623" cy="236917"/>
          </a:xfrm>
          <a:prstGeom prst="rect">
            <a:avLst/>
          </a:prstGeom>
        </p:spPr>
      </p:pic>
      <p:cxnSp>
        <p:nvCxnSpPr>
          <p:cNvPr id="60" name="直線矢印コネクタ 59"/>
          <p:cNvCxnSpPr/>
          <p:nvPr/>
        </p:nvCxnSpPr>
        <p:spPr>
          <a:xfrm flipV="1">
            <a:off x="9299276" y="5366658"/>
            <a:ext cx="7761" cy="69140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>
            <a:off x="9677080" y="5381113"/>
            <a:ext cx="9676" cy="7083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524115" y="5424489"/>
            <a:ext cx="84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検査キット配送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61003" y="5640871"/>
            <a:ext cx="62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キット返送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420880" y="5469072"/>
            <a:ext cx="794720" cy="280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結果通知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9614002" y="6505561"/>
            <a:ext cx="67614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/>
          <p:cNvSpPr/>
          <p:nvPr/>
        </p:nvSpPr>
        <p:spPr>
          <a:xfrm>
            <a:off x="10083540" y="6170730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9406" y="5316412"/>
            <a:ext cx="579249" cy="302628"/>
          </a:xfrm>
          <a:prstGeom prst="rect">
            <a:avLst/>
          </a:prstGeom>
        </p:spPr>
      </p:pic>
      <p:sp>
        <p:nvSpPr>
          <p:cNvPr id="67" name="正方形/長方形 66"/>
          <p:cNvSpPr/>
          <p:nvPr/>
        </p:nvSpPr>
        <p:spPr>
          <a:xfrm>
            <a:off x="4231108" y="4415625"/>
            <a:ext cx="3739447" cy="343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②店舗検査型（イメージ）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8131">
            <a:off x="5503321" y="5630131"/>
            <a:ext cx="198004" cy="380899"/>
          </a:xfrm>
          <a:prstGeom prst="rect">
            <a:avLst/>
          </a:prstGeom>
        </p:spPr>
      </p:pic>
      <p:sp>
        <p:nvSpPr>
          <p:cNvPr id="72" name="正方形/長方形 71"/>
          <p:cNvSpPr/>
          <p:nvPr/>
        </p:nvSpPr>
        <p:spPr>
          <a:xfrm>
            <a:off x="4230259" y="4912360"/>
            <a:ext cx="2436535" cy="3772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国が契約する検査会社の店舗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 flipV="1">
            <a:off x="4390341" y="5352355"/>
            <a:ext cx="7761" cy="69140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楕円 74"/>
          <p:cNvSpPr/>
          <p:nvPr/>
        </p:nvSpPr>
        <p:spPr>
          <a:xfrm>
            <a:off x="4230259" y="6116267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34484" y="5798561"/>
            <a:ext cx="546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予約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2399" y="6177441"/>
            <a:ext cx="242680" cy="511738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2194" y="6365400"/>
            <a:ext cx="1792226" cy="308429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68470">
            <a:off x="6925715" y="5862339"/>
            <a:ext cx="519623" cy="236917"/>
          </a:xfrm>
          <a:prstGeom prst="rect">
            <a:avLst/>
          </a:prstGeom>
        </p:spPr>
      </p:pic>
      <p:cxnSp>
        <p:nvCxnSpPr>
          <p:cNvPr id="81" name="直線矢印コネクタ 80"/>
          <p:cNvCxnSpPr/>
          <p:nvPr/>
        </p:nvCxnSpPr>
        <p:spPr>
          <a:xfrm flipV="1">
            <a:off x="4767268" y="5365312"/>
            <a:ext cx="7761" cy="69140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>
            <a:off x="5368592" y="5379767"/>
            <a:ext cx="9676" cy="7083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5279457" y="5392389"/>
            <a:ext cx="794720" cy="280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結果通知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5549827" y="6504215"/>
            <a:ext cx="67614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楕円 87"/>
          <p:cNvSpPr/>
          <p:nvPr/>
        </p:nvSpPr>
        <p:spPr>
          <a:xfrm>
            <a:off x="5958903" y="6159523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088410" y="5559603"/>
            <a:ext cx="1679728" cy="5969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国が契約する検査会社の店舗＠空港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925029" y="6453020"/>
            <a:ext cx="1115199" cy="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楕円 43"/>
          <p:cNvSpPr/>
          <p:nvPr/>
        </p:nvSpPr>
        <p:spPr>
          <a:xfrm>
            <a:off x="1268796" y="6104917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626662" y="5748608"/>
            <a:ext cx="1358980" cy="991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/>
          <p:cNvSpPr/>
          <p:nvPr/>
        </p:nvSpPr>
        <p:spPr>
          <a:xfrm>
            <a:off x="213889" y="5404198"/>
            <a:ext cx="684505" cy="2763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55845" y="4415625"/>
            <a:ext cx="3725052" cy="3441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①空港内ブース検査型（イメージ）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3" name="図 1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292" y="5188896"/>
            <a:ext cx="1792226" cy="308429"/>
          </a:xfrm>
          <a:prstGeom prst="rect">
            <a:avLst/>
          </a:prstGeom>
        </p:spPr>
      </p:pic>
      <p:pic>
        <p:nvPicPr>
          <p:cNvPr id="114" name="図 1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68470">
            <a:off x="2854980" y="4862484"/>
            <a:ext cx="519645" cy="23692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5516" y="6234543"/>
            <a:ext cx="579249" cy="302628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2419157" y="6234543"/>
            <a:ext cx="13686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その場で結果通知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504" y="6152649"/>
            <a:ext cx="242680" cy="511738"/>
          </a:xfrm>
          <a:prstGeom prst="rect">
            <a:avLst/>
          </a:prstGeom>
        </p:spPr>
      </p:pic>
      <p:cxnSp>
        <p:nvCxnSpPr>
          <p:cNvPr id="64" name="直線コネクタ 63"/>
          <p:cNvCxnSpPr/>
          <p:nvPr/>
        </p:nvCxnSpPr>
        <p:spPr>
          <a:xfrm flipH="1">
            <a:off x="475462" y="5743866"/>
            <a:ext cx="161360" cy="269414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9022" y="5688102"/>
            <a:ext cx="58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予約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425680" y="5559603"/>
            <a:ext cx="988114" cy="28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店舗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</a:t>
            </a:r>
            <a:endParaRPr kumimoji="1"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63339" y="0"/>
            <a:ext cx="1238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2022.1.17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026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370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達也（新型インフル・国際感染症室）</dc:creator>
  <cp:lastModifiedBy>上田 治明（新型インフル・国際感染症室）</cp:lastModifiedBy>
  <cp:revision>141</cp:revision>
  <cp:lastPrinted>2022-01-17T06:06:17Z</cp:lastPrinted>
  <dcterms:created xsi:type="dcterms:W3CDTF">2021-07-07T02:47:20Z</dcterms:created>
  <dcterms:modified xsi:type="dcterms:W3CDTF">2022-01-17T06:29:02Z</dcterms:modified>
</cp:coreProperties>
</file>