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79C"/>
    <a:srgbClr val="F20ECC"/>
    <a:srgbClr val="99CCFF"/>
    <a:srgbClr val="FF66CC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8" autoAdjust="0"/>
    <p:restoredTop sz="95184" autoAdjust="0"/>
  </p:normalViewPr>
  <p:slideViewPr>
    <p:cSldViewPr snapToGrid="0">
      <p:cViewPr varScale="1">
        <p:scale>
          <a:sx n="62" d="100"/>
          <a:sy n="62" d="100"/>
        </p:scale>
        <p:origin x="21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6/11/relationships/changesInfo" Target="changesInfos/changesInfo1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upi@apost.plala.or.jp" userId="d866abe284e321db" providerId="LiveId" clId="{818FC065-99E7-45CC-8CF6-2D35543FD6C7}"/>
    <pc:docChg chg="modSld modMainMaster modNotesMaster">
      <pc:chgData name="ayupi@apost.plala.or.jp" userId="d866abe284e321db" providerId="LiveId" clId="{818FC065-99E7-45CC-8CF6-2D35543FD6C7}" dt="2025-01-11T14:00:58.431" v="492" actId="207"/>
      <pc:docMkLst>
        <pc:docMk/>
      </pc:docMkLst>
      <pc:sldChg chg="modSp mod setBg">
        <pc:chgData name="ayupi@apost.plala.or.jp" userId="d866abe284e321db" providerId="LiveId" clId="{818FC065-99E7-45CC-8CF6-2D35543FD6C7}" dt="2025-01-11T14:00:58.431" v="492" actId="207"/>
        <pc:sldMkLst>
          <pc:docMk/>
          <pc:sldMk cId="285199510" sldId="259"/>
        </pc:sldMkLst>
        <pc:spChg chg="mod">
          <ac:chgData name="ayupi@apost.plala.or.jp" userId="d866abe284e321db" providerId="LiveId" clId="{818FC065-99E7-45CC-8CF6-2D35543FD6C7}" dt="2025-01-11T13:29:49.278" v="24" actId="1076"/>
          <ac:spMkLst>
            <pc:docMk/>
            <pc:sldMk cId="285199510" sldId="259"/>
            <ac:spMk id="2" creationId="{00000000-0000-0000-0000-000000000000}"/>
          </ac:spMkLst>
        </pc:spChg>
        <pc:spChg chg="mod">
          <ac:chgData name="ayupi@apost.plala.or.jp" userId="d866abe284e321db" providerId="LiveId" clId="{818FC065-99E7-45CC-8CF6-2D35543FD6C7}" dt="2025-01-11T13:27:01.909" v="18" actId="207"/>
          <ac:spMkLst>
            <pc:docMk/>
            <pc:sldMk cId="285199510" sldId="259"/>
            <ac:spMk id="5" creationId="{CE0801C0-B623-D412-5FF6-2BD1EAD5A243}"/>
          </ac:spMkLst>
        </pc:spChg>
        <pc:spChg chg="mod">
          <ac:chgData name="ayupi@apost.plala.or.jp" userId="d866abe284e321db" providerId="LiveId" clId="{818FC065-99E7-45CC-8CF6-2D35543FD6C7}" dt="2025-01-11T13:42:01.280" v="192" actId="1076"/>
          <ac:spMkLst>
            <pc:docMk/>
            <pc:sldMk cId="285199510" sldId="259"/>
            <ac:spMk id="6" creationId="{56514CDA-2760-2370-9420-7DCFEA0C1D15}"/>
          </ac:spMkLst>
        </pc:spChg>
        <pc:spChg chg="mod">
          <ac:chgData name="ayupi@apost.plala.or.jp" userId="d866abe284e321db" providerId="LiveId" clId="{818FC065-99E7-45CC-8CF6-2D35543FD6C7}" dt="2025-01-11T13:36:04.164" v="29" actId="207"/>
          <ac:spMkLst>
            <pc:docMk/>
            <pc:sldMk cId="285199510" sldId="259"/>
            <ac:spMk id="12" creationId="{AC958148-CEE2-D645-C3CD-117DFFE264A0}"/>
          </ac:spMkLst>
        </pc:spChg>
        <pc:spChg chg="mod">
          <ac:chgData name="ayupi@apost.plala.or.jp" userId="d866abe284e321db" providerId="LiveId" clId="{818FC065-99E7-45CC-8CF6-2D35543FD6C7}" dt="2025-01-11T13:26:11.624" v="13" actId="1035"/>
          <ac:spMkLst>
            <pc:docMk/>
            <pc:sldMk cId="285199510" sldId="259"/>
            <ac:spMk id="25" creationId="{5C09306B-D981-E7DE-EF97-1E38861995D7}"/>
          </ac:spMkLst>
        </pc:spChg>
        <pc:spChg chg="mod ord">
          <ac:chgData name="ayupi@apost.plala.or.jp" userId="d866abe284e321db" providerId="LiveId" clId="{818FC065-99E7-45CC-8CF6-2D35543FD6C7}" dt="2025-01-11T14:00:27.045" v="456" actId="1076"/>
          <ac:spMkLst>
            <pc:docMk/>
            <pc:sldMk cId="285199510" sldId="259"/>
            <ac:spMk id="39" creationId="{00000000-0000-0000-0000-000000000000}"/>
          </ac:spMkLst>
        </pc:spChg>
        <pc:spChg chg="mod ord">
          <ac:chgData name="ayupi@apost.plala.or.jp" userId="d866abe284e321db" providerId="LiveId" clId="{818FC065-99E7-45CC-8CF6-2D35543FD6C7}" dt="2025-01-11T13:40:29.653" v="190" actId="1076"/>
          <ac:spMkLst>
            <pc:docMk/>
            <pc:sldMk cId="285199510" sldId="259"/>
            <ac:spMk id="43" creationId="{00000000-0000-0000-0000-000000000000}"/>
          </ac:spMkLst>
        </pc:spChg>
        <pc:spChg chg="mod">
          <ac:chgData name="ayupi@apost.plala.or.jp" userId="d866abe284e321db" providerId="LiveId" clId="{818FC065-99E7-45CC-8CF6-2D35543FD6C7}" dt="2025-01-11T13:39:30.217" v="159" actId="1076"/>
          <ac:spMkLst>
            <pc:docMk/>
            <pc:sldMk cId="285199510" sldId="259"/>
            <ac:spMk id="46" creationId="{649CA92A-796D-F250-8F2C-1389A95F4AB7}"/>
          </ac:spMkLst>
        </pc:spChg>
        <pc:spChg chg="mod">
          <ac:chgData name="ayupi@apost.plala.or.jp" userId="d866abe284e321db" providerId="LiveId" clId="{818FC065-99E7-45CC-8CF6-2D35543FD6C7}" dt="2025-01-11T13:39:31.827" v="160" actId="1076"/>
          <ac:spMkLst>
            <pc:docMk/>
            <pc:sldMk cId="285199510" sldId="259"/>
            <ac:spMk id="47" creationId="{3432C889-D823-7568-FB66-79C9F9381B75}"/>
          </ac:spMkLst>
        </pc:spChg>
        <pc:spChg chg="mod">
          <ac:chgData name="ayupi@apost.plala.or.jp" userId="d866abe284e321db" providerId="LiveId" clId="{818FC065-99E7-45CC-8CF6-2D35543FD6C7}" dt="2025-01-11T14:00:42.554" v="460" actId="1076"/>
          <ac:spMkLst>
            <pc:docMk/>
            <pc:sldMk cId="285199510" sldId="259"/>
            <ac:spMk id="48" creationId="{60BA45F2-16BF-683C-85A9-B84B1089A03B}"/>
          </ac:spMkLst>
        </pc:spChg>
        <pc:spChg chg="mod">
          <ac:chgData name="ayupi@apost.plala.or.jp" userId="d866abe284e321db" providerId="LiveId" clId="{818FC065-99E7-45CC-8CF6-2D35543FD6C7}" dt="2025-01-11T14:00:58.431" v="492" actId="207"/>
          <ac:spMkLst>
            <pc:docMk/>
            <pc:sldMk cId="285199510" sldId="259"/>
            <ac:spMk id="51" creationId="{0E925D21-0F75-9305-2319-060E651EF382}"/>
          </ac:spMkLst>
        </pc:spChg>
        <pc:picChg chg="mod ord">
          <ac:chgData name="ayupi@apost.plala.or.jp" userId="d866abe284e321db" providerId="LiveId" clId="{818FC065-99E7-45CC-8CF6-2D35543FD6C7}" dt="2025-01-11T14:00:36.960" v="459" actId="1076"/>
          <ac:picMkLst>
            <pc:docMk/>
            <pc:sldMk cId="285199510" sldId="259"/>
            <ac:picMk id="10" creationId="{26BB463A-FE8F-5CB5-07FC-79567FE4D939}"/>
          </ac:picMkLst>
        </pc:picChg>
      </pc:sldChg>
      <pc:sldMasterChg chg="setBg modSldLayout">
        <pc:chgData name="ayupi@apost.plala.or.jp" userId="d866abe284e321db" providerId="LiveId" clId="{818FC065-99E7-45CC-8CF6-2D35543FD6C7}" dt="2025-01-11T13:28:33.570" v="22"/>
        <pc:sldMasterMkLst>
          <pc:docMk/>
          <pc:sldMasterMk cId="1718683758" sldId="2147483687"/>
        </pc:sldMasterMkLst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461492548" sldId="2147483688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1603443742" sldId="2147483689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3652322881" sldId="2147483690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145834699" sldId="2147483691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2067357100" sldId="2147483692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1813851275" sldId="2147483693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3556854591" sldId="2147483694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2160926787" sldId="2147483695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3874513114" sldId="2147483696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1485366687" sldId="2147483697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2612197469" sldId="2147483698"/>
          </pc:sldLayoutMkLst>
        </pc:sldLayoutChg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1718683758" sldId="2147483687"/>
            <pc:sldLayoutMk cId="1416258619" sldId="2147483699"/>
          </pc:sldLayoutMkLst>
        </pc:sldLayoutChg>
      </pc:sldMasterChg>
      <pc:sldMasterChg chg="setBg modSldLayout">
        <pc:chgData name="ayupi@apost.plala.or.jp" userId="d866abe284e321db" providerId="LiveId" clId="{818FC065-99E7-45CC-8CF6-2D35543FD6C7}" dt="2025-01-11T13:28:33.570" v="22"/>
        <pc:sldMasterMkLst>
          <pc:docMk/>
          <pc:sldMasterMk cId="38443896" sldId="2147483700"/>
        </pc:sldMasterMkLst>
        <pc:sldLayoutChg chg="setBg">
          <pc:chgData name="ayupi@apost.plala.or.jp" userId="d866abe284e321db" providerId="LiveId" clId="{818FC065-99E7-45CC-8CF6-2D35543FD6C7}" dt="2025-01-11T13:28:33.570" v="22"/>
          <pc:sldLayoutMkLst>
            <pc:docMk/>
            <pc:sldMasterMk cId="38443896" sldId="2147483700"/>
            <pc:sldLayoutMk cId="3148520460" sldId="214748370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073" cy="497847"/>
          </a:xfrm>
          <a:prstGeom prst="rect">
            <a:avLst/>
          </a:prstGeom>
        </p:spPr>
        <p:txBody>
          <a:bodyPr vert="horz" lIns="92014" tIns="46007" rIns="92014" bIns="460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003" y="1"/>
            <a:ext cx="2945073" cy="497847"/>
          </a:xfrm>
          <a:prstGeom prst="rect">
            <a:avLst/>
          </a:prstGeom>
        </p:spPr>
        <p:txBody>
          <a:bodyPr vert="horz" lIns="92014" tIns="46007" rIns="92014" bIns="46007" rtlCol="0"/>
          <a:lstStyle>
            <a:lvl1pPr algn="r">
              <a:defRPr sz="1200"/>
            </a:lvl1pPr>
          </a:lstStyle>
          <a:p>
            <a:fld id="{10F1ED66-9CCE-4E58-886F-A38DF12631BE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14" tIns="46007" rIns="92014" bIns="460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51" y="4777425"/>
            <a:ext cx="5437179" cy="3907787"/>
          </a:xfrm>
          <a:prstGeom prst="rect">
            <a:avLst/>
          </a:prstGeom>
        </p:spPr>
        <p:txBody>
          <a:bodyPr vert="horz" lIns="92014" tIns="46007" rIns="92014" bIns="460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792"/>
            <a:ext cx="2945073" cy="497847"/>
          </a:xfrm>
          <a:prstGeom prst="rect">
            <a:avLst/>
          </a:prstGeom>
        </p:spPr>
        <p:txBody>
          <a:bodyPr vert="horz" lIns="92014" tIns="46007" rIns="92014" bIns="460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003" y="9428792"/>
            <a:ext cx="2945073" cy="497847"/>
          </a:xfrm>
          <a:prstGeom prst="rect">
            <a:avLst/>
          </a:prstGeom>
        </p:spPr>
        <p:txBody>
          <a:bodyPr vert="horz" lIns="92014" tIns="46007" rIns="92014" bIns="46007" rtlCol="0" anchor="b"/>
          <a:lstStyle>
            <a:lvl1pPr algn="r">
              <a:defRPr sz="1200"/>
            </a:lvl1pPr>
          </a:lstStyle>
          <a:p>
            <a:fld id="{604734AD-4863-4500-87F4-9AAA43C1D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38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492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6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197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5B65ED-B7BE-481B-A87E-EA40FA0B8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527227"/>
            <a:ext cx="5915025" cy="1914450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1625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4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3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3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35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85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85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92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51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E65BA-B766-4F9E-B624-4600DB126266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DE084-E1AA-4B35-8F77-53D330602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68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8664406"/>
            <a:ext cx="6122423" cy="438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51" dirty="0"/>
              <a:t>■お申込み・問い合わせ先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4504" y="6153618"/>
            <a:ext cx="5908228" cy="2163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申込締切　令和７年２月１４日（金）</a:t>
            </a:r>
            <a:endParaRPr lang="en-US" altLang="ja-JP" sz="2400" b="1" dirty="0"/>
          </a:p>
          <a:p>
            <a:pPr algn="ctr"/>
            <a:endParaRPr lang="en-US" altLang="ja-JP" sz="1600" b="1" u="sng" dirty="0"/>
          </a:p>
          <a:p>
            <a:r>
              <a:rPr lang="ja-JP" altLang="en-US" sz="1351" dirty="0"/>
              <a:t>　申込方法　　　</a:t>
            </a:r>
            <a:endParaRPr lang="en-US" altLang="ja-JP" sz="1351" dirty="0"/>
          </a:p>
          <a:p>
            <a:r>
              <a:rPr lang="ja-JP" altLang="en-US" sz="1351" dirty="0"/>
              <a:t>　①　</a:t>
            </a:r>
            <a:r>
              <a:rPr lang="en-US" altLang="ja-JP" sz="1351" dirty="0"/>
              <a:t>QR</a:t>
            </a:r>
            <a:r>
              <a:rPr lang="ja-JP" altLang="en-US" sz="1351" dirty="0"/>
              <a:t>コードから</a:t>
            </a:r>
            <a:r>
              <a:rPr lang="en-US" altLang="ja-JP" sz="1351" dirty="0"/>
              <a:t>HP</a:t>
            </a:r>
            <a:r>
              <a:rPr lang="ja-JP" altLang="en-US" sz="1351" dirty="0"/>
              <a:t>にアクセス。申込書記入の上、</a:t>
            </a:r>
            <a:endParaRPr lang="en-US" altLang="ja-JP" sz="1351" dirty="0"/>
          </a:p>
          <a:p>
            <a:r>
              <a:rPr lang="ja-JP" altLang="en-US" sz="1351" dirty="0"/>
              <a:t>　　　電子メールに添付して送付。</a:t>
            </a:r>
            <a:endParaRPr lang="en-US" altLang="ja-JP" sz="1351" dirty="0"/>
          </a:p>
          <a:p>
            <a:r>
              <a:rPr lang="ja-JP" altLang="en-US" sz="1351" dirty="0"/>
              <a:t>　②　上記に記入して、</a:t>
            </a:r>
            <a:r>
              <a:rPr lang="en-US" altLang="ja-JP" sz="1351" dirty="0"/>
              <a:t>FAX</a:t>
            </a:r>
            <a:r>
              <a:rPr lang="ja-JP" altLang="en-US" sz="1351" dirty="0"/>
              <a:t>送付。</a:t>
            </a:r>
            <a:endParaRPr lang="en-US" altLang="ja-JP" sz="1351" dirty="0"/>
          </a:p>
          <a:p>
            <a:endParaRPr lang="en-US" altLang="ja-JP" sz="1351" dirty="0"/>
          </a:p>
          <a:p>
            <a:r>
              <a:rPr lang="en-US" altLang="ja-JP" sz="1351" dirty="0"/>
              <a:t>※</a:t>
            </a:r>
            <a:r>
              <a:rPr lang="ja-JP" altLang="en-US" sz="1351" dirty="0"/>
              <a:t>参加申し込みの際に取得した個人情報は本事業以外の</a:t>
            </a:r>
            <a:endParaRPr lang="en-US" altLang="ja-JP" sz="1351" dirty="0"/>
          </a:p>
          <a:p>
            <a:r>
              <a:rPr lang="ja-JP" altLang="en-US" sz="1351" dirty="0"/>
              <a:t>目的では使用いたしません。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9129553"/>
            <a:ext cx="6012732" cy="715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/>
              <a:t>宮城県仙台農業改良普及センター先進技術第二班（担当　伊藤）</a:t>
            </a:r>
            <a:endParaRPr lang="en-US" altLang="ja-JP" sz="1351" dirty="0"/>
          </a:p>
          <a:p>
            <a:r>
              <a:rPr lang="en-US" altLang="ja-JP" sz="1351" dirty="0"/>
              <a:t>TEL</a:t>
            </a:r>
            <a:r>
              <a:rPr lang="ja-JP" altLang="en-US" sz="1351" dirty="0"/>
              <a:t>：０２２－２７５－８３７４　</a:t>
            </a:r>
            <a:r>
              <a:rPr lang="en-US" altLang="ja-JP" sz="1351" dirty="0"/>
              <a:t>FAX</a:t>
            </a:r>
            <a:r>
              <a:rPr lang="ja-JP" altLang="en-US" sz="1351" dirty="0"/>
              <a:t>：０２２－２７５</a:t>
            </a:r>
            <a:r>
              <a:rPr lang="ja-JP" altLang="en-US" sz="1351" dirty="0" err="1"/>
              <a:t>ー</a:t>
            </a:r>
            <a:r>
              <a:rPr lang="ja-JP" altLang="en-US" sz="1351" dirty="0"/>
              <a:t>０２９６</a:t>
            </a:r>
            <a:endParaRPr lang="en-US" altLang="ja-JP" sz="1351" dirty="0"/>
          </a:p>
          <a:p>
            <a:r>
              <a:rPr lang="en-US" altLang="ja-JP" sz="1351" dirty="0"/>
              <a:t>E-mail</a:t>
            </a:r>
            <a:r>
              <a:rPr lang="ja-JP" altLang="en-US" sz="1351" dirty="0"/>
              <a:t>：</a:t>
            </a:r>
            <a:r>
              <a:rPr lang="en-US" altLang="ja-JP" sz="1351" dirty="0"/>
              <a:t>sdnkt2@pref.miyagi.lg.jp</a:t>
            </a:r>
            <a:endParaRPr lang="ja-JP" altLang="en-US" sz="135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22268"/>
            <a:ext cx="612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別紙</a:t>
            </a:r>
            <a:r>
              <a:rPr lang="en-US" altLang="ja-JP" dirty="0"/>
              <a:t>】</a:t>
            </a:r>
            <a:r>
              <a:rPr lang="ja-JP" altLang="en-US" dirty="0"/>
              <a:t>参加申込書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328445"/>
              </p:ext>
            </p:extLst>
          </p:nvPr>
        </p:nvGraphicFramePr>
        <p:xfrm>
          <a:off x="52251" y="376800"/>
          <a:ext cx="6671675" cy="5591606"/>
        </p:xfrm>
        <a:graphic>
          <a:graphicData uri="http://schemas.openxmlformats.org/drawingml/2006/table">
            <a:tbl>
              <a:tblPr/>
              <a:tblGrid>
                <a:gridCol w="1451744">
                  <a:extLst>
                    <a:ext uri="{9D8B030D-6E8A-4147-A177-3AD203B41FA5}">
                      <a16:colId xmlns:a16="http://schemas.microsoft.com/office/drawing/2014/main" val="1896237380"/>
                    </a:ext>
                  </a:extLst>
                </a:gridCol>
                <a:gridCol w="1091159">
                  <a:extLst>
                    <a:ext uri="{9D8B030D-6E8A-4147-A177-3AD203B41FA5}">
                      <a16:colId xmlns:a16="http://schemas.microsoft.com/office/drawing/2014/main" val="3747299519"/>
                    </a:ext>
                  </a:extLst>
                </a:gridCol>
                <a:gridCol w="4040777">
                  <a:extLst>
                    <a:ext uri="{9D8B030D-6E8A-4147-A177-3AD203B41FA5}">
                      <a16:colId xmlns:a16="http://schemas.microsoft.com/office/drawing/2014/main" val="2499802608"/>
                    </a:ext>
                  </a:extLst>
                </a:gridCol>
                <a:gridCol w="87995">
                  <a:extLst>
                    <a:ext uri="{9D8B030D-6E8A-4147-A177-3AD203B41FA5}">
                      <a16:colId xmlns:a16="http://schemas.microsoft.com/office/drawing/2014/main" val="1932157107"/>
                    </a:ext>
                  </a:extLst>
                </a:gridCol>
              </a:tblGrid>
              <a:tr h="4655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法人名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385001"/>
                  </a:ext>
                </a:extLst>
              </a:tr>
              <a:tr h="32528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役職・氏名</a:t>
                      </a:r>
                      <a:b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役職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　　名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109703"/>
                  </a:ext>
                </a:extLst>
              </a:tr>
              <a:tr h="3252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268742"/>
                  </a:ext>
                </a:extLst>
              </a:tr>
              <a:tr h="3252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422732"/>
                  </a:ext>
                </a:extLst>
              </a:tr>
              <a:tr h="3252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410138"/>
                  </a:ext>
                </a:extLst>
              </a:tr>
              <a:tr h="44306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連絡先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電話：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089523"/>
                  </a:ext>
                </a:extLst>
              </a:tr>
              <a:tr h="4430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携帯電話（緊急用）：　　　　　　　　　　　　　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331867"/>
                  </a:ext>
                </a:extLst>
              </a:tr>
              <a:tr h="4430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メール：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794293"/>
                  </a:ext>
                </a:extLst>
              </a:tr>
              <a:tr h="14413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講師への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質問</a:t>
                      </a:r>
                      <a:b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167564"/>
                  </a:ext>
                </a:extLst>
              </a:tr>
              <a:tr h="105438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個別相談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を希望の場合、記入してください。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相談内容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（　　　　　　　　　　　　　　　　　　　　　　）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608" marR="5608" marT="5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15268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055" y="6776266"/>
            <a:ext cx="1851829" cy="188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576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589</TotalTime>
  <Words>196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　あゆ美</dc:creator>
  <cp:lastModifiedBy>伊藤　あゆ美</cp:lastModifiedBy>
  <cp:revision>43</cp:revision>
  <cp:lastPrinted>2025-01-14T02:59:47Z</cp:lastPrinted>
  <dcterms:created xsi:type="dcterms:W3CDTF">2023-11-07T05:52:01Z</dcterms:created>
  <dcterms:modified xsi:type="dcterms:W3CDTF">2025-01-17T08:16:16Z</dcterms:modified>
</cp:coreProperties>
</file>