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9675" cy="1069181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D5"/>
    <a:srgbClr val="FFFBBE"/>
    <a:srgbClr val="FEF200"/>
    <a:srgbClr val="E403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14" y="1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09481" y="1323040"/>
            <a:ext cx="6161650" cy="14465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もしか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して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尿蛋白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が出ていませんか？</a:t>
            </a:r>
            <a:endParaRPr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尿</a:t>
            </a:r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蛋白が出ているあなたは直ちに</a:t>
            </a:r>
            <a:endParaRPr kumimoji="1"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医療機関を受診してください</a:t>
            </a:r>
            <a:endParaRPr kumimoji="1"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63522" y="3060433"/>
            <a:ext cx="5831996" cy="1261884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特定健康診査の結果で、糖尿病が疑われ、かつ</a:t>
            </a:r>
            <a:endParaRPr lang="en-US" altLang="ja-JP" sz="2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尿</a:t>
            </a:r>
            <a:r>
              <a:rPr kumimoji="1" lang="ja-JP" altLang="en-US" sz="2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蛋白</a:t>
            </a:r>
            <a:r>
              <a:rPr lang="ja-JP" altLang="en-US" sz="2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がでている方は、</a:t>
            </a:r>
            <a:endParaRPr lang="en-US" altLang="ja-JP" sz="2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2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糖尿病性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腎症の疑い </a:t>
            </a:r>
            <a:r>
              <a:rPr kumimoji="1"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があります</a:t>
            </a:r>
            <a:endParaRPr kumimoji="1"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09481" y="6218461"/>
            <a:ext cx="6172668" cy="157735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糖尿病性腎症</a:t>
            </a:r>
            <a:r>
              <a:rPr lang="ja-JP" altLang="en-US" sz="2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を知っていますか</a:t>
            </a:r>
            <a:endParaRPr lang="en-US" altLang="ja-JP" sz="2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05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多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くの場合、自覚症状がなく知らず知らずのうちに進行してしまう病気です</a:t>
            </a:r>
            <a:endParaRPr lang="en-US" altLang="ja-JP" sz="105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あと数年で手遅れになるかもしれません</a:t>
            </a:r>
            <a:endParaRPr kumimoji="1"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93186" y="7919799"/>
            <a:ext cx="6172668" cy="58477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6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専門医が分からない場合は、かかりつけ医に御相談ください</a:t>
            </a:r>
            <a:endParaRPr lang="en-US" altLang="ja-JP" sz="1600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en-US" altLang="ja-JP" sz="16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受診時の尿検査の実施については、かかりつけ医と相談してください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437953" y="496773"/>
            <a:ext cx="4683134" cy="523220"/>
          </a:xfrm>
          <a:prstGeom prst="rect">
            <a:avLst/>
          </a:prstGeom>
          <a:solidFill>
            <a:srgbClr val="FFFBBE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○○市からの大事なお知らせ</a:t>
            </a:r>
            <a:endParaRPr kumimoji="1"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84503" y="8628557"/>
            <a:ext cx="5411606" cy="1723549"/>
          </a:xfrm>
          <a:prstGeom prst="rect">
            <a:avLst/>
          </a:prstGeom>
          <a:solidFill>
            <a:srgbClr val="FFFCD5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このお知らせに関するお問い合わせ先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○○市　○○○○○　○○○○課</a:t>
            </a:r>
            <a:endParaRPr kumimoji="1"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☎　</a:t>
            </a:r>
            <a:r>
              <a:rPr lang="en-US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000-000-0000</a:t>
            </a:r>
          </a:p>
          <a:p>
            <a:pPr algn="ctr"/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受付時間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17:15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（土日祝日を除く）</a:t>
            </a:r>
            <a:endParaRPr kumimoji="1"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監修：宮城県　宮城県医師会　宮城県糖尿病対策推進会議</a:t>
            </a:r>
            <a:endParaRPr kumimoji="1"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94834" y="4607473"/>
            <a:ext cx="6790944" cy="1477328"/>
          </a:xfrm>
          <a:prstGeom prst="rect">
            <a:avLst/>
          </a:prstGeom>
          <a:solidFill>
            <a:srgbClr val="FFFBBE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あなたの特定健診結果をみてください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糖尿病が疑われる方とは</a:t>
            </a:r>
            <a:r>
              <a:rPr kumimoji="1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…HbA1c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6.5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％以上の方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尿蛋白が出ている方とは</a:t>
            </a:r>
            <a:r>
              <a:rPr kumimoji="1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＋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⧺</a:t>
            </a:r>
            <a:r>
              <a:rPr lang="ja-JP" altLang="en-US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⧻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２＋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３＋　など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</a:t>
            </a:r>
            <a:r>
              <a:rPr kumimoji="1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これらすべてが、蛋白が出ている状態です</a:t>
            </a:r>
            <a:endParaRPr kumimoji="1"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「糖尿病」と「尿蛋白」の両方該当する方は、急いで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受診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してください</a:t>
            </a:r>
            <a:endParaRPr kumimoji="1"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左中かっこ 22"/>
          <p:cNvSpPr/>
          <p:nvPr/>
        </p:nvSpPr>
        <p:spPr>
          <a:xfrm>
            <a:off x="709481" y="4971351"/>
            <a:ext cx="154041" cy="53693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257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ＭＳ Ｐゴシック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糖尿病性腎症重症化予防チラシ-02仙台市HG書体</dc:title>
  <dc:subject/>
  <dc:creator>千葉  佳奈</dc:creator>
  <cp:keywords/>
  <cp:lastModifiedBy>千葉  佳奈</cp:lastModifiedBy>
  <cp:revision>17</cp:revision>
  <cp:lastPrinted>2023-11-15T09:32:46Z</cp:lastPrinted>
  <dcterms:modified xsi:type="dcterms:W3CDTF">2025-02-06T23:48:38Z</dcterms:modified>
</cp:coreProperties>
</file>