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0" r:id="rId2"/>
  </p:sldIdLst>
  <p:sldSz cx="9906000" cy="6858000" type="A4"/>
  <p:notesSz cx="6797675" cy="9926638"/>
  <p:defaultTextStyle>
    <a:defPPr>
      <a:defRPr lang="ja-JP"/>
    </a:defPPr>
    <a:lvl1pPr marL="0" algn="l" defTabSz="914316" rtl="0" eaLnBrk="1" latinLnBrk="0" hangingPunct="1">
      <a:defRPr kumimoji="1" sz="1805" kern="1200">
        <a:solidFill>
          <a:schemeClr val="tx1"/>
        </a:solidFill>
        <a:latin typeface="+mn-lt"/>
        <a:ea typeface="+mn-ea"/>
        <a:cs typeface="+mn-cs"/>
      </a:defRPr>
    </a:lvl1pPr>
    <a:lvl2pPr marL="457157" algn="l" defTabSz="914316" rtl="0" eaLnBrk="1" latinLnBrk="0" hangingPunct="1">
      <a:defRPr kumimoji="1" sz="1805" kern="1200">
        <a:solidFill>
          <a:schemeClr val="tx1"/>
        </a:solidFill>
        <a:latin typeface="+mn-lt"/>
        <a:ea typeface="+mn-ea"/>
        <a:cs typeface="+mn-cs"/>
      </a:defRPr>
    </a:lvl2pPr>
    <a:lvl3pPr marL="914316" algn="l" defTabSz="914316" rtl="0" eaLnBrk="1" latinLnBrk="0" hangingPunct="1">
      <a:defRPr kumimoji="1" sz="1805" kern="1200">
        <a:solidFill>
          <a:schemeClr val="tx1"/>
        </a:solidFill>
        <a:latin typeface="+mn-lt"/>
        <a:ea typeface="+mn-ea"/>
        <a:cs typeface="+mn-cs"/>
      </a:defRPr>
    </a:lvl3pPr>
    <a:lvl4pPr marL="1371473" algn="l" defTabSz="914316" rtl="0" eaLnBrk="1" latinLnBrk="0" hangingPunct="1">
      <a:defRPr kumimoji="1" sz="1805" kern="1200">
        <a:solidFill>
          <a:schemeClr val="tx1"/>
        </a:solidFill>
        <a:latin typeface="+mn-lt"/>
        <a:ea typeface="+mn-ea"/>
        <a:cs typeface="+mn-cs"/>
      </a:defRPr>
    </a:lvl4pPr>
    <a:lvl5pPr marL="1828631" algn="l" defTabSz="914316" rtl="0" eaLnBrk="1" latinLnBrk="0" hangingPunct="1">
      <a:defRPr kumimoji="1" sz="1805" kern="1200">
        <a:solidFill>
          <a:schemeClr val="tx1"/>
        </a:solidFill>
        <a:latin typeface="+mn-lt"/>
        <a:ea typeface="+mn-ea"/>
        <a:cs typeface="+mn-cs"/>
      </a:defRPr>
    </a:lvl5pPr>
    <a:lvl6pPr marL="2285789" algn="l" defTabSz="914316" rtl="0" eaLnBrk="1" latinLnBrk="0" hangingPunct="1">
      <a:defRPr kumimoji="1" sz="1805" kern="1200">
        <a:solidFill>
          <a:schemeClr val="tx1"/>
        </a:solidFill>
        <a:latin typeface="+mn-lt"/>
        <a:ea typeface="+mn-ea"/>
        <a:cs typeface="+mn-cs"/>
      </a:defRPr>
    </a:lvl6pPr>
    <a:lvl7pPr marL="2742946" algn="l" defTabSz="914316" rtl="0" eaLnBrk="1" latinLnBrk="0" hangingPunct="1">
      <a:defRPr kumimoji="1" sz="1805" kern="1200">
        <a:solidFill>
          <a:schemeClr val="tx1"/>
        </a:solidFill>
        <a:latin typeface="+mn-lt"/>
        <a:ea typeface="+mn-ea"/>
        <a:cs typeface="+mn-cs"/>
      </a:defRPr>
    </a:lvl7pPr>
    <a:lvl8pPr marL="3200105" algn="l" defTabSz="914316" rtl="0" eaLnBrk="1" latinLnBrk="0" hangingPunct="1">
      <a:defRPr kumimoji="1" sz="1805" kern="1200">
        <a:solidFill>
          <a:schemeClr val="tx1"/>
        </a:solidFill>
        <a:latin typeface="+mn-lt"/>
        <a:ea typeface="+mn-ea"/>
        <a:cs typeface="+mn-cs"/>
      </a:defRPr>
    </a:lvl8pPr>
    <a:lvl9pPr marL="3657263" algn="l" defTabSz="914316" rtl="0" eaLnBrk="1" latinLnBrk="0" hangingPunct="1">
      <a:defRPr kumimoji="1" sz="18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3981EB"/>
    <a:srgbClr val="CAEAF6"/>
    <a:srgbClr val="DCE6F2"/>
    <a:srgbClr val="B9CDE5"/>
    <a:srgbClr val="B3FFFF"/>
    <a:srgbClr val="66FFFF"/>
    <a:srgbClr val="668CCF"/>
    <a:srgbClr val="FFFFFF"/>
    <a:srgbClr val="B3F5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7346BE-0D04-41E6-9E4A-00AD0631FD6D}" v="332" dt="2022-06-14T23:19:02.240"/>
    <p1510:client id="{DA46721F-2DC6-4782-B860-D93B2BB3977E}" v="138" dt="2022-06-14T23:23:06.7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75DCB02-9BB8-47FD-8907-85C794F793BA}" styleName="テーマ スタイル 1 - アクセント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68D230F3-CF80-4859-8CE7-A43EE81993B5}" styleName="淡色スタイル 1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75" autoAdjust="0"/>
    <p:restoredTop sz="96242" autoAdjust="0"/>
  </p:normalViewPr>
  <p:slideViewPr>
    <p:cSldViewPr>
      <p:cViewPr varScale="1">
        <p:scale>
          <a:sx n="73" d="100"/>
          <a:sy n="73" d="100"/>
        </p:scale>
        <p:origin x="1290" y="6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microsoft.com/office/2015/10/relationships/revisionInfo" Target="revisionInfo.xml"/><Relationship Id="rId4" Type="http://schemas.openxmlformats.org/officeDocument/2006/relationships/presProps" Target="presProps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ukushima Hayato" userId="703b0a6a195cafb2" providerId="LiveId" clId="{3429D4E3-BFEF-493E-963B-31F4403203FB}"/>
    <pc:docChg chg="undo redo custSel addSld delSld modSld sldOrd">
      <pc:chgData name="Fukushima Hayato" userId="703b0a6a195cafb2" providerId="LiveId" clId="{3429D4E3-BFEF-493E-963B-31F4403203FB}" dt="2022-06-13T10:00:16.304" v="3013" actId="1037"/>
      <pc:docMkLst>
        <pc:docMk/>
      </pc:docMkLst>
      <pc:sldChg chg="addSp delSp modSp mod">
        <pc:chgData name="Fukushima Hayato" userId="703b0a6a195cafb2" providerId="LiveId" clId="{3429D4E3-BFEF-493E-963B-31F4403203FB}" dt="2022-06-13T10:00:16.304" v="3013" actId="1037"/>
        <pc:sldMkLst>
          <pc:docMk/>
          <pc:sldMk cId="1950240979" sldId="264"/>
        </pc:sldMkLst>
        <pc:spChg chg="mod">
          <ac:chgData name="Fukushima Hayato" userId="703b0a6a195cafb2" providerId="LiveId" clId="{3429D4E3-BFEF-493E-963B-31F4403203FB}" dt="2022-06-13T09:32:59.587" v="1724" actId="404"/>
          <ac:spMkLst>
            <pc:docMk/>
            <pc:sldMk cId="1950240979" sldId="264"/>
            <ac:spMk id="3" creationId="{BD09A6D5-EA7A-8A93-0A75-620ADB6F2624}"/>
          </ac:spMkLst>
        </pc:spChg>
        <pc:spChg chg="mod">
          <ac:chgData name="Fukushima Hayato" userId="703b0a6a195cafb2" providerId="LiveId" clId="{3429D4E3-BFEF-493E-963B-31F4403203FB}" dt="2022-06-13T08:18:11.175" v="109" actId="34135"/>
          <ac:spMkLst>
            <pc:docMk/>
            <pc:sldMk cId="1950240979" sldId="264"/>
            <ac:spMk id="4" creationId="{00000000-0000-0000-0000-000000000000}"/>
          </ac:spMkLst>
        </pc:spChg>
        <pc:spChg chg="add del mod">
          <ac:chgData name="Fukushima Hayato" userId="703b0a6a195cafb2" providerId="LiveId" clId="{3429D4E3-BFEF-493E-963B-31F4403203FB}" dt="2022-06-13T09:59:00.771" v="3002"/>
          <ac:spMkLst>
            <pc:docMk/>
            <pc:sldMk cId="1950240979" sldId="264"/>
            <ac:spMk id="9" creationId="{7A9BC7B1-F5DD-33D2-4A05-B9E84169ECF1}"/>
          </ac:spMkLst>
        </pc:spChg>
        <pc:spChg chg="add del mod">
          <ac:chgData name="Fukushima Hayato" userId="703b0a6a195cafb2" providerId="LiveId" clId="{3429D4E3-BFEF-493E-963B-31F4403203FB}" dt="2022-06-13T10:00:13.763" v="3011" actId="1076"/>
          <ac:spMkLst>
            <pc:docMk/>
            <pc:sldMk cId="1950240979" sldId="264"/>
            <ac:spMk id="10" creationId="{FBBF12F2-AC2E-D365-22BD-A26AE130FEF6}"/>
          </ac:spMkLst>
        </pc:spChg>
        <pc:spChg chg="add mod">
          <ac:chgData name="Fukushima Hayato" userId="703b0a6a195cafb2" providerId="LiveId" clId="{3429D4E3-BFEF-493E-963B-31F4403203FB}" dt="2022-06-13T09:58:17.589" v="2994" actId="1076"/>
          <ac:spMkLst>
            <pc:docMk/>
            <pc:sldMk cId="1950240979" sldId="264"/>
            <ac:spMk id="11" creationId="{CE643172-5C89-DB95-A183-A07C86C600E4}"/>
          </ac:spMkLst>
        </pc:spChg>
        <pc:spChg chg="mod topLvl">
          <ac:chgData name="Fukushima Hayato" userId="703b0a6a195cafb2" providerId="LiveId" clId="{3429D4E3-BFEF-493E-963B-31F4403203FB}" dt="2022-06-13T08:17:00.852" v="86" actId="165"/>
          <ac:spMkLst>
            <pc:docMk/>
            <pc:sldMk cId="1950240979" sldId="264"/>
            <ac:spMk id="14" creationId="{F1AC5101-D84C-B97B-3F47-7C8EC334E6FC}"/>
          </ac:spMkLst>
        </pc:spChg>
        <pc:spChg chg="mod topLvl">
          <ac:chgData name="Fukushima Hayato" userId="703b0a6a195cafb2" providerId="LiveId" clId="{3429D4E3-BFEF-493E-963B-31F4403203FB}" dt="2022-06-13T08:17:00.852" v="86" actId="165"/>
          <ac:spMkLst>
            <pc:docMk/>
            <pc:sldMk cId="1950240979" sldId="264"/>
            <ac:spMk id="18" creationId="{09A2AE99-BA1F-ABED-86B6-CA976BFB78E0}"/>
          </ac:spMkLst>
        </pc:spChg>
        <pc:spChg chg="del mod">
          <ac:chgData name="Fukushima Hayato" userId="703b0a6a195cafb2" providerId="LiveId" clId="{3429D4E3-BFEF-493E-963B-31F4403203FB}" dt="2022-06-13T09:18:36.750" v="808" actId="478"/>
          <ac:spMkLst>
            <pc:docMk/>
            <pc:sldMk cId="1950240979" sldId="264"/>
            <ac:spMk id="25" creationId="{D6A36FA3-0381-E5F2-3E4D-B637434985F5}"/>
          </ac:spMkLst>
        </pc:spChg>
        <pc:spChg chg="mod">
          <ac:chgData name="Fukushima Hayato" userId="703b0a6a195cafb2" providerId="LiveId" clId="{3429D4E3-BFEF-493E-963B-31F4403203FB}" dt="2022-06-13T09:33:05.486" v="1725" actId="404"/>
          <ac:spMkLst>
            <pc:docMk/>
            <pc:sldMk cId="1950240979" sldId="264"/>
            <ac:spMk id="32" creationId="{4D84B93F-D4EA-ADAC-E3DA-99CA55A016A5}"/>
          </ac:spMkLst>
        </pc:spChg>
        <pc:spChg chg="mod">
          <ac:chgData name="Fukushima Hayato" userId="703b0a6a195cafb2" providerId="LiveId" clId="{3429D4E3-BFEF-493E-963B-31F4403203FB}" dt="2022-06-13T09:33:22.642" v="1732" actId="1037"/>
          <ac:spMkLst>
            <pc:docMk/>
            <pc:sldMk cId="1950240979" sldId="264"/>
            <ac:spMk id="33" creationId="{1B4AAF55-C99C-E8B6-F59B-2ED93CD4577C}"/>
          </ac:spMkLst>
        </pc:spChg>
        <pc:spChg chg="mod">
          <ac:chgData name="Fukushima Hayato" userId="703b0a6a195cafb2" providerId="LiveId" clId="{3429D4E3-BFEF-493E-963B-31F4403203FB}" dt="2022-06-13T09:33:32.795" v="1740" actId="1038"/>
          <ac:spMkLst>
            <pc:docMk/>
            <pc:sldMk cId="1950240979" sldId="264"/>
            <ac:spMk id="35" creationId="{933F0F55-8989-ADFB-9A4A-BF0E0F8DA6A8}"/>
          </ac:spMkLst>
        </pc:spChg>
        <pc:spChg chg="mod">
          <ac:chgData name="Fukushima Hayato" userId="703b0a6a195cafb2" providerId="LiveId" clId="{3429D4E3-BFEF-493E-963B-31F4403203FB}" dt="2022-06-13T09:56:18.833" v="2745" actId="21"/>
          <ac:spMkLst>
            <pc:docMk/>
            <pc:sldMk cId="1950240979" sldId="264"/>
            <ac:spMk id="36" creationId="{0F16A6CB-CDE4-4774-C1FE-26BDDE9225EC}"/>
          </ac:spMkLst>
        </pc:spChg>
        <pc:spChg chg="mod">
          <ac:chgData name="Fukushima Hayato" userId="703b0a6a195cafb2" providerId="LiveId" clId="{3429D4E3-BFEF-493E-963B-31F4403203FB}" dt="2022-06-13T08:17:00.852" v="86" actId="165"/>
          <ac:spMkLst>
            <pc:docMk/>
            <pc:sldMk cId="1950240979" sldId="264"/>
            <ac:spMk id="41" creationId="{DE58CA22-8476-A592-0184-5CAB1859634F}"/>
          </ac:spMkLst>
        </pc:spChg>
        <pc:spChg chg="mod">
          <ac:chgData name="Fukushima Hayato" userId="703b0a6a195cafb2" providerId="LiveId" clId="{3429D4E3-BFEF-493E-963B-31F4403203FB}" dt="2022-06-13T08:17:00.852" v="86" actId="165"/>
          <ac:spMkLst>
            <pc:docMk/>
            <pc:sldMk cId="1950240979" sldId="264"/>
            <ac:spMk id="42" creationId="{347F1DFC-3524-07CB-5811-A207625FD78E}"/>
          </ac:spMkLst>
        </pc:spChg>
        <pc:spChg chg="mod topLvl">
          <ac:chgData name="Fukushima Hayato" userId="703b0a6a195cafb2" providerId="LiveId" clId="{3429D4E3-BFEF-493E-963B-31F4403203FB}" dt="2022-06-13T08:17:00.852" v="86" actId="165"/>
          <ac:spMkLst>
            <pc:docMk/>
            <pc:sldMk cId="1950240979" sldId="264"/>
            <ac:spMk id="46" creationId="{1F5017BA-DA2D-1F40-F1B0-873BCD03D7F2}"/>
          </ac:spMkLst>
        </pc:spChg>
        <pc:spChg chg="mod topLvl">
          <ac:chgData name="Fukushima Hayato" userId="703b0a6a195cafb2" providerId="LiveId" clId="{3429D4E3-BFEF-493E-963B-31F4403203FB}" dt="2022-06-13T08:17:00.852" v="86" actId="165"/>
          <ac:spMkLst>
            <pc:docMk/>
            <pc:sldMk cId="1950240979" sldId="264"/>
            <ac:spMk id="47" creationId="{5973B5F9-06F6-B695-F2EE-2450CC62C394}"/>
          </ac:spMkLst>
        </pc:spChg>
        <pc:spChg chg="mod topLvl">
          <ac:chgData name="Fukushima Hayato" userId="703b0a6a195cafb2" providerId="LiveId" clId="{3429D4E3-BFEF-493E-963B-31F4403203FB}" dt="2022-06-13T08:17:00.852" v="86" actId="165"/>
          <ac:spMkLst>
            <pc:docMk/>
            <pc:sldMk cId="1950240979" sldId="264"/>
            <ac:spMk id="74" creationId="{F6B2E67C-415B-58BB-A2EE-E0C810293D37}"/>
          </ac:spMkLst>
        </pc:spChg>
        <pc:spChg chg="mod topLvl">
          <ac:chgData name="Fukushima Hayato" userId="703b0a6a195cafb2" providerId="LiveId" clId="{3429D4E3-BFEF-493E-963B-31F4403203FB}" dt="2022-06-13T08:17:00.852" v="86" actId="165"/>
          <ac:spMkLst>
            <pc:docMk/>
            <pc:sldMk cId="1950240979" sldId="264"/>
            <ac:spMk id="75" creationId="{CFBE408C-2790-7ABD-BD7F-E33EC5A79D48}"/>
          </ac:spMkLst>
        </pc:spChg>
        <pc:spChg chg="mod topLvl">
          <ac:chgData name="Fukushima Hayato" userId="703b0a6a195cafb2" providerId="LiveId" clId="{3429D4E3-BFEF-493E-963B-31F4403203FB}" dt="2022-06-13T08:17:00.852" v="86" actId="165"/>
          <ac:spMkLst>
            <pc:docMk/>
            <pc:sldMk cId="1950240979" sldId="264"/>
            <ac:spMk id="76" creationId="{FDB459E2-19F1-E242-3CC3-08688449F226}"/>
          </ac:spMkLst>
        </pc:spChg>
        <pc:spChg chg="mod topLvl">
          <ac:chgData name="Fukushima Hayato" userId="703b0a6a195cafb2" providerId="LiveId" clId="{3429D4E3-BFEF-493E-963B-31F4403203FB}" dt="2022-06-13T09:45:29.755" v="2121" actId="165"/>
          <ac:spMkLst>
            <pc:docMk/>
            <pc:sldMk cId="1950240979" sldId="264"/>
            <ac:spMk id="79" creationId="{98FF6F4E-8D7E-E7EE-0660-33BC9C411A27}"/>
          </ac:spMkLst>
        </pc:spChg>
        <pc:spChg chg="mod topLvl">
          <ac:chgData name="Fukushima Hayato" userId="703b0a6a195cafb2" providerId="LiveId" clId="{3429D4E3-BFEF-493E-963B-31F4403203FB}" dt="2022-06-13T09:45:34.116" v="2125" actId="1035"/>
          <ac:spMkLst>
            <pc:docMk/>
            <pc:sldMk cId="1950240979" sldId="264"/>
            <ac:spMk id="80" creationId="{9735D1DE-4106-18B2-B27F-95834A98AF01}"/>
          </ac:spMkLst>
        </pc:spChg>
        <pc:spChg chg="mod">
          <ac:chgData name="Fukushima Hayato" userId="703b0a6a195cafb2" providerId="LiveId" clId="{3429D4E3-BFEF-493E-963B-31F4403203FB}" dt="2022-06-13T09:36:30.640" v="1896" actId="1035"/>
          <ac:spMkLst>
            <pc:docMk/>
            <pc:sldMk cId="1950240979" sldId="264"/>
            <ac:spMk id="82" creationId="{D2E69A4B-07F5-DB02-5489-7096946186D9}"/>
          </ac:spMkLst>
        </pc:spChg>
        <pc:spChg chg="mod">
          <ac:chgData name="Fukushima Hayato" userId="703b0a6a195cafb2" providerId="LiveId" clId="{3429D4E3-BFEF-493E-963B-31F4403203FB}" dt="2022-06-13T09:37:54.126" v="1931" actId="1076"/>
          <ac:spMkLst>
            <pc:docMk/>
            <pc:sldMk cId="1950240979" sldId="264"/>
            <ac:spMk id="83" creationId="{D0466D41-6BA1-7C7F-39FF-8FA8504ED66E}"/>
          </ac:spMkLst>
        </pc:spChg>
        <pc:spChg chg="mod">
          <ac:chgData name="Fukushima Hayato" userId="703b0a6a195cafb2" providerId="LiveId" clId="{3429D4E3-BFEF-493E-963B-31F4403203FB}" dt="2022-06-13T09:58:33.445" v="3000" actId="1038"/>
          <ac:spMkLst>
            <pc:docMk/>
            <pc:sldMk cId="1950240979" sldId="264"/>
            <ac:spMk id="84" creationId="{DDE02698-56FF-B81B-0540-14EC50A7B346}"/>
          </ac:spMkLst>
        </pc:spChg>
        <pc:grpChg chg="add del mod">
          <ac:chgData name="Fukushima Hayato" userId="703b0a6a195cafb2" providerId="LiveId" clId="{3429D4E3-BFEF-493E-963B-31F4403203FB}" dt="2022-06-13T08:17:00.852" v="86" actId="165"/>
          <ac:grpSpMkLst>
            <pc:docMk/>
            <pc:sldMk cId="1950240979" sldId="264"/>
            <ac:grpSpMk id="2" creationId="{BC14EC25-D672-4E22-8FC9-902EAC4B92C8}"/>
          </ac:grpSpMkLst>
        </pc:grpChg>
        <pc:grpChg chg="mod">
          <ac:chgData name="Fukushima Hayato" userId="703b0a6a195cafb2" providerId="LiveId" clId="{3429D4E3-BFEF-493E-963B-31F4403203FB}" dt="2022-06-13T09:25:03.829" v="1374" actId="14100"/>
          <ac:grpSpMkLst>
            <pc:docMk/>
            <pc:sldMk cId="1950240979" sldId="264"/>
            <ac:grpSpMk id="5" creationId="{F01F3573-7E8A-4ADB-F57E-5F12E47AABFE}"/>
          </ac:grpSpMkLst>
        </pc:grpChg>
        <pc:grpChg chg="mod topLvl">
          <ac:chgData name="Fukushima Hayato" userId="703b0a6a195cafb2" providerId="LiveId" clId="{3429D4E3-BFEF-493E-963B-31F4403203FB}" dt="2022-06-13T09:59:26.371" v="3004" actId="1038"/>
          <ac:grpSpMkLst>
            <pc:docMk/>
            <pc:sldMk cId="1950240979" sldId="264"/>
            <ac:grpSpMk id="40" creationId="{B2D78C98-A5E2-E7C2-0500-1957CF3BC00B}"/>
          </ac:grpSpMkLst>
        </pc:grpChg>
        <pc:grpChg chg="del mod">
          <ac:chgData name="Fukushima Hayato" userId="703b0a6a195cafb2" providerId="LiveId" clId="{3429D4E3-BFEF-493E-963B-31F4403203FB}" dt="2022-06-13T09:45:29.755" v="2121" actId="165"/>
          <ac:grpSpMkLst>
            <pc:docMk/>
            <pc:sldMk cId="1950240979" sldId="264"/>
            <ac:grpSpMk id="78" creationId="{366A95BB-408E-D095-A212-F39311FB3FC5}"/>
          </ac:grpSpMkLst>
        </pc:grpChg>
        <pc:grpChg chg="del mod">
          <ac:chgData name="Fukushima Hayato" userId="703b0a6a195cafb2" providerId="LiveId" clId="{3429D4E3-BFEF-493E-963B-31F4403203FB}" dt="2022-06-13T08:13:04.615" v="8" actId="165"/>
          <ac:grpSpMkLst>
            <pc:docMk/>
            <pc:sldMk cId="1950240979" sldId="264"/>
            <ac:grpSpMk id="85" creationId="{345B7781-3EB0-177E-73F8-6AB75A91AEA8}"/>
          </ac:grpSpMkLst>
        </pc:grpChg>
        <pc:picChg chg="del mod">
          <ac:chgData name="Fukushima Hayato" userId="703b0a6a195cafb2" providerId="LiveId" clId="{3429D4E3-BFEF-493E-963B-31F4403203FB}" dt="2022-06-13T09:18:21.998" v="804" actId="478"/>
          <ac:picMkLst>
            <pc:docMk/>
            <pc:sldMk cId="1950240979" sldId="264"/>
            <ac:picMk id="27" creationId="{AADF036C-EAF4-EBCF-31E5-F62D698CC538}"/>
          </ac:picMkLst>
        </pc:picChg>
        <pc:picChg chg="mod">
          <ac:chgData name="Fukushima Hayato" userId="703b0a6a195cafb2" providerId="LiveId" clId="{3429D4E3-BFEF-493E-963B-31F4403203FB}" dt="2022-06-13T10:00:16.304" v="3013" actId="1037"/>
          <ac:picMkLst>
            <pc:docMk/>
            <pc:sldMk cId="1950240979" sldId="264"/>
            <ac:picMk id="44" creationId="{5FA1F799-CA9B-6D80-38D7-EA6861FE418A}"/>
          </ac:picMkLst>
        </pc:picChg>
        <pc:cxnChg chg="mod topLvl">
          <ac:chgData name="Fukushima Hayato" userId="703b0a6a195cafb2" providerId="LiveId" clId="{3429D4E3-BFEF-493E-963B-31F4403203FB}" dt="2022-06-13T09:59:51.962" v="3006" actId="1036"/>
          <ac:cxnSpMkLst>
            <pc:docMk/>
            <pc:sldMk cId="1950240979" sldId="264"/>
            <ac:cxnSpMk id="24" creationId="{8E1F7753-D002-DE5A-83AC-89990131E7EC}"/>
          </ac:cxnSpMkLst>
        </pc:cxnChg>
        <pc:cxnChg chg="del">
          <ac:chgData name="Fukushima Hayato" userId="703b0a6a195cafb2" providerId="LiveId" clId="{3429D4E3-BFEF-493E-963B-31F4403203FB}" dt="2022-06-13T09:16:38.044" v="784" actId="478"/>
          <ac:cxnSpMkLst>
            <pc:docMk/>
            <pc:sldMk cId="1950240979" sldId="264"/>
            <ac:cxnSpMk id="31" creationId="{4F20D979-8C4B-E114-CB8B-BFEAB1C6B3D1}"/>
          </ac:cxnSpMkLst>
        </pc:cxnChg>
        <pc:cxnChg chg="mod">
          <ac:chgData name="Fukushima Hayato" userId="703b0a6a195cafb2" providerId="LiveId" clId="{3429D4E3-BFEF-493E-963B-31F4403203FB}" dt="2022-06-13T09:27:08.157" v="1418" actId="1037"/>
          <ac:cxnSpMkLst>
            <pc:docMk/>
            <pc:sldMk cId="1950240979" sldId="264"/>
            <ac:cxnSpMk id="43" creationId="{803A0BC6-8E8E-6BB4-DE0B-1ECC9B68C52A}"/>
          </ac:cxnSpMkLst>
        </pc:cxnChg>
        <pc:cxnChg chg="add mod">
          <ac:chgData name="Fukushima Hayato" userId="703b0a6a195cafb2" providerId="LiveId" clId="{3429D4E3-BFEF-493E-963B-31F4403203FB}" dt="2022-06-13T09:57:32.349" v="2840" actId="1038"/>
          <ac:cxnSpMkLst>
            <pc:docMk/>
            <pc:sldMk cId="1950240979" sldId="264"/>
            <ac:cxnSpMk id="45" creationId="{251257A6-CD0A-2202-84F9-6852C8AB22C7}"/>
          </ac:cxnSpMkLst>
        </pc:cxnChg>
        <pc:cxnChg chg="add mod">
          <ac:chgData name="Fukushima Hayato" userId="703b0a6a195cafb2" providerId="LiveId" clId="{3429D4E3-BFEF-493E-963B-31F4403203FB}" dt="2022-06-13T10:00:07.826" v="3009" actId="14100"/>
          <ac:cxnSpMkLst>
            <pc:docMk/>
            <pc:sldMk cId="1950240979" sldId="264"/>
            <ac:cxnSpMk id="48" creationId="{16658827-2E83-CC06-56EE-22A331FBD2E8}"/>
          </ac:cxnSpMkLst>
        </pc:cxnChg>
        <pc:cxnChg chg="add mod">
          <ac:chgData name="Fukushima Hayato" userId="703b0a6a195cafb2" providerId="LiveId" clId="{3429D4E3-BFEF-493E-963B-31F4403203FB}" dt="2022-06-13T09:58:02.843" v="2991" actId="14100"/>
          <ac:cxnSpMkLst>
            <pc:docMk/>
            <pc:sldMk cId="1950240979" sldId="264"/>
            <ac:cxnSpMk id="49" creationId="{5B3CCA0A-1749-A9B1-4244-A2C23D9CA0BF}"/>
          </ac:cxnSpMkLst>
        </pc:cxnChg>
        <pc:cxnChg chg="mod">
          <ac:chgData name="Fukushima Hayato" userId="703b0a6a195cafb2" providerId="LiveId" clId="{3429D4E3-BFEF-493E-963B-31F4403203FB}" dt="2022-06-13T09:27:22.189" v="1431" actId="1037"/>
          <ac:cxnSpMkLst>
            <pc:docMk/>
            <pc:sldMk cId="1950240979" sldId="264"/>
            <ac:cxnSpMk id="81" creationId="{AF361279-2F68-2CA3-A34B-20ED39E59E4B}"/>
          </ac:cxnSpMkLst>
        </pc:cxnChg>
      </pc:sldChg>
      <pc:sldChg chg="addSp modSp new mod ord">
        <pc:chgData name="Fukushima Hayato" userId="703b0a6a195cafb2" providerId="LiveId" clId="{3429D4E3-BFEF-493E-963B-31F4403203FB}" dt="2022-06-13T08:29:19.742" v="429" actId="20577"/>
        <pc:sldMkLst>
          <pc:docMk/>
          <pc:sldMk cId="3980660075" sldId="265"/>
        </pc:sldMkLst>
        <pc:spChg chg="add mod">
          <ac:chgData name="Fukushima Hayato" userId="703b0a6a195cafb2" providerId="LiveId" clId="{3429D4E3-BFEF-493E-963B-31F4403203FB}" dt="2022-06-13T08:29:19.742" v="429" actId="20577"/>
          <ac:spMkLst>
            <pc:docMk/>
            <pc:sldMk cId="3980660075" sldId="265"/>
            <ac:spMk id="4" creationId="{9E1F1E5D-4798-9954-875F-BD44BB77B361}"/>
          </ac:spMkLst>
        </pc:spChg>
      </pc:sldChg>
      <pc:sldChg chg="addSp delSp modSp mod">
        <pc:chgData name="Fukushima Hayato" userId="703b0a6a195cafb2" providerId="LiveId" clId="{3429D4E3-BFEF-493E-963B-31F4403203FB}" dt="2022-06-13T09:59:41.761" v="3005" actId="1036"/>
        <pc:sldMkLst>
          <pc:docMk/>
          <pc:sldMk cId="1386973289" sldId="266"/>
        </pc:sldMkLst>
        <pc:spChg chg="mod">
          <ac:chgData name="Fukushima Hayato" userId="703b0a6a195cafb2" providerId="LiveId" clId="{3429D4E3-BFEF-493E-963B-31F4403203FB}" dt="2022-06-13T08:41:04.659" v="717" actId="34135"/>
          <ac:spMkLst>
            <pc:docMk/>
            <pc:sldMk cId="1386973289" sldId="266"/>
            <ac:spMk id="6" creationId="{2B051914-DD15-7B4A-72EE-3263C66EE9F7}"/>
          </ac:spMkLst>
        </pc:spChg>
        <pc:spChg chg="mod">
          <ac:chgData name="Fukushima Hayato" userId="703b0a6a195cafb2" providerId="LiveId" clId="{3429D4E3-BFEF-493E-963B-31F4403203FB}" dt="2022-06-13T08:41:04.659" v="717" actId="34135"/>
          <ac:spMkLst>
            <pc:docMk/>
            <pc:sldMk cId="1386973289" sldId="266"/>
            <ac:spMk id="7" creationId="{BF782C66-E370-8DBB-EC92-04011DFF8235}"/>
          </ac:spMkLst>
        </pc:spChg>
        <pc:spChg chg="add del">
          <ac:chgData name="Fukushima Hayato" userId="703b0a6a195cafb2" providerId="LiveId" clId="{3429D4E3-BFEF-493E-963B-31F4403203FB}" dt="2022-06-13T08:39:21.482" v="667" actId="478"/>
          <ac:spMkLst>
            <pc:docMk/>
            <pc:sldMk cId="1386973289" sldId="266"/>
            <ac:spMk id="10" creationId="{BA30113B-3C3B-2E39-E068-F4C0B4F3569B}"/>
          </ac:spMkLst>
        </pc:spChg>
        <pc:spChg chg="mod">
          <ac:chgData name="Fukushima Hayato" userId="703b0a6a195cafb2" providerId="LiveId" clId="{3429D4E3-BFEF-493E-963B-31F4403203FB}" dt="2022-06-13T08:39:31.618" v="687" actId="1035"/>
          <ac:spMkLst>
            <pc:docMk/>
            <pc:sldMk cId="1386973289" sldId="266"/>
            <ac:spMk id="18" creationId="{09A2AE99-BA1F-ABED-86B6-CA976BFB78E0}"/>
          </ac:spMkLst>
        </pc:spChg>
        <pc:spChg chg="mod">
          <ac:chgData name="Fukushima Hayato" userId="703b0a6a195cafb2" providerId="LiveId" clId="{3429D4E3-BFEF-493E-963B-31F4403203FB}" dt="2022-06-13T08:36:21.521" v="661" actId="164"/>
          <ac:spMkLst>
            <pc:docMk/>
            <pc:sldMk cId="1386973289" sldId="266"/>
            <ac:spMk id="25" creationId="{D6A36FA3-0381-E5F2-3E4D-B637434985F5}"/>
          </ac:spMkLst>
        </pc:spChg>
        <pc:spChg chg="del">
          <ac:chgData name="Fukushima Hayato" userId="703b0a6a195cafb2" providerId="LiveId" clId="{3429D4E3-BFEF-493E-963B-31F4403203FB}" dt="2022-06-13T08:41:22.937" v="721" actId="21"/>
          <ac:spMkLst>
            <pc:docMk/>
            <pc:sldMk cId="1386973289" sldId="266"/>
            <ac:spMk id="33" creationId="{1B4AAF55-C99C-E8B6-F59B-2ED93CD4577C}"/>
          </ac:spMkLst>
        </pc:spChg>
        <pc:spChg chg="mod">
          <ac:chgData name="Fukushima Hayato" userId="703b0a6a195cafb2" providerId="LiveId" clId="{3429D4E3-BFEF-493E-963B-31F4403203FB}" dt="2022-06-13T08:42:39.306" v="729" actId="1036"/>
          <ac:spMkLst>
            <pc:docMk/>
            <pc:sldMk cId="1386973289" sldId="266"/>
            <ac:spMk id="35" creationId="{933F0F55-8989-ADFB-9A4A-BF0E0F8DA6A8}"/>
          </ac:spMkLst>
        </pc:spChg>
        <pc:spChg chg="add mod ord">
          <ac:chgData name="Fukushima Hayato" userId="703b0a6a195cafb2" providerId="LiveId" clId="{3429D4E3-BFEF-493E-963B-31F4403203FB}" dt="2022-06-13T08:40:48.063" v="714" actId="1037"/>
          <ac:spMkLst>
            <pc:docMk/>
            <pc:sldMk cId="1386973289" sldId="266"/>
            <ac:spMk id="39" creationId="{B598042A-A0EB-6B59-69AA-745B3933534C}"/>
          </ac:spMkLst>
        </pc:spChg>
        <pc:spChg chg="add mod">
          <ac:chgData name="Fukushima Hayato" userId="703b0a6a195cafb2" providerId="LiveId" clId="{3429D4E3-BFEF-493E-963B-31F4403203FB}" dt="2022-06-13T08:41:37.984" v="723" actId="1076"/>
          <ac:spMkLst>
            <pc:docMk/>
            <pc:sldMk cId="1386973289" sldId="266"/>
            <ac:spMk id="45" creationId="{16E0755D-CC2D-EB6C-A7B5-4F23D6AEBABD}"/>
          </ac:spMkLst>
        </pc:spChg>
        <pc:spChg chg="del mod topLvl">
          <ac:chgData name="Fukushima Hayato" userId="703b0a6a195cafb2" providerId="LiveId" clId="{3429D4E3-BFEF-493E-963B-31F4403203FB}" dt="2022-06-13T08:30:26.627" v="432" actId="478"/>
          <ac:spMkLst>
            <pc:docMk/>
            <pc:sldMk cId="1386973289" sldId="266"/>
            <ac:spMk id="79" creationId="{98FF6F4E-8D7E-E7EE-0660-33BC9C411A27}"/>
          </ac:spMkLst>
        </pc:spChg>
        <pc:spChg chg="del mod topLvl">
          <ac:chgData name="Fukushima Hayato" userId="703b0a6a195cafb2" providerId="LiveId" clId="{3429D4E3-BFEF-493E-963B-31F4403203FB}" dt="2022-06-13T08:30:26.627" v="432" actId="478"/>
          <ac:spMkLst>
            <pc:docMk/>
            <pc:sldMk cId="1386973289" sldId="266"/>
            <ac:spMk id="80" creationId="{9735D1DE-4106-18B2-B27F-95834A98AF01}"/>
          </ac:spMkLst>
        </pc:spChg>
        <pc:spChg chg="mod">
          <ac:chgData name="Fukushima Hayato" userId="703b0a6a195cafb2" providerId="LiveId" clId="{3429D4E3-BFEF-493E-963B-31F4403203FB}" dt="2022-06-13T08:41:17.598" v="720" actId="1076"/>
          <ac:spMkLst>
            <pc:docMk/>
            <pc:sldMk cId="1386973289" sldId="266"/>
            <ac:spMk id="82" creationId="{D2E69A4B-07F5-DB02-5489-7096946186D9}"/>
          </ac:spMkLst>
        </pc:spChg>
        <pc:grpChg chg="add mod">
          <ac:chgData name="Fukushima Hayato" userId="703b0a6a195cafb2" providerId="LiveId" clId="{3429D4E3-BFEF-493E-963B-31F4403203FB}" dt="2022-06-13T08:36:16.497" v="660" actId="164"/>
          <ac:grpSpMkLst>
            <pc:docMk/>
            <pc:sldMk cId="1386973289" sldId="266"/>
            <ac:grpSpMk id="2" creationId="{DFD80B7E-18ED-4FF3-2BFC-3EDE19F61361}"/>
          </ac:grpSpMkLst>
        </pc:grpChg>
        <pc:grpChg chg="mod">
          <ac:chgData name="Fukushima Hayato" userId="703b0a6a195cafb2" providerId="LiveId" clId="{3429D4E3-BFEF-493E-963B-31F4403203FB}" dt="2022-06-13T08:41:04.659" v="717" actId="34135"/>
          <ac:grpSpMkLst>
            <pc:docMk/>
            <pc:sldMk cId="1386973289" sldId="266"/>
            <ac:grpSpMk id="5" creationId="{F01F3573-7E8A-4ADB-F57E-5F12E47AABFE}"/>
          </ac:grpSpMkLst>
        </pc:grpChg>
        <pc:grpChg chg="add mod">
          <ac:chgData name="Fukushima Hayato" userId="703b0a6a195cafb2" providerId="LiveId" clId="{3429D4E3-BFEF-493E-963B-31F4403203FB}" dt="2022-06-13T08:41:13.769" v="719" actId="1076"/>
          <ac:grpSpMkLst>
            <pc:docMk/>
            <pc:sldMk cId="1386973289" sldId="266"/>
            <ac:grpSpMk id="9" creationId="{D7A82963-5A08-D32C-A081-D9263AAA19FD}"/>
          </ac:grpSpMkLst>
        </pc:grpChg>
        <pc:grpChg chg="del mod">
          <ac:chgData name="Fukushima Hayato" userId="703b0a6a195cafb2" providerId="LiveId" clId="{3429D4E3-BFEF-493E-963B-31F4403203FB}" dt="2022-06-13T08:30:23.328" v="431" actId="165"/>
          <ac:grpSpMkLst>
            <pc:docMk/>
            <pc:sldMk cId="1386973289" sldId="266"/>
            <ac:grpSpMk id="78" creationId="{366A95BB-408E-D095-A212-F39311FB3FC5}"/>
          </ac:grpSpMkLst>
        </pc:grpChg>
        <pc:picChg chg="mod">
          <ac:chgData name="Fukushima Hayato" userId="703b0a6a195cafb2" providerId="LiveId" clId="{3429D4E3-BFEF-493E-963B-31F4403203FB}" dt="2022-06-13T08:36:21.521" v="661" actId="164"/>
          <ac:picMkLst>
            <pc:docMk/>
            <pc:sldMk cId="1386973289" sldId="266"/>
            <ac:picMk id="27" creationId="{AADF036C-EAF4-EBCF-31E5-F62D698CC538}"/>
          </ac:picMkLst>
        </pc:picChg>
        <pc:picChg chg="mod">
          <ac:chgData name="Fukushima Hayato" userId="703b0a6a195cafb2" providerId="LiveId" clId="{3429D4E3-BFEF-493E-963B-31F4403203FB}" dt="2022-06-13T09:46:52.951" v="2135" actId="1038"/>
          <ac:picMkLst>
            <pc:docMk/>
            <pc:sldMk cId="1386973289" sldId="266"/>
            <ac:picMk id="44" creationId="{5FA1F799-CA9B-6D80-38D7-EA6861FE418A}"/>
          </ac:picMkLst>
        </pc:picChg>
        <pc:cxnChg chg="mod">
          <ac:chgData name="Fukushima Hayato" userId="703b0a6a195cafb2" providerId="LiveId" clId="{3429D4E3-BFEF-493E-963B-31F4403203FB}" dt="2022-06-13T09:59:41.761" v="3005" actId="1036"/>
          <ac:cxnSpMkLst>
            <pc:docMk/>
            <pc:sldMk cId="1386973289" sldId="266"/>
            <ac:cxnSpMk id="24" creationId="{8E1F7753-D002-DE5A-83AC-89990131E7EC}"/>
          </ac:cxnSpMkLst>
        </pc:cxnChg>
        <pc:cxnChg chg="add del mod">
          <ac:chgData name="Fukushima Hayato" userId="703b0a6a195cafb2" providerId="LiveId" clId="{3429D4E3-BFEF-493E-963B-31F4403203FB}" dt="2022-06-13T08:43:07.971" v="731" actId="478"/>
          <ac:cxnSpMkLst>
            <pc:docMk/>
            <pc:sldMk cId="1386973289" sldId="266"/>
            <ac:cxnSpMk id="37" creationId="{80E279BC-F5FC-0337-62AE-ACAE50516E3D}"/>
          </ac:cxnSpMkLst>
        </pc:cxnChg>
        <pc:cxnChg chg="mod">
          <ac:chgData name="Fukushima Hayato" userId="703b0a6a195cafb2" providerId="LiveId" clId="{3429D4E3-BFEF-493E-963B-31F4403203FB}" dt="2022-06-13T08:35:28.466" v="649" actId="14100"/>
          <ac:cxnSpMkLst>
            <pc:docMk/>
            <pc:sldMk cId="1386973289" sldId="266"/>
            <ac:cxnSpMk id="43" creationId="{803A0BC6-8E8E-6BB4-DE0B-1ECC9B68C52A}"/>
          </ac:cxnSpMkLst>
        </pc:cxnChg>
        <pc:cxnChg chg="mod">
          <ac:chgData name="Fukushima Hayato" userId="703b0a6a195cafb2" providerId="LiveId" clId="{3429D4E3-BFEF-493E-963B-31F4403203FB}" dt="2022-06-13T08:35:45.418" v="656" actId="1037"/>
          <ac:cxnSpMkLst>
            <pc:docMk/>
            <pc:sldMk cId="1386973289" sldId="266"/>
            <ac:cxnSpMk id="81" creationId="{AF361279-2F68-2CA3-A34B-20ED39E59E4B}"/>
          </ac:cxnSpMkLst>
        </pc:cxnChg>
      </pc:sldChg>
      <pc:sldChg chg="new del">
        <pc:chgData name="Fukushima Hayato" userId="703b0a6a195cafb2" providerId="LiveId" clId="{3429D4E3-BFEF-493E-963B-31F4403203FB}" dt="2022-06-13T09:33:51.850" v="1746" actId="680"/>
        <pc:sldMkLst>
          <pc:docMk/>
          <pc:sldMk cId="2061342181" sldId="267"/>
        </pc:sldMkLst>
      </pc:sldChg>
    </pc:docChg>
  </pc:docChgLst>
  <pc:docChgLst>
    <pc:chgData name="Fukushima Hayato" userId="703b0a6a195cafb2" providerId="LiveId" clId="{DA46721F-2DC6-4782-B860-D93B2BB3977E}"/>
    <pc:docChg chg="custSel delSld modSld">
      <pc:chgData name="Fukushima Hayato" userId="703b0a6a195cafb2" providerId="LiveId" clId="{DA46721F-2DC6-4782-B860-D93B2BB3977E}" dt="2022-06-14T23:59:03.083" v="144" actId="1036"/>
      <pc:docMkLst>
        <pc:docMk/>
      </pc:docMkLst>
      <pc:sldChg chg="del">
        <pc:chgData name="Fukushima Hayato" userId="703b0a6a195cafb2" providerId="LiveId" clId="{DA46721F-2DC6-4782-B860-D93B2BB3977E}" dt="2022-06-14T23:21:34.659" v="1" actId="2696"/>
        <pc:sldMkLst>
          <pc:docMk/>
          <pc:sldMk cId="1778911832" sldId="256"/>
        </pc:sldMkLst>
      </pc:sldChg>
      <pc:sldChg chg="del">
        <pc:chgData name="Fukushima Hayato" userId="703b0a6a195cafb2" providerId="LiveId" clId="{DA46721F-2DC6-4782-B860-D93B2BB3977E}" dt="2022-06-14T23:21:34.659" v="1" actId="2696"/>
        <pc:sldMkLst>
          <pc:docMk/>
          <pc:sldMk cId="2282206085" sldId="257"/>
        </pc:sldMkLst>
      </pc:sldChg>
      <pc:sldChg chg="del">
        <pc:chgData name="Fukushima Hayato" userId="703b0a6a195cafb2" providerId="LiveId" clId="{DA46721F-2DC6-4782-B860-D93B2BB3977E}" dt="2022-06-14T23:21:34.659" v="1" actId="2696"/>
        <pc:sldMkLst>
          <pc:docMk/>
          <pc:sldMk cId="1368496248" sldId="259"/>
        </pc:sldMkLst>
      </pc:sldChg>
      <pc:sldChg chg="del">
        <pc:chgData name="Fukushima Hayato" userId="703b0a6a195cafb2" providerId="LiveId" clId="{DA46721F-2DC6-4782-B860-D93B2BB3977E}" dt="2022-06-14T23:21:34.659" v="1" actId="2696"/>
        <pc:sldMkLst>
          <pc:docMk/>
          <pc:sldMk cId="1903530257" sldId="260"/>
        </pc:sldMkLst>
      </pc:sldChg>
      <pc:sldChg chg="del">
        <pc:chgData name="Fukushima Hayato" userId="703b0a6a195cafb2" providerId="LiveId" clId="{DA46721F-2DC6-4782-B860-D93B2BB3977E}" dt="2022-06-14T23:21:29.963" v="0" actId="2696"/>
        <pc:sldMkLst>
          <pc:docMk/>
          <pc:sldMk cId="1097548818" sldId="261"/>
        </pc:sldMkLst>
      </pc:sldChg>
      <pc:sldChg chg="del">
        <pc:chgData name="Fukushima Hayato" userId="703b0a6a195cafb2" providerId="LiveId" clId="{DA46721F-2DC6-4782-B860-D93B2BB3977E}" dt="2022-06-14T23:21:34.659" v="1" actId="2696"/>
        <pc:sldMkLst>
          <pc:docMk/>
          <pc:sldMk cId="3290492932" sldId="262"/>
        </pc:sldMkLst>
      </pc:sldChg>
      <pc:sldChg chg="del">
        <pc:chgData name="Fukushima Hayato" userId="703b0a6a195cafb2" providerId="LiveId" clId="{DA46721F-2DC6-4782-B860-D93B2BB3977E}" dt="2022-06-14T23:21:34.659" v="1" actId="2696"/>
        <pc:sldMkLst>
          <pc:docMk/>
          <pc:sldMk cId="3011622724" sldId="263"/>
        </pc:sldMkLst>
      </pc:sldChg>
      <pc:sldChg chg="del">
        <pc:chgData name="Fukushima Hayato" userId="703b0a6a195cafb2" providerId="LiveId" clId="{DA46721F-2DC6-4782-B860-D93B2BB3977E}" dt="2022-06-14T23:21:29.963" v="0" actId="2696"/>
        <pc:sldMkLst>
          <pc:docMk/>
          <pc:sldMk cId="1950240979" sldId="264"/>
        </pc:sldMkLst>
      </pc:sldChg>
      <pc:sldChg chg="del">
        <pc:chgData name="Fukushima Hayato" userId="703b0a6a195cafb2" providerId="LiveId" clId="{DA46721F-2DC6-4782-B860-D93B2BB3977E}" dt="2022-06-14T23:21:34.659" v="1" actId="2696"/>
        <pc:sldMkLst>
          <pc:docMk/>
          <pc:sldMk cId="3980660075" sldId="265"/>
        </pc:sldMkLst>
      </pc:sldChg>
      <pc:sldChg chg="del">
        <pc:chgData name="Fukushima Hayato" userId="703b0a6a195cafb2" providerId="LiveId" clId="{DA46721F-2DC6-4782-B860-D93B2BB3977E}" dt="2022-06-14T23:21:29.963" v="0" actId="2696"/>
        <pc:sldMkLst>
          <pc:docMk/>
          <pc:sldMk cId="1386973289" sldId="266"/>
        </pc:sldMkLst>
      </pc:sldChg>
      <pc:sldChg chg="del">
        <pc:chgData name="Fukushima Hayato" userId="703b0a6a195cafb2" providerId="LiveId" clId="{DA46721F-2DC6-4782-B860-D93B2BB3977E}" dt="2022-06-14T23:21:29.963" v="0" actId="2696"/>
        <pc:sldMkLst>
          <pc:docMk/>
          <pc:sldMk cId="298628929" sldId="267"/>
        </pc:sldMkLst>
      </pc:sldChg>
      <pc:sldChg chg="delSp modSp mod">
        <pc:chgData name="Fukushima Hayato" userId="703b0a6a195cafb2" providerId="LiveId" clId="{DA46721F-2DC6-4782-B860-D93B2BB3977E}" dt="2022-06-14T23:59:03.083" v="144" actId="1036"/>
        <pc:sldMkLst>
          <pc:docMk/>
          <pc:sldMk cId="3817965098" sldId="268"/>
        </pc:sldMkLst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8" creationId="{6BF16042-7CBE-D95F-AF5F-78DE4C0996D6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9" creationId="{A9CFB006-29D8-599B-E5A1-B0028A5A6557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10" creationId="{AEBD7AAF-6CA5-D132-65EC-E88390D7CA5A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11" creationId="{9B52887C-022D-5E82-D825-8906D57DB0A5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23" creationId="{BA69E789-71D8-CABF-2452-316B9F7F8FE3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40" creationId="{E048985D-F8B3-6F96-658A-6A690520C25A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41" creationId="{710F933A-ED95-A4D3-62D7-FDB208C918D4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42" creationId="{5C6A0ECC-7357-0BB0-C36B-D29598C13D7B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43" creationId="{A120ACA3-5E42-6FB0-22B6-90FDE13441F8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44" creationId="{48AD9E43-8824-A3A6-3D70-99E443CB4359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50" creationId="{E8F6178B-82B0-4109-1D17-C9E50C3A88C2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52" creationId="{4A83DE4A-8DA6-68CC-ECEB-DF012B73CA9F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54" creationId="{FEF05DA9-EC5F-5679-3849-8369004B5BF1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56" creationId="{0EB635A7-44FE-7008-E631-5C53865F7EEE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58" creationId="{1E626142-AB13-6EEC-D71D-CEFA07DCEDAA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60" creationId="{F2958F91-D9B0-E4D7-9D51-0105A9CD22A0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62" creationId="{D801F0E3-B231-47CB-5846-38CB2F40C356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64" creationId="{E228F751-4A67-61A8-3140-65DD4130547C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65" creationId="{148AA990-F7AA-09F6-1C80-BB31233D4613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103" creationId="{5C310B1D-5621-E605-9F45-D585BDCCCD45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107" creationId="{6574A96A-4F51-D1F6-E27B-4153FACF332C}"/>
          </ac:spMkLst>
        </pc:spChg>
        <pc:spChg chg="mod">
          <ac:chgData name="Fukushima Hayato" userId="703b0a6a195cafb2" providerId="LiveId" clId="{DA46721F-2DC6-4782-B860-D93B2BB3977E}" dt="2022-06-14T23:59:03.083" v="144" actId="1036"/>
          <ac:spMkLst>
            <pc:docMk/>
            <pc:sldMk cId="3817965098" sldId="268"/>
            <ac:spMk id="120" creationId="{3D9B8803-FE35-D351-4AE6-D96A75A97CFB}"/>
          </ac:spMkLst>
        </pc:spChg>
        <pc:grpChg chg="mod">
          <ac:chgData name="Fukushima Hayato" userId="703b0a6a195cafb2" providerId="LiveId" clId="{DA46721F-2DC6-4782-B860-D93B2BB3977E}" dt="2022-06-14T23:23:03.076" v="142" actId="12788"/>
          <ac:grpSpMkLst>
            <pc:docMk/>
            <pc:sldMk cId="3817965098" sldId="268"/>
            <ac:grpSpMk id="119" creationId="{F411E895-EA66-4231-77D0-D4C7CA6C2DE4}"/>
          </ac:grpSpMkLst>
        </pc:grpChg>
        <pc:picChg chg="mod">
          <ac:chgData name="Fukushima Hayato" userId="703b0a6a195cafb2" providerId="LiveId" clId="{DA46721F-2DC6-4782-B860-D93B2BB3977E}" dt="2022-06-14T23:22:37.161" v="138" actId="1038"/>
          <ac:picMkLst>
            <pc:docMk/>
            <pc:sldMk cId="3817965098" sldId="268"/>
            <ac:picMk id="24" creationId="{8ED58B4F-A710-CD04-542B-EAD8634DBA84}"/>
          </ac:picMkLst>
        </pc:picChg>
        <pc:picChg chg="mod">
          <ac:chgData name="Fukushima Hayato" userId="703b0a6a195cafb2" providerId="LiveId" clId="{DA46721F-2DC6-4782-B860-D93B2BB3977E}" dt="2022-06-14T23:23:06.772" v="143" actId="1037"/>
          <ac:picMkLst>
            <pc:docMk/>
            <pc:sldMk cId="3817965098" sldId="268"/>
            <ac:picMk id="37" creationId="{687130EF-C2F5-B960-5DCB-0FA4838AD869}"/>
          </ac:picMkLst>
        </pc:picChg>
        <pc:picChg chg="mod">
          <ac:chgData name="Fukushima Hayato" userId="703b0a6a195cafb2" providerId="LiveId" clId="{DA46721F-2DC6-4782-B860-D93B2BB3977E}" dt="2022-06-14T23:22:21.007" v="12" actId="1036"/>
          <ac:picMkLst>
            <pc:docMk/>
            <pc:sldMk cId="3817965098" sldId="268"/>
            <ac:picMk id="101" creationId="{4EAD1477-FA51-3324-36F2-52E8FF1F878F}"/>
          </ac:picMkLst>
        </pc:picChg>
        <pc:picChg chg="del">
          <ac:chgData name="Fukushima Hayato" userId="703b0a6a195cafb2" providerId="LiveId" clId="{DA46721F-2DC6-4782-B860-D93B2BB3977E}" dt="2022-06-14T23:21:49.415" v="3" actId="478"/>
          <ac:picMkLst>
            <pc:docMk/>
            <pc:sldMk cId="3817965098" sldId="268"/>
            <ac:picMk id="105" creationId="{FB77300B-8D28-B88A-005C-B1D1719C5A95}"/>
          </ac:picMkLst>
        </pc:picChg>
        <pc:picChg chg="del">
          <ac:chgData name="Fukushima Hayato" userId="703b0a6a195cafb2" providerId="LiveId" clId="{DA46721F-2DC6-4782-B860-D93B2BB3977E}" dt="2022-06-14T23:21:49.415" v="3" actId="478"/>
          <ac:picMkLst>
            <pc:docMk/>
            <pc:sldMk cId="3817965098" sldId="268"/>
            <ac:picMk id="106" creationId="{1AF39B35-C598-F551-B133-B2F7DE660CDC}"/>
          </ac:picMkLst>
        </pc:picChg>
        <pc:cxnChg chg="del">
          <ac:chgData name="Fukushima Hayato" userId="703b0a6a195cafb2" providerId="LiveId" clId="{DA46721F-2DC6-4782-B860-D93B2BB3977E}" dt="2022-06-14T23:21:49.415" v="3" actId="478"/>
          <ac:cxnSpMkLst>
            <pc:docMk/>
            <pc:sldMk cId="3817965098" sldId="268"/>
            <ac:cxnSpMk id="67" creationId="{CB28F8BF-FBA0-F873-9085-8408BF4D76E9}"/>
          </ac:cxnSpMkLst>
        </pc:cxnChg>
        <pc:cxnChg chg="del">
          <ac:chgData name="Fukushima Hayato" userId="703b0a6a195cafb2" providerId="LiveId" clId="{DA46721F-2DC6-4782-B860-D93B2BB3977E}" dt="2022-06-14T23:21:49.415" v="3" actId="478"/>
          <ac:cxnSpMkLst>
            <pc:docMk/>
            <pc:sldMk cId="3817965098" sldId="268"/>
            <ac:cxnSpMk id="68" creationId="{4655A9CE-AE48-54B6-2312-10D1954B125E}"/>
          </ac:cxnSpMkLst>
        </pc:cxnChg>
        <pc:cxnChg chg="del">
          <ac:chgData name="Fukushima Hayato" userId="703b0a6a195cafb2" providerId="LiveId" clId="{DA46721F-2DC6-4782-B860-D93B2BB3977E}" dt="2022-06-14T23:21:49.415" v="3" actId="478"/>
          <ac:cxnSpMkLst>
            <pc:docMk/>
            <pc:sldMk cId="3817965098" sldId="268"/>
            <ac:cxnSpMk id="71" creationId="{A05DD249-CDC0-F89F-FF8D-A40322A67780}"/>
          </ac:cxnSpMkLst>
        </pc:cxnChg>
        <pc:cxnChg chg="del">
          <ac:chgData name="Fukushima Hayato" userId="703b0a6a195cafb2" providerId="LiveId" clId="{DA46721F-2DC6-4782-B860-D93B2BB3977E}" dt="2022-06-14T23:21:49.415" v="3" actId="478"/>
          <ac:cxnSpMkLst>
            <pc:docMk/>
            <pc:sldMk cId="3817965098" sldId="268"/>
            <ac:cxnSpMk id="72" creationId="{F4238306-3364-2CE3-8F11-57DB17FDA61B}"/>
          </ac:cxnSpMkLst>
        </pc:cxnChg>
        <pc:cxnChg chg="del">
          <ac:chgData name="Fukushima Hayato" userId="703b0a6a195cafb2" providerId="LiveId" clId="{DA46721F-2DC6-4782-B860-D93B2BB3977E}" dt="2022-06-14T23:21:49.415" v="3" actId="478"/>
          <ac:cxnSpMkLst>
            <pc:docMk/>
            <pc:sldMk cId="3817965098" sldId="268"/>
            <ac:cxnSpMk id="73" creationId="{3EB19553-BF8F-EDE9-6E04-73BF2D1AA6F0}"/>
          </ac:cxnSpMkLst>
        </pc:cxnChg>
        <pc:cxnChg chg="del">
          <ac:chgData name="Fukushima Hayato" userId="703b0a6a195cafb2" providerId="LiveId" clId="{DA46721F-2DC6-4782-B860-D93B2BB3977E}" dt="2022-06-14T23:21:49.415" v="3" actId="478"/>
          <ac:cxnSpMkLst>
            <pc:docMk/>
            <pc:sldMk cId="3817965098" sldId="268"/>
            <ac:cxnSpMk id="74" creationId="{A1C8D8B7-846D-2B3C-4422-E6A83BD6F73E}"/>
          </ac:cxnSpMkLst>
        </pc:cxnChg>
        <pc:cxnChg chg="del">
          <ac:chgData name="Fukushima Hayato" userId="703b0a6a195cafb2" providerId="LiveId" clId="{DA46721F-2DC6-4782-B860-D93B2BB3977E}" dt="2022-06-14T23:21:49.415" v="3" actId="478"/>
          <ac:cxnSpMkLst>
            <pc:docMk/>
            <pc:sldMk cId="3817965098" sldId="268"/>
            <ac:cxnSpMk id="75" creationId="{8AD569B8-74D8-A05C-9423-86679572887E}"/>
          </ac:cxnSpMkLst>
        </pc:cxnChg>
        <pc:cxnChg chg="del">
          <ac:chgData name="Fukushima Hayato" userId="703b0a6a195cafb2" providerId="LiveId" clId="{DA46721F-2DC6-4782-B860-D93B2BB3977E}" dt="2022-06-14T23:21:49.415" v="3" actId="478"/>
          <ac:cxnSpMkLst>
            <pc:docMk/>
            <pc:sldMk cId="3817965098" sldId="268"/>
            <ac:cxnSpMk id="76" creationId="{166DAA21-D6D3-5554-BCAC-0CC47596044B}"/>
          </ac:cxnSpMkLst>
        </pc:cxnChg>
        <pc:cxnChg chg="del">
          <ac:chgData name="Fukushima Hayato" userId="703b0a6a195cafb2" providerId="LiveId" clId="{DA46721F-2DC6-4782-B860-D93B2BB3977E}" dt="2022-06-14T23:21:49.415" v="3" actId="478"/>
          <ac:cxnSpMkLst>
            <pc:docMk/>
            <pc:sldMk cId="3817965098" sldId="268"/>
            <ac:cxnSpMk id="77" creationId="{89C8DA7B-3D5E-8084-0D2A-67B6B5E0EDA7}"/>
          </ac:cxnSpMkLst>
        </pc:cxnChg>
        <pc:cxnChg chg="del">
          <ac:chgData name="Fukushima Hayato" userId="703b0a6a195cafb2" providerId="LiveId" clId="{DA46721F-2DC6-4782-B860-D93B2BB3977E}" dt="2022-06-14T23:21:49.415" v="3" actId="478"/>
          <ac:cxnSpMkLst>
            <pc:docMk/>
            <pc:sldMk cId="3817965098" sldId="268"/>
            <ac:cxnSpMk id="78" creationId="{CDFE5522-ED51-A528-112F-CDFFA3990561}"/>
          </ac:cxnSpMkLst>
        </pc:cxnChg>
        <pc:cxnChg chg="del">
          <ac:chgData name="Fukushima Hayato" userId="703b0a6a195cafb2" providerId="LiveId" clId="{DA46721F-2DC6-4782-B860-D93B2BB3977E}" dt="2022-06-14T23:21:49.415" v="3" actId="478"/>
          <ac:cxnSpMkLst>
            <pc:docMk/>
            <pc:sldMk cId="3817965098" sldId="268"/>
            <ac:cxnSpMk id="79" creationId="{78A36246-50AB-7663-4E75-9580C7A0C229}"/>
          </ac:cxnSpMkLst>
        </pc:cxnChg>
        <pc:cxnChg chg="del">
          <ac:chgData name="Fukushima Hayato" userId="703b0a6a195cafb2" providerId="LiveId" clId="{DA46721F-2DC6-4782-B860-D93B2BB3977E}" dt="2022-06-14T23:21:49.415" v="3" actId="478"/>
          <ac:cxnSpMkLst>
            <pc:docMk/>
            <pc:sldMk cId="3817965098" sldId="268"/>
            <ac:cxnSpMk id="81" creationId="{C800030E-9CA2-C741-ACAD-198F2CD7C6B1}"/>
          </ac:cxnSpMkLst>
        </pc:cxnChg>
        <pc:cxnChg chg="del">
          <ac:chgData name="Fukushima Hayato" userId="703b0a6a195cafb2" providerId="LiveId" clId="{DA46721F-2DC6-4782-B860-D93B2BB3977E}" dt="2022-06-14T23:21:49.415" v="3" actId="478"/>
          <ac:cxnSpMkLst>
            <pc:docMk/>
            <pc:sldMk cId="3817965098" sldId="268"/>
            <ac:cxnSpMk id="82" creationId="{FD732407-2935-B936-036D-5BE0CA761D7E}"/>
          </ac:cxnSpMkLst>
        </pc:cxnChg>
        <pc:cxnChg chg="del">
          <ac:chgData name="Fukushima Hayato" userId="703b0a6a195cafb2" providerId="LiveId" clId="{DA46721F-2DC6-4782-B860-D93B2BB3977E}" dt="2022-06-14T23:21:49.415" v="3" actId="478"/>
          <ac:cxnSpMkLst>
            <pc:docMk/>
            <pc:sldMk cId="3817965098" sldId="268"/>
            <ac:cxnSpMk id="83" creationId="{C103638E-1FA3-A465-ED7E-CCC7C3FD84B2}"/>
          </ac:cxnSpMkLst>
        </pc:cxnChg>
      </pc:sldChg>
      <pc:sldChg chg="del">
        <pc:chgData name="Fukushima Hayato" userId="703b0a6a195cafb2" providerId="LiveId" clId="{DA46721F-2DC6-4782-B860-D93B2BB3977E}" dt="2022-06-14T23:21:34.659" v="1" actId="2696"/>
        <pc:sldMkLst>
          <pc:docMk/>
          <pc:sldMk cId="3495855903" sldId="269"/>
        </pc:sldMkLst>
      </pc:sldChg>
      <pc:sldChg chg="del">
        <pc:chgData name="Fukushima Hayato" userId="703b0a6a195cafb2" providerId="LiveId" clId="{DA46721F-2DC6-4782-B860-D93B2BB3977E}" dt="2022-06-14T23:21:34.659" v="1" actId="2696"/>
        <pc:sldMkLst>
          <pc:docMk/>
          <pc:sldMk cId="3075198492" sldId="270"/>
        </pc:sldMkLst>
      </pc:sldChg>
    </pc:docChg>
  </pc:docChgLst>
  <pc:docChgLst>
    <pc:chgData name="Fukushima Hayato" userId="703b0a6a195cafb2" providerId="LiveId" clId="{0F7346BE-0D04-41E6-9E4A-00AD0631FD6D}"/>
    <pc:docChg chg="undo custSel addSld modSld sldOrd">
      <pc:chgData name="Fukushima Hayato" userId="703b0a6a195cafb2" providerId="LiveId" clId="{0F7346BE-0D04-41E6-9E4A-00AD0631FD6D}" dt="2022-06-14T23:19:02.240" v="7262" actId="1035"/>
      <pc:docMkLst>
        <pc:docMk/>
      </pc:docMkLst>
      <pc:sldChg chg="modSp add mod">
        <pc:chgData name="Fukushima Hayato" userId="703b0a6a195cafb2" providerId="LiveId" clId="{0F7346BE-0D04-41E6-9E4A-00AD0631FD6D}" dt="2022-06-14T07:23:21.647" v="10" actId="404"/>
        <pc:sldMkLst>
          <pc:docMk/>
          <pc:sldMk cId="1950240979" sldId="264"/>
        </pc:sldMkLst>
        <pc:spChg chg="mod">
          <ac:chgData name="Fukushima Hayato" userId="703b0a6a195cafb2" providerId="LiveId" clId="{0F7346BE-0D04-41E6-9E4A-00AD0631FD6D}" dt="2022-06-14T07:23:21.647" v="10" actId="404"/>
          <ac:spMkLst>
            <pc:docMk/>
            <pc:sldMk cId="1950240979" sldId="264"/>
            <ac:spMk id="3" creationId="{BD09A6D5-EA7A-8A93-0A75-620ADB6F2624}"/>
          </ac:spMkLst>
        </pc:spChg>
        <pc:cxnChg chg="mod">
          <ac:chgData name="Fukushima Hayato" userId="703b0a6a195cafb2" providerId="LiveId" clId="{0F7346BE-0D04-41E6-9E4A-00AD0631FD6D}" dt="2022-06-03T08:51:25.376" v="5" actId="1035"/>
          <ac:cxnSpMkLst>
            <pc:docMk/>
            <pc:sldMk cId="1950240979" sldId="264"/>
            <ac:cxnSpMk id="28" creationId="{919C0C9C-E666-616A-74B1-E1B7C22B97DA}"/>
          </ac:cxnSpMkLst>
        </pc:cxnChg>
      </pc:sldChg>
      <pc:sldChg chg="ord">
        <pc:chgData name="Fukushima Hayato" userId="703b0a6a195cafb2" providerId="LiveId" clId="{0F7346BE-0D04-41E6-9E4A-00AD0631FD6D}" dt="2022-06-14T07:23:32.606" v="12"/>
        <pc:sldMkLst>
          <pc:docMk/>
          <pc:sldMk cId="1386973289" sldId="266"/>
        </pc:sldMkLst>
      </pc:sldChg>
      <pc:sldChg chg="modSp add mod">
        <pc:chgData name="Fukushima Hayato" userId="703b0a6a195cafb2" providerId="LiveId" clId="{0F7346BE-0D04-41E6-9E4A-00AD0631FD6D}" dt="2022-06-14T07:28:59.106" v="150" actId="1076"/>
        <pc:sldMkLst>
          <pc:docMk/>
          <pc:sldMk cId="298628929" sldId="267"/>
        </pc:sldMkLst>
        <pc:spChg chg="mod">
          <ac:chgData name="Fukushima Hayato" userId="703b0a6a195cafb2" providerId="LiveId" clId="{0F7346BE-0D04-41E6-9E4A-00AD0631FD6D}" dt="2022-06-14T07:23:42.362" v="17" actId="403"/>
          <ac:spMkLst>
            <pc:docMk/>
            <pc:sldMk cId="298628929" sldId="267"/>
            <ac:spMk id="3" creationId="{BD09A6D5-EA7A-8A93-0A75-620ADB6F2624}"/>
          </ac:spMkLst>
        </pc:spChg>
        <pc:spChg chg="mod">
          <ac:chgData name="Fukushima Hayato" userId="703b0a6a195cafb2" providerId="LiveId" clId="{0F7346BE-0D04-41E6-9E4A-00AD0631FD6D}" dt="2022-06-14T07:28:32.869" v="148" actId="20577"/>
          <ac:spMkLst>
            <pc:docMk/>
            <pc:sldMk cId="298628929" sldId="267"/>
            <ac:spMk id="4" creationId="{00000000-0000-0000-0000-000000000000}"/>
          </ac:spMkLst>
        </pc:spChg>
        <pc:spChg chg="mod">
          <ac:chgData name="Fukushima Hayato" userId="703b0a6a195cafb2" providerId="LiveId" clId="{0F7346BE-0D04-41E6-9E4A-00AD0631FD6D}" dt="2022-06-14T07:23:48.513" v="20" actId="404"/>
          <ac:spMkLst>
            <pc:docMk/>
            <pc:sldMk cId="298628929" sldId="267"/>
            <ac:spMk id="32" creationId="{4D84B93F-D4EA-ADAC-E3DA-99CA55A016A5}"/>
          </ac:spMkLst>
        </pc:spChg>
        <pc:spChg chg="mod">
          <ac:chgData name="Fukushima Hayato" userId="703b0a6a195cafb2" providerId="LiveId" clId="{0F7346BE-0D04-41E6-9E4A-00AD0631FD6D}" dt="2022-06-14T07:24:02.931" v="21" actId="404"/>
          <ac:spMkLst>
            <pc:docMk/>
            <pc:sldMk cId="298628929" sldId="267"/>
            <ac:spMk id="35" creationId="{933F0F55-8989-ADFB-9A4A-BF0E0F8DA6A8}"/>
          </ac:spMkLst>
        </pc:spChg>
        <pc:grpChg chg="mod">
          <ac:chgData name="Fukushima Hayato" userId="703b0a6a195cafb2" providerId="LiveId" clId="{0F7346BE-0D04-41E6-9E4A-00AD0631FD6D}" dt="2022-06-14T07:28:59.106" v="150" actId="1076"/>
          <ac:grpSpMkLst>
            <pc:docMk/>
            <pc:sldMk cId="298628929" sldId="267"/>
            <ac:grpSpMk id="5" creationId="{F01F3573-7E8A-4ADB-F57E-5F12E47AABFE}"/>
          </ac:grpSpMkLst>
        </pc:grpChg>
      </pc:sldChg>
      <pc:sldChg chg="addSp delSp modSp new mod modClrScheme chgLayout">
        <pc:chgData name="Fukushima Hayato" userId="703b0a6a195cafb2" providerId="LiveId" clId="{0F7346BE-0D04-41E6-9E4A-00AD0631FD6D}" dt="2022-06-14T23:19:02.240" v="7262" actId="1035"/>
        <pc:sldMkLst>
          <pc:docMk/>
          <pc:sldMk cId="3817965098" sldId="268"/>
        </pc:sldMkLst>
        <pc:spChg chg="del">
          <ac:chgData name="Fukushima Hayato" userId="703b0a6a195cafb2" providerId="LiveId" clId="{0F7346BE-0D04-41E6-9E4A-00AD0631FD6D}" dt="2022-06-14T07:29:19.837" v="152" actId="700"/>
          <ac:spMkLst>
            <pc:docMk/>
            <pc:sldMk cId="3817965098" sldId="268"/>
            <ac:spMk id="2" creationId="{00AB9530-8649-B2C6-6609-925EA7E84473}"/>
          </ac:spMkLst>
        </pc:spChg>
        <pc:spChg chg="del">
          <ac:chgData name="Fukushima Hayato" userId="703b0a6a195cafb2" providerId="LiveId" clId="{0F7346BE-0D04-41E6-9E4A-00AD0631FD6D}" dt="2022-06-14T07:29:19.837" v="152" actId="700"/>
          <ac:spMkLst>
            <pc:docMk/>
            <pc:sldMk cId="3817965098" sldId="268"/>
            <ac:spMk id="3" creationId="{0EFDDA18-D431-AD16-601C-54EC2CA2B67B}"/>
          </ac:spMkLst>
        </pc:spChg>
        <pc:spChg chg="add mod">
          <ac:chgData name="Fukushima Hayato" userId="703b0a6a195cafb2" providerId="LiveId" clId="{0F7346BE-0D04-41E6-9E4A-00AD0631FD6D}" dt="2022-06-14T23:18:26.758" v="7253" actId="403"/>
          <ac:spMkLst>
            <pc:docMk/>
            <pc:sldMk cId="3817965098" sldId="268"/>
            <ac:spMk id="4" creationId="{61D92DB0-6248-D630-5673-0E7D7147C0F1}"/>
          </ac:spMkLst>
        </pc:spChg>
        <pc:spChg chg="add mod">
          <ac:chgData name="Fukushima Hayato" userId="703b0a6a195cafb2" providerId="LiveId" clId="{0F7346BE-0D04-41E6-9E4A-00AD0631FD6D}" dt="2022-06-14T09:14:16.201" v="2467" actId="20577"/>
          <ac:spMkLst>
            <pc:docMk/>
            <pc:sldMk cId="3817965098" sldId="268"/>
            <ac:spMk id="5" creationId="{5F1577BF-8EC8-0B08-EFA3-64796E299CA2}"/>
          </ac:spMkLst>
        </pc:spChg>
        <pc:spChg chg="add mod">
          <ac:chgData name="Fukushima Hayato" userId="703b0a6a195cafb2" providerId="LiveId" clId="{0F7346BE-0D04-41E6-9E4A-00AD0631FD6D}" dt="2022-06-14T09:19:23.556" v="2667" actId="20577"/>
          <ac:spMkLst>
            <pc:docMk/>
            <pc:sldMk cId="3817965098" sldId="268"/>
            <ac:spMk id="6" creationId="{2B9D8BEA-3F85-D4F8-22B2-76FFE6708187}"/>
          </ac:spMkLst>
        </pc:spChg>
        <pc:spChg chg="add mod">
          <ac:chgData name="Fukushima Hayato" userId="703b0a6a195cafb2" providerId="LiveId" clId="{0F7346BE-0D04-41E6-9E4A-00AD0631FD6D}" dt="2022-06-14T23:07:01.543" v="7083" actId="14100"/>
          <ac:spMkLst>
            <pc:docMk/>
            <pc:sldMk cId="3817965098" sldId="268"/>
            <ac:spMk id="7" creationId="{A0D0CD85-3E5C-D5D1-1E5C-DA3856328BB8}"/>
          </ac:spMkLst>
        </pc:spChg>
        <pc:spChg chg="add mod">
          <ac:chgData name="Fukushima Hayato" userId="703b0a6a195cafb2" providerId="LiveId" clId="{0F7346BE-0D04-41E6-9E4A-00AD0631FD6D}" dt="2022-06-14T09:22:34.883" v="2765" actId="1076"/>
          <ac:spMkLst>
            <pc:docMk/>
            <pc:sldMk cId="3817965098" sldId="268"/>
            <ac:spMk id="8" creationId="{6BF16042-7CBE-D95F-AF5F-78DE4C0996D6}"/>
          </ac:spMkLst>
        </pc:spChg>
        <pc:spChg chg="add mod">
          <ac:chgData name="Fukushima Hayato" userId="703b0a6a195cafb2" providerId="LiveId" clId="{0F7346BE-0D04-41E6-9E4A-00AD0631FD6D}" dt="2022-06-14T09:23:01.884" v="2772" actId="1076"/>
          <ac:spMkLst>
            <pc:docMk/>
            <pc:sldMk cId="3817965098" sldId="268"/>
            <ac:spMk id="9" creationId="{A9CFB006-29D8-599B-E5A1-B0028A5A6557}"/>
          </ac:spMkLst>
        </pc:spChg>
        <pc:spChg chg="add mod">
          <ac:chgData name="Fukushima Hayato" userId="703b0a6a195cafb2" providerId="LiveId" clId="{0F7346BE-0D04-41E6-9E4A-00AD0631FD6D}" dt="2022-06-14T11:02:42.958" v="6057" actId="1076"/>
          <ac:spMkLst>
            <pc:docMk/>
            <pc:sldMk cId="3817965098" sldId="268"/>
            <ac:spMk id="10" creationId="{AEBD7AAF-6CA5-D132-65EC-E88390D7CA5A}"/>
          </ac:spMkLst>
        </pc:spChg>
        <pc:spChg chg="add mod">
          <ac:chgData name="Fukushima Hayato" userId="703b0a6a195cafb2" providerId="LiveId" clId="{0F7346BE-0D04-41E6-9E4A-00AD0631FD6D}" dt="2022-06-14T11:02:45.916" v="6058" actId="1076"/>
          <ac:spMkLst>
            <pc:docMk/>
            <pc:sldMk cId="3817965098" sldId="268"/>
            <ac:spMk id="11" creationId="{9B52887C-022D-5E82-D825-8906D57DB0A5}"/>
          </ac:spMkLst>
        </pc:spChg>
        <pc:spChg chg="add mod">
          <ac:chgData name="Fukushima Hayato" userId="703b0a6a195cafb2" providerId="LiveId" clId="{0F7346BE-0D04-41E6-9E4A-00AD0631FD6D}" dt="2022-06-14T23:12:22.750" v="7189" actId="14100"/>
          <ac:spMkLst>
            <pc:docMk/>
            <pc:sldMk cId="3817965098" sldId="268"/>
            <ac:spMk id="12" creationId="{490CBDA8-F2F4-8542-ED06-6DD49126861A}"/>
          </ac:spMkLst>
        </pc:spChg>
        <pc:spChg chg="add del mod">
          <ac:chgData name="Fukushima Hayato" userId="703b0a6a195cafb2" providerId="LiveId" clId="{0F7346BE-0D04-41E6-9E4A-00AD0631FD6D}" dt="2022-06-14T11:16:43.588" v="6224" actId="478"/>
          <ac:spMkLst>
            <pc:docMk/>
            <pc:sldMk cId="3817965098" sldId="268"/>
            <ac:spMk id="13" creationId="{0234A719-C6BB-E7E5-0FAC-6140FB05C65C}"/>
          </ac:spMkLst>
        </pc:spChg>
        <pc:spChg chg="add mod">
          <ac:chgData name="Fukushima Hayato" userId="703b0a6a195cafb2" providerId="LiveId" clId="{0F7346BE-0D04-41E6-9E4A-00AD0631FD6D}" dt="2022-06-14T11:35:27.486" v="7048" actId="14100"/>
          <ac:spMkLst>
            <pc:docMk/>
            <pc:sldMk cId="3817965098" sldId="268"/>
            <ac:spMk id="14" creationId="{DFA18CE2-7714-826C-A437-AA8FD9CCCE66}"/>
          </ac:spMkLst>
        </pc:spChg>
        <pc:spChg chg="add mod">
          <ac:chgData name="Fukushima Hayato" userId="703b0a6a195cafb2" providerId="LiveId" clId="{0F7346BE-0D04-41E6-9E4A-00AD0631FD6D}" dt="2022-06-14T23:08:29.479" v="7147" actId="552"/>
          <ac:spMkLst>
            <pc:docMk/>
            <pc:sldMk cId="3817965098" sldId="268"/>
            <ac:spMk id="15" creationId="{EF459431-750D-2519-7E0B-7377E580D3D7}"/>
          </ac:spMkLst>
        </pc:spChg>
        <pc:spChg chg="add mod">
          <ac:chgData name="Fukushima Hayato" userId="703b0a6a195cafb2" providerId="LiveId" clId="{0F7346BE-0D04-41E6-9E4A-00AD0631FD6D}" dt="2022-06-14T23:12:02.774" v="7188" actId="554"/>
          <ac:spMkLst>
            <pc:docMk/>
            <pc:sldMk cId="3817965098" sldId="268"/>
            <ac:spMk id="16" creationId="{2A9C9B59-C12D-C8F7-6DA4-D797D2F607C9}"/>
          </ac:spMkLst>
        </pc:spChg>
        <pc:spChg chg="add mod">
          <ac:chgData name="Fukushima Hayato" userId="703b0a6a195cafb2" providerId="LiveId" clId="{0F7346BE-0D04-41E6-9E4A-00AD0631FD6D}" dt="2022-06-14T23:12:02.774" v="7188" actId="554"/>
          <ac:spMkLst>
            <pc:docMk/>
            <pc:sldMk cId="3817965098" sldId="268"/>
            <ac:spMk id="17" creationId="{01628394-2EE9-A7F3-1D52-ABCADAD89B19}"/>
          </ac:spMkLst>
        </pc:spChg>
        <pc:spChg chg="add mod">
          <ac:chgData name="Fukushima Hayato" userId="703b0a6a195cafb2" providerId="LiveId" clId="{0F7346BE-0D04-41E6-9E4A-00AD0631FD6D}" dt="2022-06-14T23:18:04.326" v="7252" actId="1035"/>
          <ac:spMkLst>
            <pc:docMk/>
            <pc:sldMk cId="3817965098" sldId="268"/>
            <ac:spMk id="18" creationId="{E9BB469D-713C-16A7-7B09-9AB1E3202E81}"/>
          </ac:spMkLst>
        </pc:spChg>
        <pc:spChg chg="add mod">
          <ac:chgData name="Fukushima Hayato" userId="703b0a6a195cafb2" providerId="LiveId" clId="{0F7346BE-0D04-41E6-9E4A-00AD0631FD6D}" dt="2022-06-14T23:17:23.234" v="7249" actId="552"/>
          <ac:spMkLst>
            <pc:docMk/>
            <pc:sldMk cId="3817965098" sldId="268"/>
            <ac:spMk id="19" creationId="{D55B0BD9-6BD8-F4C5-E31A-DB1ECBFF8CEE}"/>
          </ac:spMkLst>
        </pc:spChg>
        <pc:spChg chg="add mod">
          <ac:chgData name="Fukushima Hayato" userId="703b0a6a195cafb2" providerId="LiveId" clId="{0F7346BE-0D04-41E6-9E4A-00AD0631FD6D}" dt="2022-06-14T23:18:04.326" v="7252" actId="1035"/>
          <ac:spMkLst>
            <pc:docMk/>
            <pc:sldMk cId="3817965098" sldId="268"/>
            <ac:spMk id="20" creationId="{D8840566-576D-C12C-92CC-84F86858FAA5}"/>
          </ac:spMkLst>
        </pc:spChg>
        <pc:spChg chg="add mod">
          <ac:chgData name="Fukushima Hayato" userId="703b0a6a195cafb2" providerId="LiveId" clId="{0F7346BE-0D04-41E6-9E4A-00AD0631FD6D}" dt="2022-06-14T23:17:23.234" v="7249" actId="552"/>
          <ac:spMkLst>
            <pc:docMk/>
            <pc:sldMk cId="3817965098" sldId="268"/>
            <ac:spMk id="21" creationId="{3DAB41BC-190A-7FB6-21FE-F28531B0706D}"/>
          </ac:spMkLst>
        </pc:spChg>
        <pc:spChg chg="add del mod">
          <ac:chgData name="Fukushima Hayato" userId="703b0a6a195cafb2" providerId="LiveId" clId="{0F7346BE-0D04-41E6-9E4A-00AD0631FD6D}" dt="2022-06-14T07:40:38.286" v="318" actId="478"/>
          <ac:spMkLst>
            <pc:docMk/>
            <pc:sldMk cId="3817965098" sldId="268"/>
            <ac:spMk id="22" creationId="{B2031031-F322-E2FB-7DB4-19BF458A5C77}"/>
          </ac:spMkLst>
        </pc:spChg>
        <pc:spChg chg="add mod">
          <ac:chgData name="Fukushima Hayato" userId="703b0a6a195cafb2" providerId="LiveId" clId="{0F7346BE-0D04-41E6-9E4A-00AD0631FD6D}" dt="2022-06-14T23:13:14.448" v="7190" actId="1076"/>
          <ac:spMkLst>
            <pc:docMk/>
            <pc:sldMk cId="3817965098" sldId="268"/>
            <ac:spMk id="23" creationId="{BA69E789-71D8-CABF-2452-316B9F7F8FE3}"/>
          </ac:spMkLst>
        </pc:spChg>
        <pc:spChg chg="add mod ord">
          <ac:chgData name="Fukushima Hayato" userId="703b0a6a195cafb2" providerId="LiveId" clId="{0F7346BE-0D04-41E6-9E4A-00AD0631FD6D}" dt="2022-06-14T23:18:57.061" v="7258" actId="14100"/>
          <ac:spMkLst>
            <pc:docMk/>
            <pc:sldMk cId="3817965098" sldId="268"/>
            <ac:spMk id="25" creationId="{6ECB3804-D170-AE03-27CC-A1D8A50B1AF5}"/>
          </ac:spMkLst>
        </pc:spChg>
        <pc:spChg chg="add mod">
          <ac:chgData name="Fukushima Hayato" userId="703b0a6a195cafb2" providerId="LiveId" clId="{0F7346BE-0D04-41E6-9E4A-00AD0631FD6D}" dt="2022-06-14T11:36:39.670" v="7066" actId="1035"/>
          <ac:spMkLst>
            <pc:docMk/>
            <pc:sldMk cId="3817965098" sldId="268"/>
            <ac:spMk id="34" creationId="{5F550C1E-1ADC-1EC3-65D2-0812341A9656}"/>
          </ac:spMkLst>
        </pc:spChg>
        <pc:spChg chg="add del mod">
          <ac:chgData name="Fukushima Hayato" userId="703b0a6a195cafb2" providerId="LiveId" clId="{0F7346BE-0D04-41E6-9E4A-00AD0631FD6D}" dt="2022-06-14T09:21:00.125" v="2721" actId="478"/>
          <ac:spMkLst>
            <pc:docMk/>
            <pc:sldMk cId="3817965098" sldId="268"/>
            <ac:spMk id="35" creationId="{9430FD1B-E007-78C1-4698-BAFA87B39F33}"/>
          </ac:spMkLst>
        </pc:spChg>
        <pc:spChg chg="mod topLvl">
          <ac:chgData name="Fukushima Hayato" userId="703b0a6a195cafb2" providerId="LiveId" clId="{0F7346BE-0D04-41E6-9E4A-00AD0631FD6D}" dt="2022-06-14T10:07:58.647" v="3612" actId="12788"/>
          <ac:spMkLst>
            <pc:docMk/>
            <pc:sldMk cId="3817965098" sldId="268"/>
            <ac:spMk id="40" creationId="{E048985D-F8B3-6F96-658A-6A690520C25A}"/>
          </ac:spMkLst>
        </pc:spChg>
        <pc:spChg chg="mod topLvl">
          <ac:chgData name="Fukushima Hayato" userId="703b0a6a195cafb2" providerId="LiveId" clId="{0F7346BE-0D04-41E6-9E4A-00AD0631FD6D}" dt="2022-06-14T10:07:58.647" v="3612" actId="12788"/>
          <ac:spMkLst>
            <pc:docMk/>
            <pc:sldMk cId="3817965098" sldId="268"/>
            <ac:spMk id="41" creationId="{710F933A-ED95-A4D3-62D7-FDB208C918D4}"/>
          </ac:spMkLst>
        </pc:spChg>
        <pc:spChg chg="mod topLvl">
          <ac:chgData name="Fukushima Hayato" userId="703b0a6a195cafb2" providerId="LiveId" clId="{0F7346BE-0D04-41E6-9E4A-00AD0631FD6D}" dt="2022-06-14T10:07:58.647" v="3612" actId="12788"/>
          <ac:spMkLst>
            <pc:docMk/>
            <pc:sldMk cId="3817965098" sldId="268"/>
            <ac:spMk id="42" creationId="{5C6A0ECC-7357-0BB0-C36B-D29598C13D7B}"/>
          </ac:spMkLst>
        </pc:spChg>
        <pc:spChg chg="mod topLvl">
          <ac:chgData name="Fukushima Hayato" userId="703b0a6a195cafb2" providerId="LiveId" clId="{0F7346BE-0D04-41E6-9E4A-00AD0631FD6D}" dt="2022-06-14T10:07:58.647" v="3612" actId="12788"/>
          <ac:spMkLst>
            <pc:docMk/>
            <pc:sldMk cId="3817965098" sldId="268"/>
            <ac:spMk id="43" creationId="{A120ACA3-5E42-6FB0-22B6-90FDE13441F8}"/>
          </ac:spMkLst>
        </pc:spChg>
        <pc:spChg chg="mod topLvl">
          <ac:chgData name="Fukushima Hayato" userId="703b0a6a195cafb2" providerId="LiveId" clId="{0F7346BE-0D04-41E6-9E4A-00AD0631FD6D}" dt="2022-06-14T10:07:58.647" v="3612" actId="12788"/>
          <ac:spMkLst>
            <pc:docMk/>
            <pc:sldMk cId="3817965098" sldId="268"/>
            <ac:spMk id="44" creationId="{48AD9E43-8824-A3A6-3D70-99E443CB4359}"/>
          </ac:spMkLst>
        </pc:spChg>
        <pc:spChg chg="del mod topLvl">
          <ac:chgData name="Fukushima Hayato" userId="703b0a6a195cafb2" providerId="LiveId" clId="{0F7346BE-0D04-41E6-9E4A-00AD0631FD6D}" dt="2022-06-14T10:02:18.416" v="3545" actId="478"/>
          <ac:spMkLst>
            <pc:docMk/>
            <pc:sldMk cId="3817965098" sldId="268"/>
            <ac:spMk id="45" creationId="{998917D6-4371-0CD5-76F7-7D0161C4BBA8}"/>
          </ac:spMkLst>
        </pc:spChg>
        <pc:spChg chg="del mod topLvl">
          <ac:chgData name="Fukushima Hayato" userId="703b0a6a195cafb2" providerId="LiveId" clId="{0F7346BE-0D04-41E6-9E4A-00AD0631FD6D}" dt="2022-06-14T10:02:18.416" v="3545" actId="478"/>
          <ac:spMkLst>
            <pc:docMk/>
            <pc:sldMk cId="3817965098" sldId="268"/>
            <ac:spMk id="46" creationId="{9E8651CC-96B4-4A0A-0A09-F92FF2C4CD1A}"/>
          </ac:spMkLst>
        </pc:spChg>
        <pc:spChg chg="del mod topLvl">
          <ac:chgData name="Fukushima Hayato" userId="703b0a6a195cafb2" providerId="LiveId" clId="{0F7346BE-0D04-41E6-9E4A-00AD0631FD6D}" dt="2022-06-14T10:02:18.416" v="3545" actId="478"/>
          <ac:spMkLst>
            <pc:docMk/>
            <pc:sldMk cId="3817965098" sldId="268"/>
            <ac:spMk id="47" creationId="{479E1827-651E-D0B0-D007-7EFFA808A3FC}"/>
          </ac:spMkLst>
        </pc:spChg>
        <pc:spChg chg="del mod topLvl">
          <ac:chgData name="Fukushima Hayato" userId="703b0a6a195cafb2" providerId="LiveId" clId="{0F7346BE-0D04-41E6-9E4A-00AD0631FD6D}" dt="2022-06-14T10:02:18.416" v="3545" actId="478"/>
          <ac:spMkLst>
            <pc:docMk/>
            <pc:sldMk cId="3817965098" sldId="268"/>
            <ac:spMk id="48" creationId="{4787F2F8-1EF7-89B7-08A1-EE05050484F7}"/>
          </ac:spMkLst>
        </pc:spChg>
        <pc:spChg chg="del mod topLvl">
          <ac:chgData name="Fukushima Hayato" userId="703b0a6a195cafb2" providerId="LiveId" clId="{0F7346BE-0D04-41E6-9E4A-00AD0631FD6D}" dt="2022-06-14T10:02:18.416" v="3545" actId="478"/>
          <ac:spMkLst>
            <pc:docMk/>
            <pc:sldMk cId="3817965098" sldId="268"/>
            <ac:spMk id="49" creationId="{17C83707-1B5B-90FA-7662-A242F570ED16}"/>
          </ac:spMkLst>
        </pc:spChg>
        <pc:spChg chg="mod topLvl">
          <ac:chgData name="Fukushima Hayato" userId="703b0a6a195cafb2" providerId="LiveId" clId="{0F7346BE-0D04-41E6-9E4A-00AD0631FD6D}" dt="2022-06-14T10:07:58.647" v="3612" actId="12788"/>
          <ac:spMkLst>
            <pc:docMk/>
            <pc:sldMk cId="3817965098" sldId="268"/>
            <ac:spMk id="50" creationId="{E8F6178B-82B0-4109-1D17-C9E50C3A88C2}"/>
          </ac:spMkLst>
        </pc:spChg>
        <pc:spChg chg="del mod topLvl">
          <ac:chgData name="Fukushima Hayato" userId="703b0a6a195cafb2" providerId="LiveId" clId="{0F7346BE-0D04-41E6-9E4A-00AD0631FD6D}" dt="2022-06-14T10:02:18.416" v="3545" actId="478"/>
          <ac:spMkLst>
            <pc:docMk/>
            <pc:sldMk cId="3817965098" sldId="268"/>
            <ac:spMk id="51" creationId="{57E7C601-3127-0035-AFB1-D0E4BAEAEF14}"/>
          </ac:spMkLst>
        </pc:spChg>
        <pc:spChg chg="mod topLvl">
          <ac:chgData name="Fukushima Hayato" userId="703b0a6a195cafb2" providerId="LiveId" clId="{0F7346BE-0D04-41E6-9E4A-00AD0631FD6D}" dt="2022-06-14T10:07:58.647" v="3612" actId="12788"/>
          <ac:spMkLst>
            <pc:docMk/>
            <pc:sldMk cId="3817965098" sldId="268"/>
            <ac:spMk id="52" creationId="{4A83DE4A-8DA6-68CC-ECEB-DF012B73CA9F}"/>
          </ac:spMkLst>
        </pc:spChg>
        <pc:spChg chg="del mod topLvl">
          <ac:chgData name="Fukushima Hayato" userId="703b0a6a195cafb2" providerId="LiveId" clId="{0F7346BE-0D04-41E6-9E4A-00AD0631FD6D}" dt="2022-06-14T10:02:18.416" v="3545" actId="478"/>
          <ac:spMkLst>
            <pc:docMk/>
            <pc:sldMk cId="3817965098" sldId="268"/>
            <ac:spMk id="53" creationId="{60824F2D-8C3C-4781-9CA6-93F3288315C2}"/>
          </ac:spMkLst>
        </pc:spChg>
        <pc:spChg chg="mod topLvl">
          <ac:chgData name="Fukushima Hayato" userId="703b0a6a195cafb2" providerId="LiveId" clId="{0F7346BE-0D04-41E6-9E4A-00AD0631FD6D}" dt="2022-06-14T10:07:58.647" v="3612" actId="12788"/>
          <ac:spMkLst>
            <pc:docMk/>
            <pc:sldMk cId="3817965098" sldId="268"/>
            <ac:spMk id="54" creationId="{FEF05DA9-EC5F-5679-3849-8369004B5BF1}"/>
          </ac:spMkLst>
        </pc:spChg>
        <pc:spChg chg="del mod topLvl">
          <ac:chgData name="Fukushima Hayato" userId="703b0a6a195cafb2" providerId="LiveId" clId="{0F7346BE-0D04-41E6-9E4A-00AD0631FD6D}" dt="2022-06-14T10:02:18.416" v="3545" actId="478"/>
          <ac:spMkLst>
            <pc:docMk/>
            <pc:sldMk cId="3817965098" sldId="268"/>
            <ac:spMk id="55" creationId="{65ADB3C5-F25A-6CFA-74B7-22CA6D6761DB}"/>
          </ac:spMkLst>
        </pc:spChg>
        <pc:spChg chg="mod topLvl">
          <ac:chgData name="Fukushima Hayato" userId="703b0a6a195cafb2" providerId="LiveId" clId="{0F7346BE-0D04-41E6-9E4A-00AD0631FD6D}" dt="2022-06-14T10:07:58.647" v="3612" actId="12788"/>
          <ac:spMkLst>
            <pc:docMk/>
            <pc:sldMk cId="3817965098" sldId="268"/>
            <ac:spMk id="56" creationId="{0EB635A7-44FE-7008-E631-5C53865F7EEE}"/>
          </ac:spMkLst>
        </pc:spChg>
        <pc:spChg chg="del mod topLvl">
          <ac:chgData name="Fukushima Hayato" userId="703b0a6a195cafb2" providerId="LiveId" clId="{0F7346BE-0D04-41E6-9E4A-00AD0631FD6D}" dt="2022-06-14T10:02:18.416" v="3545" actId="478"/>
          <ac:spMkLst>
            <pc:docMk/>
            <pc:sldMk cId="3817965098" sldId="268"/>
            <ac:spMk id="57" creationId="{9A7F14AB-95F3-D9DD-5144-CA890E41BAD4}"/>
          </ac:spMkLst>
        </pc:spChg>
        <pc:spChg chg="mod topLvl">
          <ac:chgData name="Fukushima Hayato" userId="703b0a6a195cafb2" providerId="LiveId" clId="{0F7346BE-0D04-41E6-9E4A-00AD0631FD6D}" dt="2022-06-14T10:07:58.647" v="3612" actId="12788"/>
          <ac:spMkLst>
            <pc:docMk/>
            <pc:sldMk cId="3817965098" sldId="268"/>
            <ac:spMk id="58" creationId="{1E626142-AB13-6EEC-D71D-CEFA07DCEDAA}"/>
          </ac:spMkLst>
        </pc:spChg>
        <pc:spChg chg="del mod topLvl">
          <ac:chgData name="Fukushima Hayato" userId="703b0a6a195cafb2" providerId="LiveId" clId="{0F7346BE-0D04-41E6-9E4A-00AD0631FD6D}" dt="2022-06-14T10:02:18.416" v="3545" actId="478"/>
          <ac:spMkLst>
            <pc:docMk/>
            <pc:sldMk cId="3817965098" sldId="268"/>
            <ac:spMk id="59" creationId="{34B2F934-B093-6CD5-12E7-F0F5CD54C3A9}"/>
          </ac:spMkLst>
        </pc:spChg>
        <pc:spChg chg="mod topLvl">
          <ac:chgData name="Fukushima Hayato" userId="703b0a6a195cafb2" providerId="LiveId" clId="{0F7346BE-0D04-41E6-9E4A-00AD0631FD6D}" dt="2022-06-14T10:07:58.647" v="3612" actId="12788"/>
          <ac:spMkLst>
            <pc:docMk/>
            <pc:sldMk cId="3817965098" sldId="268"/>
            <ac:spMk id="60" creationId="{F2958F91-D9B0-E4D7-9D51-0105A9CD22A0}"/>
          </ac:spMkLst>
        </pc:spChg>
        <pc:spChg chg="del mod topLvl">
          <ac:chgData name="Fukushima Hayato" userId="703b0a6a195cafb2" providerId="LiveId" clId="{0F7346BE-0D04-41E6-9E4A-00AD0631FD6D}" dt="2022-06-14T10:02:18.416" v="3545" actId="478"/>
          <ac:spMkLst>
            <pc:docMk/>
            <pc:sldMk cId="3817965098" sldId="268"/>
            <ac:spMk id="61" creationId="{C978E295-8B49-A79C-5F90-A426FDB985B7}"/>
          </ac:spMkLst>
        </pc:spChg>
        <pc:spChg chg="mod topLvl">
          <ac:chgData name="Fukushima Hayato" userId="703b0a6a195cafb2" providerId="LiveId" clId="{0F7346BE-0D04-41E6-9E4A-00AD0631FD6D}" dt="2022-06-14T10:07:58.647" v="3612" actId="12788"/>
          <ac:spMkLst>
            <pc:docMk/>
            <pc:sldMk cId="3817965098" sldId="268"/>
            <ac:spMk id="62" creationId="{D801F0E3-B231-47CB-5846-38CB2F40C356}"/>
          </ac:spMkLst>
        </pc:spChg>
        <pc:spChg chg="del mod topLvl">
          <ac:chgData name="Fukushima Hayato" userId="703b0a6a195cafb2" providerId="LiveId" clId="{0F7346BE-0D04-41E6-9E4A-00AD0631FD6D}" dt="2022-06-14T10:02:18.416" v="3545" actId="478"/>
          <ac:spMkLst>
            <pc:docMk/>
            <pc:sldMk cId="3817965098" sldId="268"/>
            <ac:spMk id="63" creationId="{AAFF9C8A-DD4E-2E3C-DC43-1BE618493932}"/>
          </ac:spMkLst>
        </pc:spChg>
        <pc:spChg chg="add mod">
          <ac:chgData name="Fukushima Hayato" userId="703b0a6a195cafb2" providerId="LiveId" clId="{0F7346BE-0D04-41E6-9E4A-00AD0631FD6D}" dt="2022-06-14T10:07:58.647" v="3612" actId="12788"/>
          <ac:spMkLst>
            <pc:docMk/>
            <pc:sldMk cId="3817965098" sldId="268"/>
            <ac:spMk id="64" creationId="{E228F751-4A67-61A8-3140-65DD4130547C}"/>
          </ac:spMkLst>
        </pc:spChg>
        <pc:spChg chg="add mod">
          <ac:chgData name="Fukushima Hayato" userId="703b0a6a195cafb2" providerId="LiveId" clId="{0F7346BE-0D04-41E6-9E4A-00AD0631FD6D}" dt="2022-06-14T10:07:58.647" v="3612" actId="12788"/>
          <ac:spMkLst>
            <pc:docMk/>
            <pc:sldMk cId="3817965098" sldId="268"/>
            <ac:spMk id="65" creationId="{148AA990-F7AA-09F6-1C80-BB31233D4613}"/>
          </ac:spMkLst>
        </pc:spChg>
        <pc:spChg chg="add mod">
          <ac:chgData name="Fukushima Hayato" userId="703b0a6a195cafb2" providerId="LiveId" clId="{0F7346BE-0D04-41E6-9E4A-00AD0631FD6D}" dt="2022-06-14T10:02:38.085" v="3551" actId="571"/>
          <ac:spMkLst>
            <pc:docMk/>
            <pc:sldMk cId="3817965098" sldId="268"/>
            <ac:spMk id="69" creationId="{11D07B9E-EFF5-8871-29AD-BDE4DFEE52E9}"/>
          </ac:spMkLst>
        </pc:spChg>
        <pc:spChg chg="add mod">
          <ac:chgData name="Fukushima Hayato" userId="703b0a6a195cafb2" providerId="LiveId" clId="{0F7346BE-0D04-41E6-9E4A-00AD0631FD6D}" dt="2022-06-14T10:08:05.229" v="3614" actId="164"/>
          <ac:spMkLst>
            <pc:docMk/>
            <pc:sldMk cId="3817965098" sldId="268"/>
            <ac:spMk id="85" creationId="{7F03492B-4193-2AF5-7F16-98BEC565AB46}"/>
          </ac:spMkLst>
        </pc:spChg>
        <pc:spChg chg="add mod">
          <ac:chgData name="Fukushima Hayato" userId="703b0a6a195cafb2" providerId="LiveId" clId="{0F7346BE-0D04-41E6-9E4A-00AD0631FD6D}" dt="2022-06-14T10:08:05.229" v="3614" actId="164"/>
          <ac:spMkLst>
            <pc:docMk/>
            <pc:sldMk cId="3817965098" sldId="268"/>
            <ac:spMk id="86" creationId="{C0346C68-B351-8AC0-DCB2-363D8DBABDAA}"/>
          </ac:spMkLst>
        </pc:spChg>
        <pc:spChg chg="add mod">
          <ac:chgData name="Fukushima Hayato" userId="703b0a6a195cafb2" providerId="LiveId" clId="{0F7346BE-0D04-41E6-9E4A-00AD0631FD6D}" dt="2022-06-14T10:08:05.229" v="3614" actId="164"/>
          <ac:spMkLst>
            <pc:docMk/>
            <pc:sldMk cId="3817965098" sldId="268"/>
            <ac:spMk id="87" creationId="{C67544F8-8A1E-356E-E85A-255AF01967A3}"/>
          </ac:spMkLst>
        </pc:spChg>
        <pc:spChg chg="add mod">
          <ac:chgData name="Fukushima Hayato" userId="703b0a6a195cafb2" providerId="LiveId" clId="{0F7346BE-0D04-41E6-9E4A-00AD0631FD6D}" dt="2022-06-14T10:08:05.229" v="3614" actId="164"/>
          <ac:spMkLst>
            <pc:docMk/>
            <pc:sldMk cId="3817965098" sldId="268"/>
            <ac:spMk id="88" creationId="{C0F2AF28-EF3C-915E-6059-E73D3465443F}"/>
          </ac:spMkLst>
        </pc:spChg>
        <pc:spChg chg="add mod">
          <ac:chgData name="Fukushima Hayato" userId="703b0a6a195cafb2" providerId="LiveId" clId="{0F7346BE-0D04-41E6-9E4A-00AD0631FD6D}" dt="2022-06-14T10:08:05.229" v="3614" actId="164"/>
          <ac:spMkLst>
            <pc:docMk/>
            <pc:sldMk cId="3817965098" sldId="268"/>
            <ac:spMk id="89" creationId="{BC44245E-775D-5407-88C1-C48B86A919CF}"/>
          </ac:spMkLst>
        </pc:spChg>
        <pc:spChg chg="add mod">
          <ac:chgData name="Fukushima Hayato" userId="703b0a6a195cafb2" providerId="LiveId" clId="{0F7346BE-0D04-41E6-9E4A-00AD0631FD6D}" dt="2022-06-14T10:08:05.229" v="3614" actId="164"/>
          <ac:spMkLst>
            <pc:docMk/>
            <pc:sldMk cId="3817965098" sldId="268"/>
            <ac:spMk id="90" creationId="{8CD1E4F8-8531-BAD2-3782-3776B380918E}"/>
          </ac:spMkLst>
        </pc:spChg>
        <pc:spChg chg="add mod">
          <ac:chgData name="Fukushima Hayato" userId="703b0a6a195cafb2" providerId="LiveId" clId="{0F7346BE-0D04-41E6-9E4A-00AD0631FD6D}" dt="2022-06-14T10:08:05.229" v="3614" actId="164"/>
          <ac:spMkLst>
            <pc:docMk/>
            <pc:sldMk cId="3817965098" sldId="268"/>
            <ac:spMk id="91" creationId="{1DC3DAB9-638A-E773-026F-9320B787F01F}"/>
          </ac:spMkLst>
        </pc:spChg>
        <pc:spChg chg="add mod">
          <ac:chgData name="Fukushima Hayato" userId="703b0a6a195cafb2" providerId="LiveId" clId="{0F7346BE-0D04-41E6-9E4A-00AD0631FD6D}" dt="2022-06-14T10:08:05.229" v="3614" actId="164"/>
          <ac:spMkLst>
            <pc:docMk/>
            <pc:sldMk cId="3817965098" sldId="268"/>
            <ac:spMk id="92" creationId="{D867E33A-2F40-FAFC-5D59-5D9C982CB28F}"/>
          </ac:spMkLst>
        </pc:spChg>
        <pc:spChg chg="add mod">
          <ac:chgData name="Fukushima Hayato" userId="703b0a6a195cafb2" providerId="LiveId" clId="{0F7346BE-0D04-41E6-9E4A-00AD0631FD6D}" dt="2022-06-14T10:08:05.229" v="3614" actId="164"/>
          <ac:spMkLst>
            <pc:docMk/>
            <pc:sldMk cId="3817965098" sldId="268"/>
            <ac:spMk id="93" creationId="{7BB6CACD-C2BA-9B6C-F73B-08E8BB1219E4}"/>
          </ac:spMkLst>
        </pc:spChg>
        <pc:spChg chg="add mod">
          <ac:chgData name="Fukushima Hayato" userId="703b0a6a195cafb2" providerId="LiveId" clId="{0F7346BE-0D04-41E6-9E4A-00AD0631FD6D}" dt="2022-06-14T10:08:05.229" v="3614" actId="164"/>
          <ac:spMkLst>
            <pc:docMk/>
            <pc:sldMk cId="3817965098" sldId="268"/>
            <ac:spMk id="94" creationId="{2D6389C2-4F07-796E-EAEB-93432DD91E3E}"/>
          </ac:spMkLst>
        </pc:spChg>
        <pc:spChg chg="add mod">
          <ac:chgData name="Fukushima Hayato" userId="703b0a6a195cafb2" providerId="LiveId" clId="{0F7346BE-0D04-41E6-9E4A-00AD0631FD6D}" dt="2022-06-14T10:08:05.229" v="3614" actId="164"/>
          <ac:spMkLst>
            <pc:docMk/>
            <pc:sldMk cId="3817965098" sldId="268"/>
            <ac:spMk id="95" creationId="{7AB37A41-68D8-1FC7-7E6A-5B39DD3A1F3D}"/>
          </ac:spMkLst>
        </pc:spChg>
        <pc:spChg chg="add mod">
          <ac:chgData name="Fukushima Hayato" userId="703b0a6a195cafb2" providerId="LiveId" clId="{0F7346BE-0D04-41E6-9E4A-00AD0631FD6D}" dt="2022-06-14T10:08:05.229" v="3614" actId="164"/>
          <ac:spMkLst>
            <pc:docMk/>
            <pc:sldMk cId="3817965098" sldId="268"/>
            <ac:spMk id="96" creationId="{C886A85C-E230-9F96-919D-A9529EE4D417}"/>
          </ac:spMkLst>
        </pc:spChg>
        <pc:spChg chg="add mod">
          <ac:chgData name="Fukushima Hayato" userId="703b0a6a195cafb2" providerId="LiveId" clId="{0F7346BE-0D04-41E6-9E4A-00AD0631FD6D}" dt="2022-06-14T10:08:05.229" v="3614" actId="164"/>
          <ac:spMkLst>
            <pc:docMk/>
            <pc:sldMk cId="3817965098" sldId="268"/>
            <ac:spMk id="97" creationId="{41AFD003-043C-86BE-C0FB-73D62DF94896}"/>
          </ac:spMkLst>
        </pc:spChg>
        <pc:spChg chg="add mod">
          <ac:chgData name="Fukushima Hayato" userId="703b0a6a195cafb2" providerId="LiveId" clId="{0F7346BE-0D04-41E6-9E4A-00AD0631FD6D}" dt="2022-06-14T10:08:05.229" v="3614" actId="164"/>
          <ac:spMkLst>
            <pc:docMk/>
            <pc:sldMk cId="3817965098" sldId="268"/>
            <ac:spMk id="98" creationId="{616712E9-1542-905C-190B-A941882143AC}"/>
          </ac:spMkLst>
        </pc:spChg>
        <pc:spChg chg="add mod">
          <ac:chgData name="Fukushima Hayato" userId="703b0a6a195cafb2" providerId="LiveId" clId="{0F7346BE-0D04-41E6-9E4A-00AD0631FD6D}" dt="2022-06-14T23:11:34.902" v="7187" actId="465"/>
          <ac:spMkLst>
            <pc:docMk/>
            <pc:sldMk cId="3817965098" sldId="268"/>
            <ac:spMk id="100" creationId="{40FD7D5F-D666-906E-A38B-D980E47E130F}"/>
          </ac:spMkLst>
        </pc:spChg>
        <pc:spChg chg="add mod">
          <ac:chgData name="Fukushima Hayato" userId="703b0a6a195cafb2" providerId="LiveId" clId="{0F7346BE-0D04-41E6-9E4A-00AD0631FD6D}" dt="2022-06-14T23:10:14.288" v="7166" actId="1036"/>
          <ac:spMkLst>
            <pc:docMk/>
            <pc:sldMk cId="3817965098" sldId="268"/>
            <ac:spMk id="102" creationId="{33369604-2776-CC01-3908-3A7A245DDDCB}"/>
          </ac:spMkLst>
        </pc:spChg>
        <pc:spChg chg="add mod">
          <ac:chgData name="Fukushima Hayato" userId="703b0a6a195cafb2" providerId="LiveId" clId="{0F7346BE-0D04-41E6-9E4A-00AD0631FD6D}" dt="2022-06-14T11:02:41.096" v="6056" actId="1076"/>
          <ac:spMkLst>
            <pc:docMk/>
            <pc:sldMk cId="3817965098" sldId="268"/>
            <ac:spMk id="103" creationId="{5C310B1D-5621-E605-9F45-D585BDCCCD45}"/>
          </ac:spMkLst>
        </pc:spChg>
        <pc:spChg chg="add mod">
          <ac:chgData name="Fukushima Hayato" userId="703b0a6a195cafb2" providerId="LiveId" clId="{0F7346BE-0D04-41E6-9E4A-00AD0631FD6D}" dt="2022-06-14T23:11:34.902" v="7187" actId="465"/>
          <ac:spMkLst>
            <pc:docMk/>
            <pc:sldMk cId="3817965098" sldId="268"/>
            <ac:spMk id="104" creationId="{55DBC6CC-7FF0-04F0-336C-A8A423EE2B12}"/>
          </ac:spMkLst>
        </pc:spChg>
        <pc:spChg chg="add mod">
          <ac:chgData name="Fukushima Hayato" userId="703b0a6a195cafb2" providerId="LiveId" clId="{0F7346BE-0D04-41E6-9E4A-00AD0631FD6D}" dt="2022-06-14T11:17:06.895" v="6226" actId="1076"/>
          <ac:spMkLst>
            <pc:docMk/>
            <pc:sldMk cId="3817965098" sldId="268"/>
            <ac:spMk id="107" creationId="{6574A96A-4F51-D1F6-E27B-4153FACF332C}"/>
          </ac:spMkLst>
        </pc:spChg>
        <pc:spChg chg="add mod">
          <ac:chgData name="Fukushima Hayato" userId="703b0a6a195cafb2" providerId="LiveId" clId="{0F7346BE-0D04-41E6-9E4A-00AD0631FD6D}" dt="2022-06-14T23:11:18.955" v="7186" actId="1036"/>
          <ac:spMkLst>
            <pc:docMk/>
            <pc:sldMk cId="3817965098" sldId="268"/>
            <ac:spMk id="108" creationId="{7325BBA3-1599-BA4C-244F-B46CC917C8A5}"/>
          </ac:spMkLst>
        </pc:spChg>
        <pc:spChg chg="add mod">
          <ac:chgData name="Fukushima Hayato" userId="703b0a6a195cafb2" providerId="LiveId" clId="{0F7346BE-0D04-41E6-9E4A-00AD0631FD6D}" dt="2022-06-14T23:09:05.795" v="7154" actId="1076"/>
          <ac:spMkLst>
            <pc:docMk/>
            <pc:sldMk cId="3817965098" sldId="268"/>
            <ac:spMk id="110" creationId="{4A724979-0A01-93A8-7AEE-D5AB2CCBFC2E}"/>
          </ac:spMkLst>
        </pc:spChg>
        <pc:spChg chg="add del mod">
          <ac:chgData name="Fukushima Hayato" userId="703b0a6a195cafb2" providerId="LiveId" clId="{0F7346BE-0D04-41E6-9E4A-00AD0631FD6D}" dt="2022-06-14T11:27:24.582" v="6721" actId="478"/>
          <ac:spMkLst>
            <pc:docMk/>
            <pc:sldMk cId="3817965098" sldId="268"/>
            <ac:spMk id="111" creationId="{71849F84-74BA-5AC1-CA2C-44B8D4A2AD2D}"/>
          </ac:spMkLst>
        </pc:spChg>
        <pc:spChg chg="add mod">
          <ac:chgData name="Fukushima Hayato" userId="703b0a6a195cafb2" providerId="LiveId" clId="{0F7346BE-0D04-41E6-9E4A-00AD0631FD6D}" dt="2022-06-14T11:35:38.867" v="7049" actId="164"/>
          <ac:spMkLst>
            <pc:docMk/>
            <pc:sldMk cId="3817965098" sldId="268"/>
            <ac:spMk id="112" creationId="{E9800B38-3B12-8978-3927-D88E8C483E8F}"/>
          </ac:spMkLst>
        </pc:spChg>
        <pc:spChg chg="add mod">
          <ac:chgData name="Fukushima Hayato" userId="703b0a6a195cafb2" providerId="LiveId" clId="{0F7346BE-0D04-41E6-9E4A-00AD0631FD6D}" dt="2022-06-14T11:35:38.867" v="7049" actId="164"/>
          <ac:spMkLst>
            <pc:docMk/>
            <pc:sldMk cId="3817965098" sldId="268"/>
            <ac:spMk id="113" creationId="{C1B2F2EC-FD7B-145C-2146-2D5DED545A30}"/>
          </ac:spMkLst>
        </pc:spChg>
        <pc:spChg chg="add mod">
          <ac:chgData name="Fukushima Hayato" userId="703b0a6a195cafb2" providerId="LiveId" clId="{0F7346BE-0D04-41E6-9E4A-00AD0631FD6D}" dt="2022-06-14T11:35:38.867" v="7049" actId="164"/>
          <ac:spMkLst>
            <pc:docMk/>
            <pc:sldMk cId="3817965098" sldId="268"/>
            <ac:spMk id="114" creationId="{DDE9AD1C-0962-9F5E-8802-328364EE849C}"/>
          </ac:spMkLst>
        </pc:spChg>
        <pc:spChg chg="add mod">
          <ac:chgData name="Fukushima Hayato" userId="703b0a6a195cafb2" providerId="LiveId" clId="{0F7346BE-0D04-41E6-9E4A-00AD0631FD6D}" dt="2022-06-14T11:35:38.867" v="7049" actId="164"/>
          <ac:spMkLst>
            <pc:docMk/>
            <pc:sldMk cId="3817965098" sldId="268"/>
            <ac:spMk id="115" creationId="{412F559B-1304-927A-DB76-D0CD520FFC81}"/>
          </ac:spMkLst>
        </pc:spChg>
        <pc:spChg chg="add mod">
          <ac:chgData name="Fukushima Hayato" userId="703b0a6a195cafb2" providerId="LiveId" clId="{0F7346BE-0D04-41E6-9E4A-00AD0631FD6D}" dt="2022-06-14T11:35:38.867" v="7049" actId="164"/>
          <ac:spMkLst>
            <pc:docMk/>
            <pc:sldMk cId="3817965098" sldId="268"/>
            <ac:spMk id="116" creationId="{1B28DC91-7A95-2017-C31F-A99404B57DA2}"/>
          </ac:spMkLst>
        </pc:spChg>
        <pc:spChg chg="add mod">
          <ac:chgData name="Fukushima Hayato" userId="703b0a6a195cafb2" providerId="LiveId" clId="{0F7346BE-0D04-41E6-9E4A-00AD0631FD6D}" dt="2022-06-14T11:35:38.867" v="7049" actId="164"/>
          <ac:spMkLst>
            <pc:docMk/>
            <pc:sldMk cId="3817965098" sldId="268"/>
            <ac:spMk id="117" creationId="{4A376429-2DAE-3195-34E6-4D195D09851B}"/>
          </ac:spMkLst>
        </pc:spChg>
        <pc:spChg chg="add mod">
          <ac:chgData name="Fukushima Hayato" userId="703b0a6a195cafb2" providerId="LiveId" clId="{0F7346BE-0D04-41E6-9E4A-00AD0631FD6D}" dt="2022-06-14T23:18:04.326" v="7252" actId="1035"/>
          <ac:spMkLst>
            <pc:docMk/>
            <pc:sldMk cId="3817965098" sldId="268"/>
            <ac:spMk id="120" creationId="{3D9B8803-FE35-D351-4AE6-D96A75A97CFB}"/>
          </ac:spMkLst>
        </pc:spChg>
        <pc:spChg chg="add mod">
          <ac:chgData name="Fukushima Hayato" userId="703b0a6a195cafb2" providerId="LiveId" clId="{0F7346BE-0D04-41E6-9E4A-00AD0631FD6D}" dt="2022-06-14T23:16:21.361" v="7239" actId="1036"/>
          <ac:spMkLst>
            <pc:docMk/>
            <pc:sldMk cId="3817965098" sldId="268"/>
            <ac:spMk id="121" creationId="{C40B5C54-D769-1E55-28F8-E3B3006C3423}"/>
          </ac:spMkLst>
        </pc:spChg>
        <pc:spChg chg="add mod">
          <ac:chgData name="Fukushima Hayato" userId="703b0a6a195cafb2" providerId="LiveId" clId="{0F7346BE-0D04-41E6-9E4A-00AD0631FD6D}" dt="2022-06-14T23:15:33.030" v="7231" actId="1036"/>
          <ac:spMkLst>
            <pc:docMk/>
            <pc:sldMk cId="3817965098" sldId="268"/>
            <ac:spMk id="122" creationId="{1DEBD7A3-22DD-A689-81B9-172DFF0C70D4}"/>
          </ac:spMkLst>
        </pc:spChg>
        <pc:grpChg chg="add del mod">
          <ac:chgData name="Fukushima Hayato" userId="703b0a6a195cafb2" providerId="LiveId" clId="{0F7346BE-0D04-41E6-9E4A-00AD0631FD6D}" dt="2022-06-14T09:48:52.296" v="3192" actId="165"/>
          <ac:grpSpMkLst>
            <pc:docMk/>
            <pc:sldMk cId="3817965098" sldId="268"/>
            <ac:grpSpMk id="39" creationId="{D5C708FC-EDE1-16E0-4187-77B5A85D282F}"/>
          </ac:grpSpMkLst>
        </pc:grpChg>
        <pc:grpChg chg="add mod">
          <ac:chgData name="Fukushima Hayato" userId="703b0a6a195cafb2" providerId="LiveId" clId="{0F7346BE-0D04-41E6-9E4A-00AD0631FD6D}" dt="2022-06-14T23:10:14.288" v="7166" actId="1036"/>
          <ac:grpSpMkLst>
            <pc:docMk/>
            <pc:sldMk cId="3817965098" sldId="268"/>
            <ac:grpSpMk id="99" creationId="{0FA38BC9-C0B5-174E-FFD6-7241C13E2E12}"/>
          </ac:grpSpMkLst>
        </pc:grpChg>
        <pc:grpChg chg="add mod">
          <ac:chgData name="Fukushima Hayato" userId="703b0a6a195cafb2" providerId="LiveId" clId="{0F7346BE-0D04-41E6-9E4A-00AD0631FD6D}" dt="2022-06-14T23:09:10.927" v="7158" actId="1036"/>
          <ac:grpSpMkLst>
            <pc:docMk/>
            <pc:sldMk cId="3817965098" sldId="268"/>
            <ac:grpSpMk id="118" creationId="{D9B702EC-39F3-7117-2F25-1A95A5BB5FE3}"/>
          </ac:grpSpMkLst>
        </pc:grpChg>
        <pc:grpChg chg="add mod">
          <ac:chgData name="Fukushima Hayato" userId="703b0a6a195cafb2" providerId="LiveId" clId="{0F7346BE-0D04-41E6-9E4A-00AD0631FD6D}" dt="2022-06-14T23:18:37.304" v="7255" actId="14100"/>
          <ac:grpSpMkLst>
            <pc:docMk/>
            <pc:sldMk cId="3817965098" sldId="268"/>
            <ac:grpSpMk id="119" creationId="{F411E895-EA66-4231-77D0-D4C7CA6C2DE4}"/>
          </ac:grpSpMkLst>
        </pc:grpChg>
        <pc:picChg chg="add mod">
          <ac:chgData name="Fukushima Hayato" userId="703b0a6a195cafb2" providerId="LiveId" clId="{0F7346BE-0D04-41E6-9E4A-00AD0631FD6D}" dt="2022-06-14T23:19:02.240" v="7262" actId="1035"/>
          <ac:picMkLst>
            <pc:docMk/>
            <pc:sldMk cId="3817965098" sldId="268"/>
            <ac:picMk id="24" creationId="{8ED58B4F-A710-CD04-542B-EAD8634DBA84}"/>
          </ac:picMkLst>
        </pc:picChg>
        <pc:picChg chg="add del mod">
          <ac:chgData name="Fukushima Hayato" userId="703b0a6a195cafb2" providerId="LiveId" clId="{0F7346BE-0D04-41E6-9E4A-00AD0631FD6D}" dt="2022-06-14T07:43:22.177" v="328" actId="478"/>
          <ac:picMkLst>
            <pc:docMk/>
            <pc:sldMk cId="3817965098" sldId="268"/>
            <ac:picMk id="26" creationId="{DA0451BC-4536-5792-2A26-D3ED922F972E}"/>
          </ac:picMkLst>
        </pc:picChg>
        <pc:picChg chg="add del mod">
          <ac:chgData name="Fukushima Hayato" userId="703b0a6a195cafb2" providerId="LiveId" clId="{0F7346BE-0D04-41E6-9E4A-00AD0631FD6D}" dt="2022-06-14T07:43:22.177" v="328" actId="478"/>
          <ac:picMkLst>
            <pc:docMk/>
            <pc:sldMk cId="3817965098" sldId="268"/>
            <ac:picMk id="27" creationId="{A21B19B2-DEF7-1118-0843-E14662CC18E1}"/>
          </ac:picMkLst>
        </pc:picChg>
        <pc:picChg chg="add del mod ord">
          <ac:chgData name="Fukushima Hayato" userId="703b0a6a195cafb2" providerId="LiveId" clId="{0F7346BE-0D04-41E6-9E4A-00AD0631FD6D}" dt="2022-06-14T09:17:11.025" v="2510" actId="478"/>
          <ac:picMkLst>
            <pc:docMk/>
            <pc:sldMk cId="3817965098" sldId="268"/>
            <ac:picMk id="28" creationId="{C93C4A9C-6767-CE08-7286-B6C73E919D5B}"/>
          </ac:picMkLst>
        </pc:picChg>
        <pc:picChg chg="add del mod">
          <ac:chgData name="Fukushima Hayato" userId="703b0a6a195cafb2" providerId="LiveId" clId="{0F7346BE-0D04-41E6-9E4A-00AD0631FD6D}" dt="2022-06-14T09:16:06.719" v="2496" actId="478"/>
          <ac:picMkLst>
            <pc:docMk/>
            <pc:sldMk cId="3817965098" sldId="268"/>
            <ac:picMk id="29" creationId="{8DFFC088-6154-B5DB-A19F-4C031E443BC2}"/>
          </ac:picMkLst>
        </pc:picChg>
        <pc:picChg chg="add del mod">
          <ac:chgData name="Fukushima Hayato" userId="703b0a6a195cafb2" providerId="LiveId" clId="{0F7346BE-0D04-41E6-9E4A-00AD0631FD6D}" dt="2022-06-14T09:16:05.459" v="2495" actId="478"/>
          <ac:picMkLst>
            <pc:docMk/>
            <pc:sldMk cId="3817965098" sldId="268"/>
            <ac:picMk id="30" creationId="{F5321071-DB33-0DA2-85B7-A2265CF26F8C}"/>
          </ac:picMkLst>
        </pc:picChg>
        <pc:picChg chg="add mod ord">
          <ac:chgData name="Fukushima Hayato" userId="703b0a6a195cafb2" providerId="LiveId" clId="{0F7346BE-0D04-41E6-9E4A-00AD0631FD6D}" dt="2022-06-14T11:36:34.708" v="7064" actId="14100"/>
          <ac:picMkLst>
            <pc:docMk/>
            <pc:sldMk cId="3817965098" sldId="268"/>
            <ac:picMk id="31" creationId="{02040892-8B01-12A2-41EB-19369BF3AAFA}"/>
          </ac:picMkLst>
        </pc:picChg>
        <pc:picChg chg="add del mod">
          <ac:chgData name="Fukushima Hayato" userId="703b0a6a195cafb2" providerId="LiveId" clId="{0F7346BE-0D04-41E6-9E4A-00AD0631FD6D}" dt="2022-06-14T09:17:11.025" v="2510" actId="478"/>
          <ac:picMkLst>
            <pc:docMk/>
            <pc:sldMk cId="3817965098" sldId="268"/>
            <ac:picMk id="32" creationId="{89F685DF-AB5E-1F2A-ECD0-D22FD0B56DE6}"/>
          </ac:picMkLst>
        </pc:picChg>
        <pc:picChg chg="add mod ord">
          <ac:chgData name="Fukushima Hayato" userId="703b0a6a195cafb2" providerId="LiveId" clId="{0F7346BE-0D04-41E6-9E4A-00AD0631FD6D}" dt="2022-06-14T11:36:34.708" v="7064" actId="14100"/>
          <ac:picMkLst>
            <pc:docMk/>
            <pc:sldMk cId="3817965098" sldId="268"/>
            <ac:picMk id="33" creationId="{2126E43C-B5AF-3D88-A053-C320212B1EFB}"/>
          </ac:picMkLst>
        </pc:picChg>
        <pc:picChg chg="add mod">
          <ac:chgData name="Fukushima Hayato" userId="703b0a6a195cafb2" providerId="LiveId" clId="{0F7346BE-0D04-41E6-9E4A-00AD0631FD6D}" dt="2022-06-14T11:36:39.670" v="7066" actId="1035"/>
          <ac:picMkLst>
            <pc:docMk/>
            <pc:sldMk cId="3817965098" sldId="268"/>
            <ac:picMk id="36" creationId="{FEC1A0FA-BA5D-03CB-CE50-8B2FB075880D}"/>
          </ac:picMkLst>
        </pc:picChg>
        <pc:picChg chg="add mod">
          <ac:chgData name="Fukushima Hayato" userId="703b0a6a195cafb2" providerId="LiveId" clId="{0F7346BE-0D04-41E6-9E4A-00AD0631FD6D}" dt="2022-06-14T23:07:07.551" v="7085" actId="1076"/>
          <ac:picMkLst>
            <pc:docMk/>
            <pc:sldMk cId="3817965098" sldId="268"/>
            <ac:picMk id="37" creationId="{687130EF-C2F5-B960-5DCB-0FA4838AD869}"/>
          </ac:picMkLst>
        </pc:picChg>
        <pc:picChg chg="add del mod">
          <ac:chgData name="Fukushima Hayato" userId="703b0a6a195cafb2" providerId="LiveId" clId="{0F7346BE-0D04-41E6-9E4A-00AD0631FD6D}" dt="2022-06-14T10:13:28.480" v="3730" actId="478"/>
          <ac:picMkLst>
            <pc:docMk/>
            <pc:sldMk cId="3817965098" sldId="268"/>
            <ac:picMk id="38" creationId="{4CAA2C62-60FB-0C48-9A64-840ACE3119D8}"/>
          </ac:picMkLst>
        </pc:picChg>
        <pc:picChg chg="add mod">
          <ac:chgData name="Fukushima Hayato" userId="703b0a6a195cafb2" providerId="LiveId" clId="{0F7346BE-0D04-41E6-9E4A-00AD0631FD6D}" dt="2022-06-14T23:10:02.183" v="7165" actId="1036"/>
          <ac:picMkLst>
            <pc:docMk/>
            <pc:sldMk cId="3817965098" sldId="268"/>
            <ac:picMk id="101" creationId="{4EAD1477-FA51-3324-36F2-52E8FF1F878F}"/>
          </ac:picMkLst>
        </pc:picChg>
        <pc:picChg chg="add mod">
          <ac:chgData name="Fukushima Hayato" userId="703b0a6a195cafb2" providerId="LiveId" clId="{0F7346BE-0D04-41E6-9E4A-00AD0631FD6D}" dt="2022-06-14T11:19:24.196" v="6426" actId="1076"/>
          <ac:picMkLst>
            <pc:docMk/>
            <pc:sldMk cId="3817965098" sldId="268"/>
            <ac:picMk id="105" creationId="{FB77300B-8D28-B88A-005C-B1D1719C5A95}"/>
          </ac:picMkLst>
        </pc:picChg>
        <pc:picChg chg="add mod">
          <ac:chgData name="Fukushima Hayato" userId="703b0a6a195cafb2" providerId="LiveId" clId="{0F7346BE-0D04-41E6-9E4A-00AD0631FD6D}" dt="2022-06-14T11:15:42.412" v="6215" actId="1076"/>
          <ac:picMkLst>
            <pc:docMk/>
            <pc:sldMk cId="3817965098" sldId="268"/>
            <ac:picMk id="106" creationId="{1AF39B35-C598-F551-B133-B2F7DE660CDC}"/>
          </ac:picMkLst>
        </pc:picChg>
        <pc:picChg chg="add mod">
          <ac:chgData name="Fukushima Hayato" userId="703b0a6a195cafb2" providerId="LiveId" clId="{0F7346BE-0D04-41E6-9E4A-00AD0631FD6D}" dt="2022-06-14T11:35:38.867" v="7049" actId="164"/>
          <ac:picMkLst>
            <pc:docMk/>
            <pc:sldMk cId="3817965098" sldId="268"/>
            <ac:picMk id="109" creationId="{9CD5C478-E9F0-FA04-6BBB-75787896F4B2}"/>
          </ac:picMkLst>
        </pc:picChg>
        <pc:cxnChg chg="add mod">
          <ac:chgData name="Fukushima Hayato" userId="703b0a6a195cafb2" providerId="LiveId" clId="{0F7346BE-0D04-41E6-9E4A-00AD0631FD6D}" dt="2022-06-14T10:05:05.876" v="3591" actId="1076"/>
          <ac:cxnSpMkLst>
            <pc:docMk/>
            <pc:sldMk cId="3817965098" sldId="268"/>
            <ac:cxnSpMk id="67" creationId="{CB28F8BF-FBA0-F873-9085-8408BF4D76E9}"/>
          </ac:cxnSpMkLst>
        </pc:cxnChg>
        <pc:cxnChg chg="add mod">
          <ac:chgData name="Fukushima Hayato" userId="703b0a6a195cafb2" providerId="LiveId" clId="{0F7346BE-0D04-41E6-9E4A-00AD0631FD6D}" dt="2022-06-14T10:05:05.876" v="3591" actId="1076"/>
          <ac:cxnSpMkLst>
            <pc:docMk/>
            <pc:sldMk cId="3817965098" sldId="268"/>
            <ac:cxnSpMk id="68" creationId="{4655A9CE-AE48-54B6-2312-10D1954B125E}"/>
          </ac:cxnSpMkLst>
        </pc:cxnChg>
        <pc:cxnChg chg="add mod">
          <ac:chgData name="Fukushima Hayato" userId="703b0a6a195cafb2" providerId="LiveId" clId="{0F7346BE-0D04-41E6-9E4A-00AD0631FD6D}" dt="2022-06-14T10:02:38.085" v="3551" actId="571"/>
          <ac:cxnSpMkLst>
            <pc:docMk/>
            <pc:sldMk cId="3817965098" sldId="268"/>
            <ac:cxnSpMk id="70" creationId="{ABC273ED-3208-B9A5-4E1B-7FDDC517AB0B}"/>
          </ac:cxnSpMkLst>
        </pc:cxnChg>
        <pc:cxnChg chg="add mod">
          <ac:chgData name="Fukushima Hayato" userId="703b0a6a195cafb2" providerId="LiveId" clId="{0F7346BE-0D04-41E6-9E4A-00AD0631FD6D}" dt="2022-06-14T10:05:05.876" v="3591" actId="1076"/>
          <ac:cxnSpMkLst>
            <pc:docMk/>
            <pc:sldMk cId="3817965098" sldId="268"/>
            <ac:cxnSpMk id="71" creationId="{A05DD249-CDC0-F89F-FF8D-A40322A67780}"/>
          </ac:cxnSpMkLst>
        </pc:cxnChg>
        <pc:cxnChg chg="add mod">
          <ac:chgData name="Fukushima Hayato" userId="703b0a6a195cafb2" providerId="LiveId" clId="{0F7346BE-0D04-41E6-9E4A-00AD0631FD6D}" dt="2022-06-14T10:05:05.876" v="3591" actId="1076"/>
          <ac:cxnSpMkLst>
            <pc:docMk/>
            <pc:sldMk cId="3817965098" sldId="268"/>
            <ac:cxnSpMk id="72" creationId="{F4238306-3364-2CE3-8F11-57DB17FDA61B}"/>
          </ac:cxnSpMkLst>
        </pc:cxnChg>
        <pc:cxnChg chg="add mod">
          <ac:chgData name="Fukushima Hayato" userId="703b0a6a195cafb2" providerId="LiveId" clId="{0F7346BE-0D04-41E6-9E4A-00AD0631FD6D}" dt="2022-06-14T10:05:05.876" v="3591" actId="1076"/>
          <ac:cxnSpMkLst>
            <pc:docMk/>
            <pc:sldMk cId="3817965098" sldId="268"/>
            <ac:cxnSpMk id="73" creationId="{3EB19553-BF8F-EDE9-6E04-73BF2D1AA6F0}"/>
          </ac:cxnSpMkLst>
        </pc:cxnChg>
        <pc:cxnChg chg="add mod">
          <ac:chgData name="Fukushima Hayato" userId="703b0a6a195cafb2" providerId="LiveId" clId="{0F7346BE-0D04-41E6-9E4A-00AD0631FD6D}" dt="2022-06-14T10:05:24.056" v="3600" actId="554"/>
          <ac:cxnSpMkLst>
            <pc:docMk/>
            <pc:sldMk cId="3817965098" sldId="268"/>
            <ac:cxnSpMk id="74" creationId="{A1C8D8B7-846D-2B3C-4422-E6A83BD6F73E}"/>
          </ac:cxnSpMkLst>
        </pc:cxnChg>
        <pc:cxnChg chg="add mod">
          <ac:chgData name="Fukushima Hayato" userId="703b0a6a195cafb2" providerId="LiveId" clId="{0F7346BE-0D04-41E6-9E4A-00AD0631FD6D}" dt="2022-06-14T10:05:05.876" v="3591" actId="1076"/>
          <ac:cxnSpMkLst>
            <pc:docMk/>
            <pc:sldMk cId="3817965098" sldId="268"/>
            <ac:cxnSpMk id="75" creationId="{8AD569B8-74D8-A05C-9423-86679572887E}"/>
          </ac:cxnSpMkLst>
        </pc:cxnChg>
        <pc:cxnChg chg="add mod">
          <ac:chgData name="Fukushima Hayato" userId="703b0a6a195cafb2" providerId="LiveId" clId="{0F7346BE-0D04-41E6-9E4A-00AD0631FD6D}" dt="2022-06-14T10:05:05.876" v="3591" actId="1076"/>
          <ac:cxnSpMkLst>
            <pc:docMk/>
            <pc:sldMk cId="3817965098" sldId="268"/>
            <ac:cxnSpMk id="76" creationId="{166DAA21-D6D3-5554-BCAC-0CC47596044B}"/>
          </ac:cxnSpMkLst>
        </pc:cxnChg>
        <pc:cxnChg chg="add mod">
          <ac:chgData name="Fukushima Hayato" userId="703b0a6a195cafb2" providerId="LiveId" clId="{0F7346BE-0D04-41E6-9E4A-00AD0631FD6D}" dt="2022-06-14T10:05:05.876" v="3591" actId="1076"/>
          <ac:cxnSpMkLst>
            <pc:docMk/>
            <pc:sldMk cId="3817965098" sldId="268"/>
            <ac:cxnSpMk id="77" creationId="{89C8DA7B-3D5E-8084-0D2A-67B6B5E0EDA7}"/>
          </ac:cxnSpMkLst>
        </pc:cxnChg>
        <pc:cxnChg chg="add mod">
          <ac:chgData name="Fukushima Hayato" userId="703b0a6a195cafb2" providerId="LiveId" clId="{0F7346BE-0D04-41E6-9E4A-00AD0631FD6D}" dt="2022-06-14T10:05:05.876" v="3591" actId="1076"/>
          <ac:cxnSpMkLst>
            <pc:docMk/>
            <pc:sldMk cId="3817965098" sldId="268"/>
            <ac:cxnSpMk id="78" creationId="{CDFE5522-ED51-A528-112F-CDFFA3990561}"/>
          </ac:cxnSpMkLst>
        </pc:cxnChg>
        <pc:cxnChg chg="add mod">
          <ac:chgData name="Fukushima Hayato" userId="703b0a6a195cafb2" providerId="LiveId" clId="{0F7346BE-0D04-41E6-9E4A-00AD0631FD6D}" dt="2022-06-14T10:05:05.876" v="3591" actId="1076"/>
          <ac:cxnSpMkLst>
            <pc:docMk/>
            <pc:sldMk cId="3817965098" sldId="268"/>
            <ac:cxnSpMk id="79" creationId="{78A36246-50AB-7663-4E75-9580C7A0C229}"/>
          </ac:cxnSpMkLst>
        </pc:cxnChg>
        <pc:cxnChg chg="add del mod">
          <ac:chgData name="Fukushima Hayato" userId="703b0a6a195cafb2" providerId="LiveId" clId="{0F7346BE-0D04-41E6-9E4A-00AD0631FD6D}" dt="2022-06-14T10:06:07.876" v="3611" actId="478"/>
          <ac:cxnSpMkLst>
            <pc:docMk/>
            <pc:sldMk cId="3817965098" sldId="268"/>
            <ac:cxnSpMk id="80" creationId="{CC065F20-CE99-BC7E-F248-92AE89289DB3}"/>
          </ac:cxnSpMkLst>
        </pc:cxnChg>
        <pc:cxnChg chg="add mod">
          <ac:chgData name="Fukushima Hayato" userId="703b0a6a195cafb2" providerId="LiveId" clId="{0F7346BE-0D04-41E6-9E4A-00AD0631FD6D}" dt="2022-06-14T10:06:02.525" v="3609" actId="554"/>
          <ac:cxnSpMkLst>
            <pc:docMk/>
            <pc:sldMk cId="3817965098" sldId="268"/>
            <ac:cxnSpMk id="81" creationId="{C800030E-9CA2-C741-ACAD-198F2CD7C6B1}"/>
          </ac:cxnSpMkLst>
        </pc:cxnChg>
        <pc:cxnChg chg="add mod">
          <ac:chgData name="Fukushima Hayato" userId="703b0a6a195cafb2" providerId="LiveId" clId="{0F7346BE-0D04-41E6-9E4A-00AD0631FD6D}" dt="2022-06-14T10:05:49.778" v="3606" actId="554"/>
          <ac:cxnSpMkLst>
            <pc:docMk/>
            <pc:sldMk cId="3817965098" sldId="268"/>
            <ac:cxnSpMk id="82" creationId="{FD732407-2935-B936-036D-5BE0CA761D7E}"/>
          </ac:cxnSpMkLst>
        </pc:cxnChg>
        <pc:cxnChg chg="add mod">
          <ac:chgData name="Fukushima Hayato" userId="703b0a6a195cafb2" providerId="LiveId" clId="{0F7346BE-0D04-41E6-9E4A-00AD0631FD6D}" dt="2022-06-14T10:05:35.085" v="3603" actId="554"/>
          <ac:cxnSpMkLst>
            <pc:docMk/>
            <pc:sldMk cId="3817965098" sldId="268"/>
            <ac:cxnSpMk id="83" creationId="{C103638E-1FA3-A465-ED7E-CCC7C3FD84B2}"/>
          </ac:cxnSpMkLst>
        </pc:cxnChg>
        <pc:cxnChg chg="add del mod">
          <ac:chgData name="Fukushima Hayato" userId="703b0a6a195cafb2" providerId="LiveId" clId="{0F7346BE-0D04-41E6-9E4A-00AD0631FD6D}" dt="2022-06-14T10:06:05.538" v="3610" actId="478"/>
          <ac:cxnSpMkLst>
            <pc:docMk/>
            <pc:sldMk cId="3817965098" sldId="268"/>
            <ac:cxnSpMk id="84" creationId="{684EF21C-B3F6-F58E-C3A5-31A1A7E7205B}"/>
          </ac:cxnSpMkLst>
        </pc:cxnChg>
        <pc:cxnChg chg="add del mod">
          <ac:chgData name="Fukushima Hayato" userId="703b0a6a195cafb2" providerId="LiveId" clId="{0F7346BE-0D04-41E6-9E4A-00AD0631FD6D}" dt="2022-06-14T23:17:33.584" v="7250" actId="478"/>
          <ac:cxnSpMkLst>
            <pc:docMk/>
            <pc:sldMk cId="3817965098" sldId="268"/>
            <ac:cxnSpMk id="124" creationId="{B76A4245-C588-B0F6-2067-329E0591B429}"/>
          </ac:cxnSpMkLst>
        </pc:cxnChg>
        <pc:cxnChg chg="add del mod">
          <ac:chgData name="Fukushima Hayato" userId="703b0a6a195cafb2" providerId="LiveId" clId="{0F7346BE-0D04-41E6-9E4A-00AD0631FD6D}" dt="2022-06-14T23:17:34.483" v="7251" actId="478"/>
          <ac:cxnSpMkLst>
            <pc:docMk/>
            <pc:sldMk cId="3817965098" sldId="268"/>
            <ac:cxnSpMk id="125" creationId="{DA1904CD-2BDF-D43C-3E4F-953D8099F85D}"/>
          </ac:cxnSpMkLst>
        </pc:cxnChg>
      </pc:sldChg>
      <pc:sldChg chg="addSp delSp modSp new mod">
        <pc:chgData name="Fukushima Hayato" userId="703b0a6a195cafb2" providerId="LiveId" clId="{0F7346BE-0D04-41E6-9E4A-00AD0631FD6D}" dt="2022-06-14T11:09:53.837" v="6100" actId="13822"/>
        <pc:sldMkLst>
          <pc:docMk/>
          <pc:sldMk cId="3495855903" sldId="269"/>
        </pc:sldMkLst>
        <pc:spChg chg="add del mod">
          <ac:chgData name="Fukushima Hayato" userId="703b0a6a195cafb2" providerId="LiveId" clId="{0F7346BE-0D04-41E6-9E4A-00AD0631FD6D}" dt="2022-06-14T11:05:40.050" v="6062" actId="478"/>
          <ac:spMkLst>
            <pc:docMk/>
            <pc:sldMk cId="3495855903" sldId="269"/>
            <ac:spMk id="10" creationId="{332273A7-E2DB-9383-E98A-051529CFEA7C}"/>
          </ac:spMkLst>
        </pc:spChg>
        <pc:picChg chg="add mod modCrop">
          <ac:chgData name="Fukushima Hayato" userId="703b0a6a195cafb2" providerId="LiveId" clId="{0F7346BE-0D04-41E6-9E4A-00AD0631FD6D}" dt="2022-06-14T11:06:17.537" v="6065" actId="1076"/>
          <ac:picMkLst>
            <pc:docMk/>
            <pc:sldMk cId="3495855903" sldId="269"/>
            <ac:picMk id="2" creationId="{9275937A-1CC3-5A73-6933-D62255C59EB2}"/>
          </ac:picMkLst>
        </pc:picChg>
        <pc:picChg chg="add mod modCrop">
          <ac:chgData name="Fukushima Hayato" userId="703b0a6a195cafb2" providerId="LiveId" clId="{0F7346BE-0D04-41E6-9E4A-00AD0631FD6D}" dt="2022-06-14T09:16:52.896" v="2505" actId="732"/>
          <ac:picMkLst>
            <pc:docMk/>
            <pc:sldMk cId="3495855903" sldId="269"/>
            <ac:picMk id="3" creationId="{BD72D8D7-BCD0-C8F5-F160-EE6B6E97524E}"/>
          </ac:picMkLst>
        </pc:picChg>
        <pc:picChg chg="add mod">
          <ac:chgData name="Fukushima Hayato" userId="703b0a6a195cafb2" providerId="LiveId" clId="{0F7346BE-0D04-41E6-9E4A-00AD0631FD6D}" dt="2022-06-14T11:06:24.791" v="6066" actId="1076"/>
          <ac:picMkLst>
            <pc:docMk/>
            <pc:sldMk cId="3495855903" sldId="269"/>
            <ac:picMk id="11" creationId="{81CA2759-AE72-AF3E-9C9B-F21824F1DB6D}"/>
          </ac:picMkLst>
        </pc:picChg>
        <pc:picChg chg="add mod">
          <ac:chgData name="Fukushima Hayato" userId="703b0a6a195cafb2" providerId="LiveId" clId="{0F7346BE-0D04-41E6-9E4A-00AD0631FD6D}" dt="2022-06-14T11:06:24.791" v="6066" actId="1076"/>
          <ac:picMkLst>
            <pc:docMk/>
            <pc:sldMk cId="3495855903" sldId="269"/>
            <ac:picMk id="12" creationId="{C8248E72-D469-C203-6487-752AB5158CAD}"/>
          </ac:picMkLst>
        </pc:picChg>
        <pc:picChg chg="add mod modCrop">
          <ac:chgData name="Fukushima Hayato" userId="703b0a6a195cafb2" providerId="LiveId" clId="{0F7346BE-0D04-41E6-9E4A-00AD0631FD6D}" dt="2022-06-14T11:09:15.108" v="6096" actId="1037"/>
          <ac:picMkLst>
            <pc:docMk/>
            <pc:sldMk cId="3495855903" sldId="269"/>
            <ac:picMk id="15" creationId="{7BC5368C-F99F-CF8B-4E9B-76798445A60E}"/>
          </ac:picMkLst>
        </pc:picChg>
        <pc:picChg chg="add mod">
          <ac:chgData name="Fukushima Hayato" userId="703b0a6a195cafb2" providerId="LiveId" clId="{0F7346BE-0D04-41E6-9E4A-00AD0631FD6D}" dt="2022-06-14T11:07:58.542" v="6082" actId="1076"/>
          <ac:picMkLst>
            <pc:docMk/>
            <pc:sldMk cId="3495855903" sldId="269"/>
            <ac:picMk id="17" creationId="{978144F7-C169-3877-ECFF-FBE558905381}"/>
          </ac:picMkLst>
        </pc:picChg>
        <pc:picChg chg="add mod">
          <ac:chgData name="Fukushima Hayato" userId="703b0a6a195cafb2" providerId="LiveId" clId="{0F7346BE-0D04-41E6-9E4A-00AD0631FD6D}" dt="2022-06-14T11:09:32.654" v="6099" actId="14100"/>
          <ac:picMkLst>
            <pc:docMk/>
            <pc:sldMk cId="3495855903" sldId="269"/>
            <ac:picMk id="19" creationId="{5A254384-2765-DD25-36A1-74ADF731CC20}"/>
          </ac:picMkLst>
        </pc:picChg>
        <pc:cxnChg chg="add mod">
          <ac:chgData name="Fukushima Hayato" userId="703b0a6a195cafb2" providerId="LiveId" clId="{0F7346BE-0D04-41E6-9E4A-00AD0631FD6D}" dt="2022-06-14T09:15:29.323" v="2488" actId="1037"/>
          <ac:cxnSpMkLst>
            <pc:docMk/>
            <pc:sldMk cId="3495855903" sldId="269"/>
            <ac:cxnSpMk id="5" creationId="{146FAFC4-04FF-8F24-A52F-3596D10779D6}"/>
          </ac:cxnSpMkLst>
        </pc:cxnChg>
        <pc:cxnChg chg="add mod">
          <ac:chgData name="Fukushima Hayato" userId="703b0a6a195cafb2" providerId="LiveId" clId="{0F7346BE-0D04-41E6-9E4A-00AD0631FD6D}" dt="2022-06-14T09:15:25.775" v="2484" actId="571"/>
          <ac:cxnSpMkLst>
            <pc:docMk/>
            <pc:sldMk cId="3495855903" sldId="269"/>
            <ac:cxnSpMk id="6" creationId="{43609DE3-F0D2-6001-B048-CCCB57DBE162}"/>
          </ac:cxnSpMkLst>
        </pc:cxnChg>
        <pc:cxnChg chg="add mod">
          <ac:chgData name="Fukushima Hayato" userId="703b0a6a195cafb2" providerId="LiveId" clId="{0F7346BE-0D04-41E6-9E4A-00AD0631FD6D}" dt="2022-06-14T09:16:32.505" v="2502" actId="1036"/>
          <ac:cxnSpMkLst>
            <pc:docMk/>
            <pc:sldMk cId="3495855903" sldId="269"/>
            <ac:cxnSpMk id="8" creationId="{1EA22FA3-B4F3-FC13-6B17-A95302AD4AD8}"/>
          </ac:cxnSpMkLst>
        </pc:cxnChg>
        <pc:cxnChg chg="add mod">
          <ac:chgData name="Fukushima Hayato" userId="703b0a6a195cafb2" providerId="LiveId" clId="{0F7346BE-0D04-41E6-9E4A-00AD0631FD6D}" dt="2022-06-14T09:16:38.996" v="2503" actId="571"/>
          <ac:cxnSpMkLst>
            <pc:docMk/>
            <pc:sldMk cId="3495855903" sldId="269"/>
            <ac:cxnSpMk id="9" creationId="{1BDD9BF4-DD07-902B-3D75-AA230861F431}"/>
          </ac:cxnSpMkLst>
        </pc:cxnChg>
        <pc:cxnChg chg="add mod">
          <ac:chgData name="Fukushima Hayato" userId="703b0a6a195cafb2" providerId="LiveId" clId="{0F7346BE-0D04-41E6-9E4A-00AD0631FD6D}" dt="2022-06-14T11:09:53.837" v="6100" actId="13822"/>
          <ac:cxnSpMkLst>
            <pc:docMk/>
            <pc:sldMk cId="3495855903" sldId="269"/>
            <ac:cxnSpMk id="13" creationId="{9549E5C9-9809-ABE5-88B2-54506D59AFC0}"/>
          </ac:cxnSpMkLst>
        </pc:cxnChg>
        <pc:cxnChg chg="add mod">
          <ac:chgData name="Fukushima Hayato" userId="703b0a6a195cafb2" providerId="LiveId" clId="{0F7346BE-0D04-41E6-9E4A-00AD0631FD6D}" dt="2022-06-14T11:09:53.837" v="6100" actId="13822"/>
          <ac:cxnSpMkLst>
            <pc:docMk/>
            <pc:sldMk cId="3495855903" sldId="269"/>
            <ac:cxnSpMk id="14" creationId="{3D323A28-427B-1BCC-29C8-D7803840572F}"/>
          </ac:cxnSpMkLst>
        </pc:cxnChg>
      </pc:sldChg>
      <pc:sldChg chg="addSp delSp modSp new mod">
        <pc:chgData name="Fukushima Hayato" userId="703b0a6a195cafb2" providerId="LiveId" clId="{0F7346BE-0D04-41E6-9E4A-00AD0631FD6D}" dt="2022-06-14T10:13:11.756" v="3726" actId="12789"/>
        <pc:sldMkLst>
          <pc:docMk/>
          <pc:sldMk cId="3075198492" sldId="270"/>
        </pc:sldMkLst>
        <pc:spChg chg="add mod">
          <ac:chgData name="Fukushima Hayato" userId="703b0a6a195cafb2" providerId="LiveId" clId="{0F7346BE-0D04-41E6-9E4A-00AD0631FD6D}" dt="2022-06-14T09:38:01.303" v="2967" actId="1076"/>
          <ac:spMkLst>
            <pc:docMk/>
            <pc:sldMk cId="3075198492" sldId="270"/>
            <ac:spMk id="2" creationId="{C4E855A9-FDF6-6BF2-05C9-36C7AD482713}"/>
          </ac:spMkLst>
        </pc:spChg>
        <pc:spChg chg="add mod">
          <ac:chgData name="Fukushima Hayato" userId="703b0a6a195cafb2" providerId="LiveId" clId="{0F7346BE-0D04-41E6-9E4A-00AD0631FD6D}" dt="2022-06-14T09:38:01.303" v="2967" actId="1076"/>
          <ac:spMkLst>
            <pc:docMk/>
            <pc:sldMk cId="3075198492" sldId="270"/>
            <ac:spMk id="3" creationId="{9DDF2658-B14E-81FD-7D60-A8D14B3C4465}"/>
          </ac:spMkLst>
        </pc:spChg>
        <pc:spChg chg="add mod">
          <ac:chgData name="Fukushima Hayato" userId="703b0a6a195cafb2" providerId="LiveId" clId="{0F7346BE-0D04-41E6-9E4A-00AD0631FD6D}" dt="2022-06-14T09:41:26.064" v="3010" actId="207"/>
          <ac:spMkLst>
            <pc:docMk/>
            <pc:sldMk cId="3075198492" sldId="270"/>
            <ac:spMk id="4" creationId="{8BBC6A03-211C-A1AC-D7A1-3E33D66E813B}"/>
          </ac:spMkLst>
        </pc:spChg>
        <pc:spChg chg="add mod">
          <ac:chgData name="Fukushima Hayato" userId="703b0a6a195cafb2" providerId="LiveId" clId="{0F7346BE-0D04-41E6-9E4A-00AD0631FD6D}" dt="2022-06-14T09:41:28.497" v="3011" actId="207"/>
          <ac:spMkLst>
            <pc:docMk/>
            <pc:sldMk cId="3075198492" sldId="270"/>
            <ac:spMk id="5" creationId="{E7BCE529-A180-C240-D690-DB5BDA80ED54}"/>
          </ac:spMkLst>
        </pc:spChg>
        <pc:spChg chg="add mod">
          <ac:chgData name="Fukushima Hayato" userId="703b0a6a195cafb2" providerId="LiveId" clId="{0F7346BE-0D04-41E6-9E4A-00AD0631FD6D}" dt="2022-06-14T09:47:18.312" v="3147" actId="20577"/>
          <ac:spMkLst>
            <pc:docMk/>
            <pc:sldMk cId="3075198492" sldId="270"/>
            <ac:spMk id="6" creationId="{1C39B5DD-F370-90E1-3768-740C7FCF8AD9}"/>
          </ac:spMkLst>
        </pc:spChg>
        <pc:spChg chg="add mod">
          <ac:chgData name="Fukushima Hayato" userId="703b0a6a195cafb2" providerId="LiveId" clId="{0F7346BE-0D04-41E6-9E4A-00AD0631FD6D}" dt="2022-06-14T09:47:15.794" v="3146" actId="20577"/>
          <ac:spMkLst>
            <pc:docMk/>
            <pc:sldMk cId="3075198492" sldId="270"/>
            <ac:spMk id="7" creationId="{021C1774-3A8A-D789-AE76-CB1267CE8295}"/>
          </ac:spMkLst>
        </pc:spChg>
        <pc:spChg chg="add mod">
          <ac:chgData name="Fukushima Hayato" userId="703b0a6a195cafb2" providerId="LiveId" clId="{0F7346BE-0D04-41E6-9E4A-00AD0631FD6D}" dt="2022-06-14T09:41:06.125" v="3006" actId="207"/>
          <ac:spMkLst>
            <pc:docMk/>
            <pc:sldMk cId="3075198492" sldId="270"/>
            <ac:spMk id="8" creationId="{D076D40B-2420-1E92-1015-D9B97483D79B}"/>
          </ac:spMkLst>
        </pc:spChg>
        <pc:spChg chg="add mod">
          <ac:chgData name="Fukushima Hayato" userId="703b0a6a195cafb2" providerId="LiveId" clId="{0F7346BE-0D04-41E6-9E4A-00AD0631FD6D}" dt="2022-06-14T09:38:06.304" v="2968" actId="1076"/>
          <ac:spMkLst>
            <pc:docMk/>
            <pc:sldMk cId="3075198492" sldId="270"/>
            <ac:spMk id="9" creationId="{FE830D90-4D8D-824B-5A95-DF7F201B9C69}"/>
          </ac:spMkLst>
        </pc:spChg>
        <pc:spChg chg="add mod">
          <ac:chgData name="Fukushima Hayato" userId="703b0a6a195cafb2" providerId="LiveId" clId="{0F7346BE-0D04-41E6-9E4A-00AD0631FD6D}" dt="2022-06-14T10:11:52.361" v="3682" actId="555"/>
          <ac:spMkLst>
            <pc:docMk/>
            <pc:sldMk cId="3075198492" sldId="270"/>
            <ac:spMk id="10" creationId="{E004B103-4A4A-4C8E-94B5-C57F1A48B756}"/>
          </ac:spMkLst>
        </pc:spChg>
        <pc:spChg chg="add del mod">
          <ac:chgData name="Fukushima Hayato" userId="703b0a6a195cafb2" providerId="LiveId" clId="{0F7346BE-0D04-41E6-9E4A-00AD0631FD6D}" dt="2022-06-14T09:37:48.777" v="2966" actId="478"/>
          <ac:spMkLst>
            <pc:docMk/>
            <pc:sldMk cId="3075198492" sldId="270"/>
            <ac:spMk id="12" creationId="{52A25A0C-4534-FF66-C10A-4FDF83BE49E2}"/>
          </ac:spMkLst>
        </pc:spChg>
        <pc:spChg chg="add mod">
          <ac:chgData name="Fukushima Hayato" userId="703b0a6a195cafb2" providerId="LiveId" clId="{0F7346BE-0D04-41E6-9E4A-00AD0631FD6D}" dt="2022-06-14T09:42:38.043" v="3036" actId="1038"/>
          <ac:spMkLst>
            <pc:docMk/>
            <pc:sldMk cId="3075198492" sldId="270"/>
            <ac:spMk id="16" creationId="{6F54A657-0B0D-F062-2E28-ACCA69AC61BA}"/>
          </ac:spMkLst>
        </pc:spChg>
        <pc:spChg chg="add mod">
          <ac:chgData name="Fukushima Hayato" userId="703b0a6a195cafb2" providerId="LiveId" clId="{0F7346BE-0D04-41E6-9E4A-00AD0631FD6D}" dt="2022-06-14T09:42:38.043" v="3036" actId="1038"/>
          <ac:spMkLst>
            <pc:docMk/>
            <pc:sldMk cId="3075198492" sldId="270"/>
            <ac:spMk id="17" creationId="{6A42D79C-23DF-D415-D020-A25E4B573E88}"/>
          </ac:spMkLst>
        </pc:spChg>
        <pc:spChg chg="add mod">
          <ac:chgData name="Fukushima Hayato" userId="703b0a6a195cafb2" providerId="LiveId" clId="{0F7346BE-0D04-41E6-9E4A-00AD0631FD6D}" dt="2022-06-14T09:46:27.213" v="3138" actId="552"/>
          <ac:spMkLst>
            <pc:docMk/>
            <pc:sldMk cId="3075198492" sldId="270"/>
            <ac:spMk id="18" creationId="{D64BBC4E-115B-6834-02F1-5CA6B3CBC9A9}"/>
          </ac:spMkLst>
        </pc:spChg>
        <pc:spChg chg="add mod">
          <ac:chgData name="Fukushima Hayato" userId="703b0a6a195cafb2" providerId="LiveId" clId="{0F7346BE-0D04-41E6-9E4A-00AD0631FD6D}" dt="2022-06-14T09:47:58.831" v="3182" actId="555"/>
          <ac:spMkLst>
            <pc:docMk/>
            <pc:sldMk cId="3075198492" sldId="270"/>
            <ac:spMk id="19" creationId="{54B61D53-CDDF-BD18-72F9-19985B1D73B2}"/>
          </ac:spMkLst>
        </pc:spChg>
        <pc:spChg chg="add mod">
          <ac:chgData name="Fukushima Hayato" userId="703b0a6a195cafb2" providerId="LiveId" clId="{0F7346BE-0D04-41E6-9E4A-00AD0631FD6D}" dt="2022-06-14T09:42:38.043" v="3036" actId="1038"/>
          <ac:spMkLst>
            <pc:docMk/>
            <pc:sldMk cId="3075198492" sldId="270"/>
            <ac:spMk id="20" creationId="{195CC90A-856D-E783-B2FA-0AC682CA3F0F}"/>
          </ac:spMkLst>
        </pc:spChg>
        <pc:spChg chg="add mod">
          <ac:chgData name="Fukushima Hayato" userId="703b0a6a195cafb2" providerId="LiveId" clId="{0F7346BE-0D04-41E6-9E4A-00AD0631FD6D}" dt="2022-06-14T09:42:38.043" v="3036" actId="1038"/>
          <ac:spMkLst>
            <pc:docMk/>
            <pc:sldMk cId="3075198492" sldId="270"/>
            <ac:spMk id="21" creationId="{5C29C3F3-E0D8-0BA5-FC45-EB60E7CF2D24}"/>
          </ac:spMkLst>
        </pc:spChg>
        <pc:spChg chg="add mod">
          <ac:chgData name="Fukushima Hayato" userId="703b0a6a195cafb2" providerId="LiveId" clId="{0F7346BE-0D04-41E6-9E4A-00AD0631FD6D}" dt="2022-06-14T10:11:52.361" v="3682" actId="555"/>
          <ac:spMkLst>
            <pc:docMk/>
            <pc:sldMk cId="3075198492" sldId="270"/>
            <ac:spMk id="22" creationId="{49B67571-8C59-5CE3-6AA4-FABED608DEA4}"/>
          </ac:spMkLst>
        </pc:spChg>
        <pc:spChg chg="add mod">
          <ac:chgData name="Fukushima Hayato" userId="703b0a6a195cafb2" providerId="LiveId" clId="{0F7346BE-0D04-41E6-9E4A-00AD0631FD6D}" dt="2022-06-14T09:46:27.213" v="3138" actId="552"/>
          <ac:spMkLst>
            <pc:docMk/>
            <pc:sldMk cId="3075198492" sldId="270"/>
            <ac:spMk id="25" creationId="{BD14663B-20E2-7C5A-2A56-E00B773BD695}"/>
          </ac:spMkLst>
        </pc:spChg>
        <pc:spChg chg="add mod">
          <ac:chgData name="Fukushima Hayato" userId="703b0a6a195cafb2" providerId="LiveId" clId="{0F7346BE-0D04-41E6-9E4A-00AD0631FD6D}" dt="2022-06-14T09:46:27.213" v="3138" actId="552"/>
          <ac:spMkLst>
            <pc:docMk/>
            <pc:sldMk cId="3075198492" sldId="270"/>
            <ac:spMk id="26" creationId="{0EFE8478-C481-41A9-F2F0-F06957E5DA16}"/>
          </ac:spMkLst>
        </pc:spChg>
        <pc:spChg chg="add mod">
          <ac:chgData name="Fukushima Hayato" userId="703b0a6a195cafb2" providerId="LiveId" clId="{0F7346BE-0D04-41E6-9E4A-00AD0631FD6D}" dt="2022-06-14T09:47:58.831" v="3182" actId="555"/>
          <ac:spMkLst>
            <pc:docMk/>
            <pc:sldMk cId="3075198492" sldId="270"/>
            <ac:spMk id="36" creationId="{7F578BC6-2959-A9C2-80DE-84BE803B497A}"/>
          </ac:spMkLst>
        </pc:spChg>
        <pc:spChg chg="add mod">
          <ac:chgData name="Fukushima Hayato" userId="703b0a6a195cafb2" providerId="LiveId" clId="{0F7346BE-0D04-41E6-9E4A-00AD0631FD6D}" dt="2022-06-14T10:12:16.424" v="3703" actId="1076"/>
          <ac:spMkLst>
            <pc:docMk/>
            <pc:sldMk cId="3075198492" sldId="270"/>
            <ac:spMk id="37" creationId="{EE12C6D7-3563-5106-E401-0FED121F8AF3}"/>
          </ac:spMkLst>
        </pc:spChg>
        <pc:spChg chg="add mod">
          <ac:chgData name="Fukushima Hayato" userId="703b0a6a195cafb2" providerId="LiveId" clId="{0F7346BE-0D04-41E6-9E4A-00AD0631FD6D}" dt="2022-06-14T10:12:18.514" v="3704" actId="1076"/>
          <ac:spMkLst>
            <pc:docMk/>
            <pc:sldMk cId="3075198492" sldId="270"/>
            <ac:spMk id="38" creationId="{6771F315-E0B1-D083-3530-4F91115A3951}"/>
          </ac:spMkLst>
        </pc:spChg>
        <pc:spChg chg="add mod">
          <ac:chgData name="Fukushima Hayato" userId="703b0a6a195cafb2" providerId="LiveId" clId="{0F7346BE-0D04-41E6-9E4A-00AD0631FD6D}" dt="2022-06-14T10:13:11.756" v="3726" actId="12789"/>
          <ac:spMkLst>
            <pc:docMk/>
            <pc:sldMk cId="3075198492" sldId="270"/>
            <ac:spMk id="39" creationId="{D4BB3BAF-F338-A76F-0A57-3F27CDDA5453}"/>
          </ac:spMkLst>
        </pc:spChg>
        <pc:spChg chg="add mod">
          <ac:chgData name="Fukushima Hayato" userId="703b0a6a195cafb2" providerId="LiveId" clId="{0F7346BE-0D04-41E6-9E4A-00AD0631FD6D}" dt="2022-06-14T10:13:11.756" v="3726" actId="12789"/>
          <ac:spMkLst>
            <pc:docMk/>
            <pc:sldMk cId="3075198492" sldId="270"/>
            <ac:spMk id="40" creationId="{55551521-8AC7-2566-1EC9-D9A47ACFFDF0}"/>
          </ac:spMkLst>
        </pc:spChg>
        <pc:cxnChg chg="add mod">
          <ac:chgData name="Fukushima Hayato" userId="703b0a6a195cafb2" providerId="LiveId" clId="{0F7346BE-0D04-41E6-9E4A-00AD0631FD6D}" dt="2022-06-14T09:41:15.415" v="3008" actId="692"/>
          <ac:cxnSpMkLst>
            <pc:docMk/>
            <pc:sldMk cId="3075198492" sldId="270"/>
            <ac:cxnSpMk id="11" creationId="{C99C7336-EC96-AA87-0D4F-33DA71491B7F}"/>
          </ac:cxnSpMkLst>
        </pc:cxnChg>
        <pc:cxnChg chg="add mod">
          <ac:chgData name="Fukushima Hayato" userId="703b0a6a195cafb2" providerId="LiveId" clId="{0F7346BE-0D04-41E6-9E4A-00AD0631FD6D}" dt="2022-06-14T09:41:21.215" v="3009" actId="692"/>
          <ac:cxnSpMkLst>
            <pc:docMk/>
            <pc:sldMk cId="3075198492" sldId="270"/>
            <ac:cxnSpMk id="13" creationId="{2485CFBA-CF6C-E486-63A0-87FCE20C3C34}"/>
          </ac:cxnSpMkLst>
        </pc:cxnChg>
        <pc:cxnChg chg="add mod">
          <ac:chgData name="Fukushima Hayato" userId="703b0a6a195cafb2" providerId="LiveId" clId="{0F7346BE-0D04-41E6-9E4A-00AD0631FD6D}" dt="2022-06-14T09:46:37.674" v="3139" actId="692"/>
          <ac:cxnSpMkLst>
            <pc:docMk/>
            <pc:sldMk cId="3075198492" sldId="270"/>
            <ac:cxnSpMk id="14" creationId="{3849A70A-5DA9-E7BD-E960-608FF88EF3F8}"/>
          </ac:cxnSpMkLst>
        </pc:cxnChg>
        <pc:cxnChg chg="add mod">
          <ac:chgData name="Fukushima Hayato" userId="703b0a6a195cafb2" providerId="LiveId" clId="{0F7346BE-0D04-41E6-9E4A-00AD0631FD6D}" dt="2022-06-14T09:38:01.303" v="2967" actId="1076"/>
          <ac:cxnSpMkLst>
            <pc:docMk/>
            <pc:sldMk cId="3075198492" sldId="270"/>
            <ac:cxnSpMk id="15" creationId="{1A991844-49EA-A51B-BB6D-A037B454B9EB}"/>
          </ac:cxnSpMkLst>
        </pc:cxnChg>
        <pc:cxnChg chg="add mod">
          <ac:chgData name="Fukushima Hayato" userId="703b0a6a195cafb2" providerId="LiveId" clId="{0F7346BE-0D04-41E6-9E4A-00AD0631FD6D}" dt="2022-06-14T09:42:38.043" v="3036" actId="1038"/>
          <ac:cxnSpMkLst>
            <pc:docMk/>
            <pc:sldMk cId="3075198492" sldId="270"/>
            <ac:cxnSpMk id="23" creationId="{15E652B5-7E90-9038-BFB8-2E4DF0FFA2AD}"/>
          </ac:cxnSpMkLst>
        </pc:cxnChg>
        <pc:cxnChg chg="add mod">
          <ac:chgData name="Fukushima Hayato" userId="703b0a6a195cafb2" providerId="LiveId" clId="{0F7346BE-0D04-41E6-9E4A-00AD0631FD6D}" dt="2022-06-14T09:42:38.043" v="3036" actId="1038"/>
          <ac:cxnSpMkLst>
            <pc:docMk/>
            <pc:sldMk cId="3075198492" sldId="270"/>
            <ac:cxnSpMk id="24" creationId="{5A00770C-EAED-049D-D150-DF14D2AF6CEC}"/>
          </ac:cxnSpMkLst>
        </pc:cxnChg>
        <pc:cxnChg chg="add mod">
          <ac:chgData name="Fukushima Hayato" userId="703b0a6a195cafb2" providerId="LiveId" clId="{0F7346BE-0D04-41E6-9E4A-00AD0631FD6D}" dt="2022-06-14T09:46:37.674" v="3139" actId="692"/>
          <ac:cxnSpMkLst>
            <pc:docMk/>
            <pc:sldMk cId="3075198492" sldId="270"/>
            <ac:cxnSpMk id="29" creationId="{C09584AB-235B-DC64-733B-03E537543048}"/>
          </ac:cxnSpMkLst>
        </pc:cxnChg>
        <pc:cxnChg chg="add mod">
          <ac:chgData name="Fukushima Hayato" userId="703b0a6a195cafb2" providerId="LiveId" clId="{0F7346BE-0D04-41E6-9E4A-00AD0631FD6D}" dt="2022-06-14T09:46:37.674" v="3139" actId="692"/>
          <ac:cxnSpMkLst>
            <pc:docMk/>
            <pc:sldMk cId="3075198492" sldId="270"/>
            <ac:cxnSpMk id="32" creationId="{BAF61D6A-42C5-AE5A-BAAC-4EC8F8CFBBD0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39" tIns="45719" rIns="91439" bIns="4571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39" tIns="45719" rIns="91439" bIns="45719" rtlCol="0"/>
          <a:lstStyle>
            <a:lvl1pPr algn="r">
              <a:defRPr sz="1200"/>
            </a:lvl1pPr>
          </a:lstStyle>
          <a:p>
            <a:fld id="{8F3A1999-100C-483E-AB5D-6A6808E723DF}" type="datetimeFigureOut">
              <a:rPr kumimoji="1" lang="ja-JP" altLang="en-US" smtClean="0"/>
              <a:t>2024/2/26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4538"/>
            <a:ext cx="537845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9" tIns="45719" rIns="91439" bIns="4571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39" tIns="45719" rIns="91439" bIns="4571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39" tIns="45719" rIns="91439" bIns="4571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39" tIns="45719" rIns="91439" bIns="45719" rtlCol="0" anchor="b"/>
          <a:lstStyle>
            <a:lvl1pPr algn="r">
              <a:defRPr sz="1200"/>
            </a:lvl1pPr>
          </a:lstStyle>
          <a:p>
            <a:fld id="{40141AF1-A900-43ED-BBEE-7A35C0AFBD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6566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16" rtl="0" eaLnBrk="1" latinLnBrk="0" hangingPunct="1">
      <a:defRPr kumimoji="1" sz="1235" kern="1200">
        <a:solidFill>
          <a:schemeClr val="tx1"/>
        </a:solidFill>
        <a:latin typeface="+mn-lt"/>
        <a:ea typeface="+mn-ea"/>
        <a:cs typeface="+mn-cs"/>
      </a:defRPr>
    </a:lvl1pPr>
    <a:lvl2pPr marL="457157" algn="l" defTabSz="914316" rtl="0" eaLnBrk="1" latinLnBrk="0" hangingPunct="1">
      <a:defRPr kumimoji="1" sz="1235" kern="1200">
        <a:solidFill>
          <a:schemeClr val="tx1"/>
        </a:solidFill>
        <a:latin typeface="+mn-lt"/>
        <a:ea typeface="+mn-ea"/>
        <a:cs typeface="+mn-cs"/>
      </a:defRPr>
    </a:lvl2pPr>
    <a:lvl3pPr marL="914316" algn="l" defTabSz="914316" rtl="0" eaLnBrk="1" latinLnBrk="0" hangingPunct="1">
      <a:defRPr kumimoji="1" sz="1235" kern="1200">
        <a:solidFill>
          <a:schemeClr val="tx1"/>
        </a:solidFill>
        <a:latin typeface="+mn-lt"/>
        <a:ea typeface="+mn-ea"/>
        <a:cs typeface="+mn-cs"/>
      </a:defRPr>
    </a:lvl3pPr>
    <a:lvl4pPr marL="1371473" algn="l" defTabSz="914316" rtl="0" eaLnBrk="1" latinLnBrk="0" hangingPunct="1">
      <a:defRPr kumimoji="1" sz="1235" kern="1200">
        <a:solidFill>
          <a:schemeClr val="tx1"/>
        </a:solidFill>
        <a:latin typeface="+mn-lt"/>
        <a:ea typeface="+mn-ea"/>
        <a:cs typeface="+mn-cs"/>
      </a:defRPr>
    </a:lvl4pPr>
    <a:lvl5pPr marL="1828631" algn="l" defTabSz="914316" rtl="0" eaLnBrk="1" latinLnBrk="0" hangingPunct="1">
      <a:defRPr kumimoji="1" sz="1235" kern="1200">
        <a:solidFill>
          <a:schemeClr val="tx1"/>
        </a:solidFill>
        <a:latin typeface="+mn-lt"/>
        <a:ea typeface="+mn-ea"/>
        <a:cs typeface="+mn-cs"/>
      </a:defRPr>
    </a:lvl5pPr>
    <a:lvl6pPr marL="2285789" algn="l" defTabSz="914316" rtl="0" eaLnBrk="1" latinLnBrk="0" hangingPunct="1">
      <a:defRPr kumimoji="1" sz="1235" kern="1200">
        <a:solidFill>
          <a:schemeClr val="tx1"/>
        </a:solidFill>
        <a:latin typeface="+mn-lt"/>
        <a:ea typeface="+mn-ea"/>
        <a:cs typeface="+mn-cs"/>
      </a:defRPr>
    </a:lvl6pPr>
    <a:lvl7pPr marL="2742946" algn="l" defTabSz="914316" rtl="0" eaLnBrk="1" latinLnBrk="0" hangingPunct="1">
      <a:defRPr kumimoji="1" sz="1235" kern="1200">
        <a:solidFill>
          <a:schemeClr val="tx1"/>
        </a:solidFill>
        <a:latin typeface="+mn-lt"/>
        <a:ea typeface="+mn-ea"/>
        <a:cs typeface="+mn-cs"/>
      </a:defRPr>
    </a:lvl7pPr>
    <a:lvl8pPr marL="3200105" algn="l" defTabSz="914316" rtl="0" eaLnBrk="1" latinLnBrk="0" hangingPunct="1">
      <a:defRPr kumimoji="1" sz="1235" kern="1200">
        <a:solidFill>
          <a:schemeClr val="tx1"/>
        </a:solidFill>
        <a:latin typeface="+mn-lt"/>
        <a:ea typeface="+mn-ea"/>
        <a:cs typeface="+mn-cs"/>
      </a:defRPr>
    </a:lvl8pPr>
    <a:lvl9pPr marL="3657263" algn="l" defTabSz="914316" rtl="0" eaLnBrk="1" latinLnBrk="0" hangingPunct="1">
      <a:defRPr kumimoji="1" sz="1235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09613" y="744538"/>
            <a:ext cx="5378450" cy="37226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141AF1-A900-43ED-BBEE-7A35C0AFBD5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9540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7"/>
            <a:ext cx="8420100" cy="1470026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1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4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29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694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59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24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389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53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18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4E0B9-A677-4CF1-AC6B-26BF9FE9DE9E}" type="datetimeFigureOut">
              <a:rPr kumimoji="1" lang="ja-JP" altLang="en-US" smtClean="0"/>
              <a:t>2024/2/26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CD4E3-7409-4116-9B55-593CDDC0B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5504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4E0B9-A677-4CF1-AC6B-26BF9FE9DE9E}" type="datetimeFigureOut">
              <a:rPr kumimoji="1" lang="ja-JP" altLang="en-US" smtClean="0"/>
              <a:t>2024/2/26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CD4E3-7409-4116-9B55-593CDDC0B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7019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1" y="274639"/>
            <a:ext cx="2228850" cy="5851526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1" cy="5851526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4E0B9-A677-4CF1-AC6B-26BF9FE9DE9E}" type="datetimeFigureOut">
              <a:rPr kumimoji="1" lang="ja-JP" altLang="en-US" smtClean="0"/>
              <a:t>2024/2/26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CD4E3-7409-4116-9B55-593CDDC0B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5518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4E0B9-A677-4CF1-AC6B-26BF9FE9DE9E}" type="datetimeFigureOut">
              <a:rPr kumimoji="1" lang="ja-JP" altLang="en-US" smtClean="0"/>
              <a:t>2024/2/26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CD4E3-7409-4116-9B55-593CDDC0B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7855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8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4"/>
            <a:ext cx="8420100" cy="1500188"/>
          </a:xfrm>
        </p:spPr>
        <p:txBody>
          <a:bodyPr anchor="b"/>
          <a:lstStyle>
            <a:lvl1pPr marL="0" indent="0">
              <a:buNone/>
              <a:defRPr sz="1992">
                <a:solidFill>
                  <a:schemeClr val="tx1">
                    <a:tint val="75000"/>
                  </a:schemeClr>
                </a:solidFill>
              </a:defRPr>
            </a:lvl1pPr>
            <a:lvl2pPr marL="456484" indent="0">
              <a:buNone/>
              <a:defRPr sz="1803">
                <a:solidFill>
                  <a:schemeClr val="tx1">
                    <a:tint val="75000"/>
                  </a:schemeClr>
                </a:solidFill>
              </a:defRPr>
            </a:lvl2pPr>
            <a:lvl3pPr marL="912969" indent="0">
              <a:buNone/>
              <a:defRPr sz="1518">
                <a:solidFill>
                  <a:schemeClr val="tx1">
                    <a:tint val="75000"/>
                  </a:schemeClr>
                </a:solidFill>
              </a:defRPr>
            </a:lvl3pPr>
            <a:lvl4pPr marL="1369452" indent="0">
              <a:buNone/>
              <a:defRPr sz="1328">
                <a:solidFill>
                  <a:schemeClr val="tx1">
                    <a:tint val="75000"/>
                  </a:schemeClr>
                </a:solidFill>
              </a:defRPr>
            </a:lvl4pPr>
            <a:lvl5pPr marL="1825937" indent="0">
              <a:buNone/>
              <a:defRPr sz="1328">
                <a:solidFill>
                  <a:schemeClr val="tx1">
                    <a:tint val="75000"/>
                  </a:schemeClr>
                </a:solidFill>
              </a:defRPr>
            </a:lvl5pPr>
            <a:lvl6pPr marL="2282421" indent="0">
              <a:buNone/>
              <a:defRPr sz="1328">
                <a:solidFill>
                  <a:schemeClr val="tx1">
                    <a:tint val="75000"/>
                  </a:schemeClr>
                </a:solidFill>
              </a:defRPr>
            </a:lvl6pPr>
            <a:lvl7pPr marL="2738905" indent="0">
              <a:buNone/>
              <a:defRPr sz="1328">
                <a:solidFill>
                  <a:schemeClr val="tx1">
                    <a:tint val="75000"/>
                  </a:schemeClr>
                </a:solidFill>
              </a:defRPr>
            </a:lvl7pPr>
            <a:lvl8pPr marL="3195390" indent="0">
              <a:buNone/>
              <a:defRPr sz="1328">
                <a:solidFill>
                  <a:schemeClr val="tx1">
                    <a:tint val="75000"/>
                  </a:schemeClr>
                </a:solidFill>
              </a:defRPr>
            </a:lvl8pPr>
            <a:lvl9pPr marL="3651874" indent="0">
              <a:buNone/>
              <a:defRPr sz="132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4E0B9-A677-4CF1-AC6B-26BF9FE9DE9E}" type="datetimeFigureOut">
              <a:rPr kumimoji="1" lang="ja-JP" altLang="en-US" smtClean="0"/>
              <a:t>2024/2/26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CD4E3-7409-4116-9B55-593CDDC0B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9614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299" y="1600201"/>
            <a:ext cx="4375150" cy="4525963"/>
          </a:xfrm>
        </p:spPr>
        <p:txBody>
          <a:bodyPr/>
          <a:lstStyle>
            <a:lvl1pPr>
              <a:defRPr sz="2752"/>
            </a:lvl1pPr>
            <a:lvl2pPr>
              <a:defRPr sz="2372"/>
            </a:lvl2pPr>
            <a:lvl3pPr>
              <a:defRPr sz="1992"/>
            </a:lvl3pPr>
            <a:lvl4pPr>
              <a:defRPr sz="1803"/>
            </a:lvl4pPr>
            <a:lvl5pPr>
              <a:defRPr sz="1803"/>
            </a:lvl5pPr>
            <a:lvl6pPr>
              <a:defRPr sz="1803"/>
            </a:lvl6pPr>
            <a:lvl7pPr>
              <a:defRPr sz="1803"/>
            </a:lvl7pPr>
            <a:lvl8pPr>
              <a:defRPr sz="1803"/>
            </a:lvl8pPr>
            <a:lvl9pPr>
              <a:defRPr sz="180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1" y="1600201"/>
            <a:ext cx="4375150" cy="4525963"/>
          </a:xfrm>
        </p:spPr>
        <p:txBody>
          <a:bodyPr/>
          <a:lstStyle>
            <a:lvl1pPr>
              <a:defRPr sz="2752"/>
            </a:lvl1pPr>
            <a:lvl2pPr>
              <a:defRPr sz="2372"/>
            </a:lvl2pPr>
            <a:lvl3pPr>
              <a:defRPr sz="1992"/>
            </a:lvl3pPr>
            <a:lvl4pPr>
              <a:defRPr sz="1803"/>
            </a:lvl4pPr>
            <a:lvl5pPr>
              <a:defRPr sz="1803"/>
            </a:lvl5pPr>
            <a:lvl6pPr>
              <a:defRPr sz="1803"/>
            </a:lvl6pPr>
            <a:lvl7pPr>
              <a:defRPr sz="1803"/>
            </a:lvl7pPr>
            <a:lvl8pPr>
              <a:defRPr sz="1803"/>
            </a:lvl8pPr>
            <a:lvl9pPr>
              <a:defRPr sz="180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4E0B9-A677-4CF1-AC6B-26BF9FE9DE9E}" type="datetimeFigureOut">
              <a:rPr kumimoji="1" lang="ja-JP" altLang="en-US" smtClean="0"/>
              <a:t>2024/2/26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CD4E3-7409-4116-9B55-593CDDC0B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3122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372" b="1"/>
            </a:lvl1pPr>
            <a:lvl2pPr marL="456484" indent="0">
              <a:buNone/>
              <a:defRPr sz="1992" b="1"/>
            </a:lvl2pPr>
            <a:lvl3pPr marL="912969" indent="0">
              <a:buNone/>
              <a:defRPr sz="1803" b="1"/>
            </a:lvl3pPr>
            <a:lvl4pPr marL="1369452" indent="0">
              <a:buNone/>
              <a:defRPr sz="1518" b="1"/>
            </a:lvl4pPr>
            <a:lvl5pPr marL="1825937" indent="0">
              <a:buNone/>
              <a:defRPr sz="1518" b="1"/>
            </a:lvl5pPr>
            <a:lvl6pPr marL="2282421" indent="0">
              <a:buNone/>
              <a:defRPr sz="1518" b="1"/>
            </a:lvl6pPr>
            <a:lvl7pPr marL="2738905" indent="0">
              <a:buNone/>
              <a:defRPr sz="1518" b="1"/>
            </a:lvl7pPr>
            <a:lvl8pPr marL="3195390" indent="0">
              <a:buNone/>
              <a:defRPr sz="1518" b="1"/>
            </a:lvl8pPr>
            <a:lvl9pPr marL="3651874" indent="0">
              <a:buNone/>
              <a:defRPr sz="1518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372"/>
            </a:lvl1pPr>
            <a:lvl2pPr>
              <a:defRPr sz="1992"/>
            </a:lvl2pPr>
            <a:lvl3pPr>
              <a:defRPr sz="1803"/>
            </a:lvl3pPr>
            <a:lvl4pPr>
              <a:defRPr sz="1518"/>
            </a:lvl4pPr>
            <a:lvl5pPr>
              <a:defRPr sz="1518"/>
            </a:lvl5pPr>
            <a:lvl6pPr>
              <a:defRPr sz="1518"/>
            </a:lvl6pPr>
            <a:lvl7pPr>
              <a:defRPr sz="1518"/>
            </a:lvl7pPr>
            <a:lvl8pPr>
              <a:defRPr sz="1518"/>
            </a:lvl8pPr>
            <a:lvl9pPr>
              <a:defRPr sz="1518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0" y="1535113"/>
            <a:ext cx="4378590" cy="639762"/>
          </a:xfrm>
        </p:spPr>
        <p:txBody>
          <a:bodyPr anchor="b"/>
          <a:lstStyle>
            <a:lvl1pPr marL="0" indent="0">
              <a:buNone/>
              <a:defRPr sz="2372" b="1"/>
            </a:lvl1pPr>
            <a:lvl2pPr marL="456484" indent="0">
              <a:buNone/>
              <a:defRPr sz="1992" b="1"/>
            </a:lvl2pPr>
            <a:lvl3pPr marL="912969" indent="0">
              <a:buNone/>
              <a:defRPr sz="1803" b="1"/>
            </a:lvl3pPr>
            <a:lvl4pPr marL="1369452" indent="0">
              <a:buNone/>
              <a:defRPr sz="1518" b="1"/>
            </a:lvl4pPr>
            <a:lvl5pPr marL="1825937" indent="0">
              <a:buNone/>
              <a:defRPr sz="1518" b="1"/>
            </a:lvl5pPr>
            <a:lvl6pPr marL="2282421" indent="0">
              <a:buNone/>
              <a:defRPr sz="1518" b="1"/>
            </a:lvl6pPr>
            <a:lvl7pPr marL="2738905" indent="0">
              <a:buNone/>
              <a:defRPr sz="1518" b="1"/>
            </a:lvl7pPr>
            <a:lvl8pPr marL="3195390" indent="0">
              <a:buNone/>
              <a:defRPr sz="1518" b="1"/>
            </a:lvl8pPr>
            <a:lvl9pPr marL="3651874" indent="0">
              <a:buNone/>
              <a:defRPr sz="1518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0" y="2174875"/>
            <a:ext cx="4378590" cy="3951288"/>
          </a:xfrm>
        </p:spPr>
        <p:txBody>
          <a:bodyPr/>
          <a:lstStyle>
            <a:lvl1pPr>
              <a:defRPr sz="2372"/>
            </a:lvl1pPr>
            <a:lvl2pPr>
              <a:defRPr sz="1992"/>
            </a:lvl2pPr>
            <a:lvl3pPr>
              <a:defRPr sz="1803"/>
            </a:lvl3pPr>
            <a:lvl4pPr>
              <a:defRPr sz="1518"/>
            </a:lvl4pPr>
            <a:lvl5pPr>
              <a:defRPr sz="1518"/>
            </a:lvl5pPr>
            <a:lvl6pPr>
              <a:defRPr sz="1518"/>
            </a:lvl6pPr>
            <a:lvl7pPr>
              <a:defRPr sz="1518"/>
            </a:lvl7pPr>
            <a:lvl8pPr>
              <a:defRPr sz="1518"/>
            </a:lvl8pPr>
            <a:lvl9pPr>
              <a:defRPr sz="1518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4E0B9-A677-4CF1-AC6B-26BF9FE9DE9E}" type="datetimeFigureOut">
              <a:rPr kumimoji="1" lang="ja-JP" altLang="en-US" smtClean="0"/>
              <a:t>2024/2/26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CD4E3-7409-4116-9B55-593CDDC0B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3493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4E0B9-A677-4CF1-AC6B-26BF9FE9DE9E}" type="datetimeFigureOut">
              <a:rPr kumimoji="1" lang="ja-JP" altLang="en-US" smtClean="0"/>
              <a:t>2024/2/26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CD4E3-7409-4116-9B55-593CDDC0B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1779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4E0B9-A677-4CF1-AC6B-26BF9FE9DE9E}" type="datetimeFigureOut">
              <a:rPr kumimoji="1" lang="ja-JP" altLang="en-US" smtClean="0"/>
              <a:t>2024/2/26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CD4E3-7409-4116-9B55-593CDDC0B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6314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1" y="273049"/>
            <a:ext cx="3259006" cy="1162050"/>
          </a:xfrm>
        </p:spPr>
        <p:txBody>
          <a:bodyPr anchor="b"/>
          <a:lstStyle>
            <a:lvl1pPr algn="l">
              <a:defRPr sz="1992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2"/>
            <a:ext cx="5537729" cy="5853112"/>
          </a:xfrm>
        </p:spPr>
        <p:txBody>
          <a:bodyPr/>
          <a:lstStyle>
            <a:lvl1pPr>
              <a:defRPr sz="3226"/>
            </a:lvl1pPr>
            <a:lvl2pPr>
              <a:defRPr sz="2752"/>
            </a:lvl2pPr>
            <a:lvl3pPr>
              <a:defRPr sz="2372"/>
            </a:lvl3pPr>
            <a:lvl4pPr>
              <a:defRPr sz="1992"/>
            </a:lvl4pPr>
            <a:lvl5pPr>
              <a:defRPr sz="1992"/>
            </a:lvl5pPr>
            <a:lvl6pPr>
              <a:defRPr sz="1992"/>
            </a:lvl6pPr>
            <a:lvl7pPr>
              <a:defRPr sz="1992"/>
            </a:lvl7pPr>
            <a:lvl8pPr>
              <a:defRPr sz="1992"/>
            </a:lvl8pPr>
            <a:lvl9pPr>
              <a:defRPr sz="1992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1" y="1435101"/>
            <a:ext cx="3259006" cy="4691063"/>
          </a:xfrm>
        </p:spPr>
        <p:txBody>
          <a:bodyPr/>
          <a:lstStyle>
            <a:lvl1pPr marL="0" indent="0">
              <a:buNone/>
              <a:defRPr sz="1328"/>
            </a:lvl1pPr>
            <a:lvl2pPr marL="456484" indent="0">
              <a:buNone/>
              <a:defRPr sz="1233"/>
            </a:lvl2pPr>
            <a:lvl3pPr marL="912969" indent="0">
              <a:buNone/>
              <a:defRPr sz="1044"/>
            </a:lvl3pPr>
            <a:lvl4pPr marL="1369452" indent="0">
              <a:buNone/>
              <a:defRPr sz="949"/>
            </a:lvl4pPr>
            <a:lvl5pPr marL="1825937" indent="0">
              <a:buNone/>
              <a:defRPr sz="949"/>
            </a:lvl5pPr>
            <a:lvl6pPr marL="2282421" indent="0">
              <a:buNone/>
              <a:defRPr sz="949"/>
            </a:lvl6pPr>
            <a:lvl7pPr marL="2738905" indent="0">
              <a:buNone/>
              <a:defRPr sz="949"/>
            </a:lvl7pPr>
            <a:lvl8pPr marL="3195390" indent="0">
              <a:buNone/>
              <a:defRPr sz="949"/>
            </a:lvl8pPr>
            <a:lvl9pPr marL="3651874" indent="0">
              <a:buNone/>
              <a:defRPr sz="94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4E0B9-A677-4CF1-AC6B-26BF9FE9DE9E}" type="datetimeFigureOut">
              <a:rPr kumimoji="1" lang="ja-JP" altLang="en-US" smtClean="0"/>
              <a:t>2024/2/26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CD4E3-7409-4116-9B55-593CDDC0B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9554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8"/>
          </a:xfrm>
        </p:spPr>
        <p:txBody>
          <a:bodyPr anchor="b"/>
          <a:lstStyle>
            <a:lvl1pPr algn="l">
              <a:defRPr sz="1992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26"/>
            </a:lvl1pPr>
            <a:lvl2pPr marL="456484" indent="0">
              <a:buNone/>
              <a:defRPr sz="2752"/>
            </a:lvl2pPr>
            <a:lvl3pPr marL="912969" indent="0">
              <a:buNone/>
              <a:defRPr sz="2372"/>
            </a:lvl3pPr>
            <a:lvl4pPr marL="1369452" indent="0">
              <a:buNone/>
              <a:defRPr sz="1992"/>
            </a:lvl4pPr>
            <a:lvl5pPr marL="1825937" indent="0">
              <a:buNone/>
              <a:defRPr sz="1992"/>
            </a:lvl5pPr>
            <a:lvl6pPr marL="2282421" indent="0">
              <a:buNone/>
              <a:defRPr sz="1992"/>
            </a:lvl6pPr>
            <a:lvl7pPr marL="2738905" indent="0">
              <a:buNone/>
              <a:defRPr sz="1992"/>
            </a:lvl7pPr>
            <a:lvl8pPr marL="3195390" indent="0">
              <a:buNone/>
              <a:defRPr sz="1992"/>
            </a:lvl8pPr>
            <a:lvl9pPr marL="3651874" indent="0">
              <a:buNone/>
              <a:defRPr sz="1992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2"/>
          </a:xfrm>
        </p:spPr>
        <p:txBody>
          <a:bodyPr/>
          <a:lstStyle>
            <a:lvl1pPr marL="0" indent="0">
              <a:buNone/>
              <a:defRPr sz="1328"/>
            </a:lvl1pPr>
            <a:lvl2pPr marL="456484" indent="0">
              <a:buNone/>
              <a:defRPr sz="1233"/>
            </a:lvl2pPr>
            <a:lvl3pPr marL="912969" indent="0">
              <a:buNone/>
              <a:defRPr sz="1044"/>
            </a:lvl3pPr>
            <a:lvl4pPr marL="1369452" indent="0">
              <a:buNone/>
              <a:defRPr sz="949"/>
            </a:lvl4pPr>
            <a:lvl5pPr marL="1825937" indent="0">
              <a:buNone/>
              <a:defRPr sz="949"/>
            </a:lvl5pPr>
            <a:lvl6pPr marL="2282421" indent="0">
              <a:buNone/>
              <a:defRPr sz="949"/>
            </a:lvl6pPr>
            <a:lvl7pPr marL="2738905" indent="0">
              <a:buNone/>
              <a:defRPr sz="949"/>
            </a:lvl7pPr>
            <a:lvl8pPr marL="3195390" indent="0">
              <a:buNone/>
              <a:defRPr sz="949"/>
            </a:lvl8pPr>
            <a:lvl9pPr marL="3651874" indent="0">
              <a:buNone/>
              <a:defRPr sz="94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4E0B9-A677-4CF1-AC6B-26BF9FE9DE9E}" type="datetimeFigureOut">
              <a:rPr kumimoji="1" lang="ja-JP" altLang="en-US" smtClean="0"/>
              <a:t>2024/2/26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CD4E3-7409-4116-9B55-593CDDC0B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6052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1" y="274638"/>
            <a:ext cx="8915400" cy="1143000"/>
          </a:xfrm>
          <a:prstGeom prst="rect">
            <a:avLst/>
          </a:prstGeom>
        </p:spPr>
        <p:txBody>
          <a:bodyPr vert="horz" lIns="96223" tIns="48112" rIns="96223" bIns="48112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600201"/>
            <a:ext cx="8915400" cy="4525963"/>
          </a:xfrm>
          <a:prstGeom prst="rect">
            <a:avLst/>
          </a:prstGeom>
        </p:spPr>
        <p:txBody>
          <a:bodyPr vert="horz" lIns="96223" tIns="48112" rIns="96223" bIns="48112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1" y="6356352"/>
            <a:ext cx="2311400" cy="365125"/>
          </a:xfrm>
          <a:prstGeom prst="rect">
            <a:avLst/>
          </a:prstGeom>
        </p:spPr>
        <p:txBody>
          <a:bodyPr vert="horz" lIns="96223" tIns="48112" rIns="96223" bIns="48112" rtlCol="0" anchor="ctr"/>
          <a:lstStyle>
            <a:lvl1pPr algn="l">
              <a:defRPr sz="12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C4E0B9-A677-4CF1-AC6B-26BF9FE9DE9E}" type="datetimeFigureOut">
              <a:rPr kumimoji="1" lang="ja-JP" altLang="en-US" smtClean="0"/>
              <a:t>2024/2/26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1" y="6356352"/>
            <a:ext cx="3136900" cy="365125"/>
          </a:xfrm>
          <a:prstGeom prst="rect">
            <a:avLst/>
          </a:prstGeom>
        </p:spPr>
        <p:txBody>
          <a:bodyPr vert="horz" lIns="96223" tIns="48112" rIns="96223" bIns="48112" rtlCol="0" anchor="ctr"/>
          <a:lstStyle>
            <a:lvl1pPr algn="ctr">
              <a:defRPr sz="12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1" y="6356352"/>
            <a:ext cx="2311400" cy="365125"/>
          </a:xfrm>
          <a:prstGeom prst="rect">
            <a:avLst/>
          </a:prstGeom>
        </p:spPr>
        <p:txBody>
          <a:bodyPr vert="horz" lIns="96223" tIns="48112" rIns="96223" bIns="48112" rtlCol="0" anchor="ctr"/>
          <a:lstStyle>
            <a:lvl1pPr algn="r">
              <a:defRPr sz="12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CD4E3-7409-4116-9B55-593CDDC0B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3136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2969" rtl="0" eaLnBrk="1" latinLnBrk="0" hangingPunct="1">
        <a:spcBef>
          <a:spcPct val="0"/>
        </a:spcBef>
        <a:buNone/>
        <a:defRPr kumimoji="1" sz="43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363" indent="-342363" algn="l" defTabSz="91296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26" kern="1200">
          <a:solidFill>
            <a:schemeClr val="tx1"/>
          </a:solidFill>
          <a:latin typeface="+mn-lt"/>
          <a:ea typeface="+mn-ea"/>
          <a:cs typeface="+mn-cs"/>
        </a:defRPr>
      </a:lvl1pPr>
      <a:lvl2pPr marL="741787" indent="-285302" algn="l" defTabSz="912969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752" kern="1200">
          <a:solidFill>
            <a:schemeClr val="tx1"/>
          </a:solidFill>
          <a:latin typeface="+mn-lt"/>
          <a:ea typeface="+mn-ea"/>
          <a:cs typeface="+mn-cs"/>
        </a:defRPr>
      </a:lvl2pPr>
      <a:lvl3pPr marL="1141211" indent="-228242" algn="l" defTabSz="91296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72" kern="1200">
          <a:solidFill>
            <a:schemeClr val="tx1"/>
          </a:solidFill>
          <a:latin typeface="+mn-lt"/>
          <a:ea typeface="+mn-ea"/>
          <a:cs typeface="+mn-cs"/>
        </a:defRPr>
      </a:lvl3pPr>
      <a:lvl4pPr marL="1597695" indent="-228242" algn="l" defTabSz="912969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992" kern="1200">
          <a:solidFill>
            <a:schemeClr val="tx1"/>
          </a:solidFill>
          <a:latin typeface="+mn-lt"/>
          <a:ea typeface="+mn-ea"/>
          <a:cs typeface="+mn-cs"/>
        </a:defRPr>
      </a:lvl4pPr>
      <a:lvl5pPr marL="2054180" indent="-228242" algn="l" defTabSz="912969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1992" kern="1200">
          <a:solidFill>
            <a:schemeClr val="tx1"/>
          </a:solidFill>
          <a:latin typeface="+mn-lt"/>
          <a:ea typeface="+mn-ea"/>
          <a:cs typeface="+mn-cs"/>
        </a:defRPr>
      </a:lvl5pPr>
      <a:lvl6pPr marL="2510663" indent="-228242" algn="l" defTabSz="91296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92" kern="1200">
          <a:solidFill>
            <a:schemeClr val="tx1"/>
          </a:solidFill>
          <a:latin typeface="+mn-lt"/>
          <a:ea typeface="+mn-ea"/>
          <a:cs typeface="+mn-cs"/>
        </a:defRPr>
      </a:lvl6pPr>
      <a:lvl7pPr marL="2967148" indent="-228242" algn="l" defTabSz="91296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92" kern="1200">
          <a:solidFill>
            <a:schemeClr val="tx1"/>
          </a:solidFill>
          <a:latin typeface="+mn-lt"/>
          <a:ea typeface="+mn-ea"/>
          <a:cs typeface="+mn-cs"/>
        </a:defRPr>
      </a:lvl7pPr>
      <a:lvl8pPr marL="3423632" indent="-228242" algn="l" defTabSz="91296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92" kern="1200">
          <a:solidFill>
            <a:schemeClr val="tx1"/>
          </a:solidFill>
          <a:latin typeface="+mn-lt"/>
          <a:ea typeface="+mn-ea"/>
          <a:cs typeface="+mn-cs"/>
        </a:defRPr>
      </a:lvl8pPr>
      <a:lvl9pPr marL="3880116" indent="-228242" algn="l" defTabSz="91296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9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2969" rtl="0" eaLnBrk="1" latinLnBrk="0" hangingPunct="1">
        <a:defRPr kumimoji="1" sz="1803" kern="1200">
          <a:solidFill>
            <a:schemeClr val="tx1"/>
          </a:solidFill>
          <a:latin typeface="+mn-lt"/>
          <a:ea typeface="+mn-ea"/>
          <a:cs typeface="+mn-cs"/>
        </a:defRPr>
      </a:lvl1pPr>
      <a:lvl2pPr marL="456484" algn="l" defTabSz="912969" rtl="0" eaLnBrk="1" latinLnBrk="0" hangingPunct="1">
        <a:defRPr kumimoji="1" sz="1803" kern="1200">
          <a:solidFill>
            <a:schemeClr val="tx1"/>
          </a:solidFill>
          <a:latin typeface="+mn-lt"/>
          <a:ea typeface="+mn-ea"/>
          <a:cs typeface="+mn-cs"/>
        </a:defRPr>
      </a:lvl2pPr>
      <a:lvl3pPr marL="912969" algn="l" defTabSz="912969" rtl="0" eaLnBrk="1" latinLnBrk="0" hangingPunct="1">
        <a:defRPr kumimoji="1" sz="1803" kern="1200">
          <a:solidFill>
            <a:schemeClr val="tx1"/>
          </a:solidFill>
          <a:latin typeface="+mn-lt"/>
          <a:ea typeface="+mn-ea"/>
          <a:cs typeface="+mn-cs"/>
        </a:defRPr>
      </a:lvl3pPr>
      <a:lvl4pPr marL="1369452" algn="l" defTabSz="912969" rtl="0" eaLnBrk="1" latinLnBrk="0" hangingPunct="1">
        <a:defRPr kumimoji="1" sz="1803" kern="1200">
          <a:solidFill>
            <a:schemeClr val="tx1"/>
          </a:solidFill>
          <a:latin typeface="+mn-lt"/>
          <a:ea typeface="+mn-ea"/>
          <a:cs typeface="+mn-cs"/>
        </a:defRPr>
      </a:lvl4pPr>
      <a:lvl5pPr marL="1825937" algn="l" defTabSz="912969" rtl="0" eaLnBrk="1" latinLnBrk="0" hangingPunct="1">
        <a:defRPr kumimoji="1" sz="1803" kern="1200">
          <a:solidFill>
            <a:schemeClr val="tx1"/>
          </a:solidFill>
          <a:latin typeface="+mn-lt"/>
          <a:ea typeface="+mn-ea"/>
          <a:cs typeface="+mn-cs"/>
        </a:defRPr>
      </a:lvl5pPr>
      <a:lvl6pPr marL="2282421" algn="l" defTabSz="912969" rtl="0" eaLnBrk="1" latinLnBrk="0" hangingPunct="1">
        <a:defRPr kumimoji="1" sz="1803" kern="1200">
          <a:solidFill>
            <a:schemeClr val="tx1"/>
          </a:solidFill>
          <a:latin typeface="+mn-lt"/>
          <a:ea typeface="+mn-ea"/>
          <a:cs typeface="+mn-cs"/>
        </a:defRPr>
      </a:lvl6pPr>
      <a:lvl7pPr marL="2738905" algn="l" defTabSz="912969" rtl="0" eaLnBrk="1" latinLnBrk="0" hangingPunct="1">
        <a:defRPr kumimoji="1" sz="1803" kern="1200">
          <a:solidFill>
            <a:schemeClr val="tx1"/>
          </a:solidFill>
          <a:latin typeface="+mn-lt"/>
          <a:ea typeface="+mn-ea"/>
          <a:cs typeface="+mn-cs"/>
        </a:defRPr>
      </a:lvl7pPr>
      <a:lvl8pPr marL="3195390" algn="l" defTabSz="912969" rtl="0" eaLnBrk="1" latinLnBrk="0" hangingPunct="1">
        <a:defRPr kumimoji="1" sz="1803" kern="1200">
          <a:solidFill>
            <a:schemeClr val="tx1"/>
          </a:solidFill>
          <a:latin typeface="+mn-lt"/>
          <a:ea typeface="+mn-ea"/>
          <a:cs typeface="+mn-cs"/>
        </a:defRPr>
      </a:lvl8pPr>
      <a:lvl9pPr marL="3651874" algn="l" defTabSz="912969" rtl="0" eaLnBrk="1" latinLnBrk="0" hangingPunct="1">
        <a:defRPr kumimoji="1" sz="180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61561" y="2681817"/>
            <a:ext cx="9701208" cy="296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28" b="1" u="sng" dirty="0">
                <a:latin typeface="+mj-ea"/>
                <a:ea typeface="+mj-ea"/>
              </a:rPr>
              <a:t>（１</a:t>
            </a:r>
            <a:r>
              <a:rPr lang="ja-JP" altLang="en-US" sz="1328" b="1" u="sng" dirty="0">
                <a:latin typeface="+mj-ea"/>
                <a:ea typeface="+mj-ea"/>
              </a:rPr>
              <a:t>） 開発する技術・製品等の概要</a:t>
            </a:r>
            <a:endParaRPr lang="en-US" altLang="ja-JP" sz="1328" b="1" u="sng" dirty="0">
              <a:latin typeface="+mj-ea"/>
              <a:ea typeface="+mj-ea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216825" y="1067026"/>
            <a:ext cx="9650724" cy="109849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3" tIns="45647" rIns="91293" bIns="45647" spcCol="0" rtlCol="0" anchor="ctr"/>
          <a:lstStyle/>
          <a:p>
            <a:pPr algn="ctr"/>
            <a:endParaRPr lang="ja-JP" altLang="en-US" sz="1713" u="sng">
              <a:solidFill>
                <a:schemeClr val="tx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8319" y="745850"/>
            <a:ext cx="2555508" cy="2966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328" u="sng" dirty="0"/>
              <a:t>１　</a:t>
            </a:r>
            <a:r>
              <a:rPr lang="ja-JP" altLang="en-US" sz="1328" u="sng" dirty="0"/>
              <a:t>対象と</a:t>
            </a:r>
            <a:r>
              <a:rPr lang="ja-JP" altLang="en-US" sz="1328" u="sng" dirty="0"/>
              <a:t>する産業廃棄物の種類</a:t>
            </a:r>
            <a:endParaRPr lang="ja-JP" altLang="en-US" sz="1328" u="sng" dirty="0"/>
          </a:p>
        </p:txBody>
      </p:sp>
      <p:sp>
        <p:nvSpPr>
          <p:cNvPr id="88" name="正方形/長方形 87"/>
          <p:cNvSpPr/>
          <p:nvPr/>
        </p:nvSpPr>
        <p:spPr>
          <a:xfrm>
            <a:off x="261561" y="3153544"/>
            <a:ext cx="4962836" cy="2966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328" b="1" u="sng" dirty="0">
                <a:latin typeface="+mj-ea"/>
              </a:rPr>
              <a:t>（２） </a:t>
            </a:r>
            <a:r>
              <a:rPr lang="ja-JP" altLang="en-US" sz="1328" b="1" u="sng" dirty="0">
                <a:latin typeface="+mj-ea"/>
              </a:rPr>
              <a:t>課題解決の手法、活用</a:t>
            </a:r>
            <a:r>
              <a:rPr lang="ja-JP" altLang="en-US" sz="1328" b="1" u="sng" dirty="0">
                <a:latin typeface="+mj-ea"/>
              </a:rPr>
              <a:t>する</a:t>
            </a:r>
            <a:r>
              <a:rPr lang="ja-JP" altLang="en-US" sz="1328" b="1" u="sng" dirty="0">
                <a:latin typeface="+mj-ea"/>
              </a:rPr>
              <a:t>技術や自社の強み、研究体制</a:t>
            </a:r>
            <a:endParaRPr lang="en-US" altLang="ja-JP" sz="1328" b="1" u="sng" dirty="0">
              <a:latin typeface="+mj-ea"/>
            </a:endParaRPr>
          </a:p>
        </p:txBody>
      </p:sp>
      <p:sp>
        <p:nvSpPr>
          <p:cNvPr id="89" name="正方形/長方形 88"/>
          <p:cNvSpPr/>
          <p:nvPr/>
        </p:nvSpPr>
        <p:spPr>
          <a:xfrm>
            <a:off x="272150" y="3660499"/>
            <a:ext cx="4952247" cy="29668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sz="1328" b="1" u="sng" dirty="0"/>
              <a:t>（</a:t>
            </a:r>
            <a:r>
              <a:rPr lang="ja-JP" altLang="en-US" sz="1328" b="1" u="sng" dirty="0"/>
              <a:t>３） 期待</a:t>
            </a:r>
            <a:r>
              <a:rPr lang="ja-JP" altLang="en-US" sz="1328" b="1" u="sng"/>
              <a:t>される３</a:t>
            </a:r>
            <a:r>
              <a:rPr lang="ja-JP" altLang="en-US" sz="1328" b="1" u="sng" dirty="0"/>
              <a:t>Ｒ</a:t>
            </a:r>
            <a:r>
              <a:rPr lang="ja-JP" altLang="en-US" sz="1328" b="1" u="sng"/>
              <a:t>効果</a:t>
            </a:r>
            <a:r>
              <a:rPr lang="ja-JP" altLang="en-US" sz="1328" b="1" u="sng" dirty="0"/>
              <a:t>等</a:t>
            </a:r>
            <a:endParaRPr lang="en-US" altLang="ja-JP" sz="1328" b="1" u="sng" dirty="0"/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170714" y="4112184"/>
            <a:ext cx="2448403" cy="296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28" u="sng" dirty="0"/>
              <a:t>３</a:t>
            </a:r>
            <a:r>
              <a:rPr lang="ja-JP" altLang="en-US" sz="1328" u="sng" dirty="0"/>
              <a:t>　技術・製品等の開発計画</a:t>
            </a:r>
            <a:endParaRPr lang="ja-JP" altLang="en-US" sz="1328" u="sng" dirty="0"/>
          </a:p>
        </p:txBody>
      </p:sp>
      <p:sp>
        <p:nvSpPr>
          <p:cNvPr id="62" name="正方形/長方形 61"/>
          <p:cNvSpPr/>
          <p:nvPr/>
        </p:nvSpPr>
        <p:spPr>
          <a:xfrm>
            <a:off x="170714" y="4404189"/>
            <a:ext cx="9701209" cy="168922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3" tIns="45647" rIns="91293" bIns="45647" spcCol="0" rtlCol="0" anchor="ctr"/>
          <a:lstStyle/>
          <a:p>
            <a:pPr algn="ctr"/>
            <a:endParaRPr lang="ja-JP" altLang="en-US" sz="1713" u="sng">
              <a:solidFill>
                <a:schemeClr val="tx1"/>
              </a:solidFill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194100" y="4404191"/>
            <a:ext cx="3265638" cy="2966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328" b="1" u="sng" dirty="0"/>
              <a:t>（１</a:t>
            </a:r>
            <a:r>
              <a:rPr lang="ja-JP" altLang="en-US" sz="1328" b="1" u="sng" dirty="0"/>
              <a:t>） </a:t>
            </a:r>
            <a:r>
              <a:rPr lang="ja-JP" altLang="en-US" sz="1328" b="1" u="sng" dirty="0"/>
              <a:t>製品化</a:t>
            </a:r>
            <a:r>
              <a:rPr lang="ja-JP" altLang="en-US" sz="1328" b="1" u="sng" dirty="0"/>
              <a:t>までの全体工程とスケジュール</a:t>
            </a:r>
            <a:endParaRPr lang="en-US" altLang="ja-JP" sz="1328" b="1" u="sng" dirty="0"/>
          </a:p>
        </p:txBody>
      </p:sp>
      <p:sp>
        <p:nvSpPr>
          <p:cNvPr id="64" name="正方形/長方形 63"/>
          <p:cNvSpPr/>
          <p:nvPr/>
        </p:nvSpPr>
        <p:spPr>
          <a:xfrm>
            <a:off x="211647" y="4904449"/>
            <a:ext cx="4952247" cy="29668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sz="1328" b="1" u="sng" dirty="0"/>
              <a:t>（</a:t>
            </a:r>
            <a:r>
              <a:rPr lang="ja-JP" altLang="en-US" sz="1328" b="1" u="sng" dirty="0"/>
              <a:t>２） 本補助事業における取組と目標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245017" y="1118883"/>
            <a:ext cx="4952247" cy="29668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sz="1328" b="1" u="sng" dirty="0"/>
              <a:t>（</a:t>
            </a:r>
            <a:r>
              <a:rPr lang="ja-JP" altLang="en-US" sz="1328" b="1" u="sng" dirty="0"/>
              <a:t>１</a:t>
            </a:r>
            <a:r>
              <a:rPr lang="ja-JP" altLang="en-US" sz="1328" b="1" u="sng" dirty="0"/>
              <a:t>）対象となる産業廃棄物の発生量及び処理状況</a:t>
            </a:r>
            <a:endParaRPr lang="en-US" altLang="ja-JP" sz="1328" b="1" u="sng" dirty="0"/>
          </a:p>
        </p:txBody>
      </p:sp>
      <p:sp>
        <p:nvSpPr>
          <p:cNvPr id="17" name="正方形/長方形 16"/>
          <p:cNvSpPr/>
          <p:nvPr/>
        </p:nvSpPr>
        <p:spPr>
          <a:xfrm>
            <a:off x="245017" y="1608146"/>
            <a:ext cx="4952247" cy="29668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sz="1328" b="1" u="sng" dirty="0"/>
              <a:t>（２）現状の課題</a:t>
            </a:r>
            <a:endParaRPr lang="en-US" altLang="ja-JP" sz="1328" b="1" u="sng" dirty="0"/>
          </a:p>
        </p:txBody>
      </p:sp>
      <p:sp>
        <p:nvSpPr>
          <p:cNvPr id="18" name="正方形/長方形 17"/>
          <p:cNvSpPr/>
          <p:nvPr/>
        </p:nvSpPr>
        <p:spPr>
          <a:xfrm>
            <a:off x="211648" y="2632511"/>
            <a:ext cx="9650724" cy="138195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3" tIns="45647" rIns="91293" bIns="45647" spcCol="0" rtlCol="0" anchor="ctr"/>
          <a:lstStyle/>
          <a:p>
            <a:pPr algn="ctr"/>
            <a:endParaRPr lang="ja-JP" altLang="en-US" sz="1713" u="sng">
              <a:solidFill>
                <a:schemeClr val="tx1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3142" y="2311336"/>
            <a:ext cx="2000869" cy="2966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328" u="sng" dirty="0"/>
              <a:t>２</a:t>
            </a:r>
            <a:r>
              <a:rPr lang="ja-JP" altLang="en-US" sz="1328" u="sng" dirty="0"/>
              <a:t>　</a:t>
            </a:r>
            <a:r>
              <a:rPr lang="ja-JP" altLang="en-US" sz="1328" u="sng" dirty="0"/>
              <a:t>開発</a:t>
            </a:r>
            <a:r>
              <a:rPr lang="ja-JP" altLang="en-US" sz="1328" u="sng" dirty="0"/>
              <a:t>する技術・製品等</a:t>
            </a:r>
            <a:endParaRPr lang="ja-JP" altLang="en-US" sz="1328" u="sng" dirty="0"/>
          </a:p>
        </p:txBody>
      </p:sp>
      <p:sp>
        <p:nvSpPr>
          <p:cNvPr id="27" name="正方形/長方形 26"/>
          <p:cNvSpPr/>
          <p:nvPr/>
        </p:nvSpPr>
        <p:spPr>
          <a:xfrm>
            <a:off x="245017" y="5404706"/>
            <a:ext cx="4952247" cy="29668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sz="1328" b="1" u="sng" dirty="0"/>
              <a:t>（</a:t>
            </a:r>
            <a:r>
              <a:rPr lang="ja-JP" altLang="en-US" sz="1328" b="1" u="sng" dirty="0"/>
              <a:t>３</a:t>
            </a:r>
            <a:r>
              <a:rPr lang="ja-JP" altLang="en-US" sz="1328" b="1" u="sng" dirty="0"/>
              <a:t>）事業終了後の年次目標</a:t>
            </a:r>
            <a:endParaRPr lang="ja-JP" altLang="en-US" sz="1328" b="1" u="sng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-18716" y="218037"/>
            <a:ext cx="9924717" cy="50103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1328" b="1" u="sng" dirty="0"/>
              <a:t>事業名：</a:t>
            </a:r>
            <a:endParaRPr lang="en-US" altLang="ja-JP" sz="1328" b="1" u="sng" dirty="0"/>
          </a:p>
          <a:p>
            <a:pPr algn="r"/>
            <a:r>
              <a:rPr lang="ja-JP" altLang="en-US" sz="1328" b="1" u="sng" dirty="0"/>
              <a:t>会社名</a:t>
            </a: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4106" y="13081"/>
            <a:ext cx="2113079" cy="2455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996" b="1" u="sng" dirty="0"/>
              <a:t>別紙１５　事業概要書（研究開発等）</a:t>
            </a:r>
            <a:endParaRPr lang="ja-JP" altLang="en-US" sz="996" b="1" u="sng" dirty="0"/>
          </a:p>
        </p:txBody>
      </p:sp>
    </p:spTree>
    <p:extLst>
      <p:ext uri="{BB962C8B-B14F-4D97-AF65-F5344CB8AC3E}">
        <p14:creationId xmlns:p14="http://schemas.microsoft.com/office/powerpoint/2010/main" val="27324175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2878</TotalTime>
  <Words>125</Words>
  <Application>Microsoft Office PowerPoint</Application>
  <PresentationFormat>A4 210 x 297 mm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田中  初芽</cp:lastModifiedBy>
  <cp:revision>63</cp:revision>
  <cp:lastPrinted>2023-03-08T08:49:59Z</cp:lastPrinted>
  <dcterms:created xsi:type="dcterms:W3CDTF">2019-06-12T01:01:25Z</dcterms:created>
  <dcterms:modified xsi:type="dcterms:W3CDTF">2024-02-26T01:15:51Z</dcterms:modified>
</cp:coreProperties>
</file>