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58" r:id="rId4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126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1114-8112-48D0-A597-50A87357720C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89074-69A5-4BB1-B658-B57007F3B3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5397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1114-8112-48D0-A597-50A87357720C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89074-69A5-4BB1-B658-B57007F3B3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9427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1114-8112-48D0-A597-50A87357720C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89074-69A5-4BB1-B658-B57007F3B3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9523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1114-8112-48D0-A597-50A87357720C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89074-69A5-4BB1-B658-B57007F3B3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0793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1114-8112-48D0-A597-50A87357720C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89074-69A5-4BB1-B658-B57007F3B3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7613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1114-8112-48D0-A597-50A87357720C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89074-69A5-4BB1-B658-B57007F3B3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6628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1114-8112-48D0-A597-50A87357720C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89074-69A5-4BB1-B658-B57007F3B3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073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1114-8112-48D0-A597-50A87357720C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89074-69A5-4BB1-B658-B57007F3B3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3180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1114-8112-48D0-A597-50A87357720C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89074-69A5-4BB1-B658-B57007F3B3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7542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1114-8112-48D0-A597-50A87357720C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89074-69A5-4BB1-B658-B57007F3B3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3187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1114-8112-48D0-A597-50A87357720C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89074-69A5-4BB1-B658-B57007F3B3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2771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B1114-8112-48D0-A597-50A87357720C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89074-69A5-4BB1-B658-B57007F3B3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4493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6948723"/>
              </p:ext>
            </p:extLst>
          </p:nvPr>
        </p:nvGraphicFramePr>
        <p:xfrm>
          <a:off x="3343276" y="584773"/>
          <a:ext cx="6490859" cy="6223936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6490859">
                  <a:extLst>
                    <a:ext uri="{9D8B030D-6E8A-4147-A177-3AD203B41FA5}">
                      <a16:colId xmlns:a16="http://schemas.microsoft.com/office/drawing/2014/main" val="2749991562"/>
                    </a:ext>
                  </a:extLst>
                </a:gridCol>
              </a:tblGrid>
              <a:tr h="6223936">
                <a:tc>
                  <a:txBody>
                    <a:bodyPr/>
                    <a:lstStyle/>
                    <a:p>
                      <a:pPr algn="just"/>
                      <a:r>
                        <a:rPr kumimoji="1" lang="en-US" altLang="ja-JP" sz="2800" u="sng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Company Overview</a:t>
                      </a: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endParaRPr kumimoji="1" lang="en-US" altLang="ja-JP" sz="1600" dirty="0">
                        <a:latin typeface="Times New Roman" panose="02020603050405020304" pitchFamily="18" charset="0"/>
                        <a:ea typeface="BIZ UD明朝 Medium" panose="02020500000000000000" pitchFamily="17" charset="-128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3507371"/>
                  </a:ext>
                </a:extLst>
              </a:tr>
            </a:tbl>
          </a:graphicData>
        </a:graphic>
      </p:graphicFrame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217718"/>
              </p:ext>
            </p:extLst>
          </p:nvPr>
        </p:nvGraphicFramePr>
        <p:xfrm>
          <a:off x="66676" y="584774"/>
          <a:ext cx="3181349" cy="6223876"/>
        </p:xfrm>
        <a:graphic>
          <a:graphicData uri="http://schemas.openxmlformats.org/drawingml/2006/table">
            <a:tbl>
              <a:tblPr bandCol="1">
                <a:tableStyleId>{93296810-A885-4BE3-A3E7-6D5BEEA58F35}</a:tableStyleId>
              </a:tblPr>
              <a:tblGrid>
                <a:gridCol w="1116573">
                  <a:extLst>
                    <a:ext uri="{9D8B030D-6E8A-4147-A177-3AD203B41FA5}">
                      <a16:colId xmlns:a16="http://schemas.microsoft.com/office/drawing/2014/main" val="2671794351"/>
                    </a:ext>
                  </a:extLst>
                </a:gridCol>
                <a:gridCol w="2064776">
                  <a:extLst>
                    <a:ext uri="{9D8B030D-6E8A-4147-A177-3AD203B41FA5}">
                      <a16:colId xmlns:a16="http://schemas.microsoft.com/office/drawing/2014/main" val="3888310394"/>
                    </a:ext>
                  </a:extLst>
                </a:gridCol>
              </a:tblGrid>
              <a:tr h="1127387">
                <a:tc>
                  <a:txBody>
                    <a:bodyPr/>
                    <a:lstStyle/>
                    <a:p>
                      <a:r>
                        <a:rPr kumimoji="1" lang="en-US" altLang="ja-JP" sz="2000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Address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600" dirty="0">
                        <a:latin typeface="Times New Roman" panose="02020603050405020304" pitchFamily="18" charset="0"/>
                        <a:ea typeface="BIZ UD明朝 Medium" panose="02020500000000000000" pitchFamily="17" charset="-128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9186571"/>
                  </a:ext>
                </a:extLst>
              </a:tr>
              <a:tr h="718856">
                <a:tc>
                  <a:txBody>
                    <a:bodyPr/>
                    <a:lstStyle/>
                    <a:p>
                      <a:r>
                        <a:rPr kumimoji="1" lang="en-US" altLang="ja-JP" sz="2000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Phone</a:t>
                      </a:r>
                    </a:p>
                    <a:p>
                      <a:r>
                        <a:rPr kumimoji="1" lang="en-US" altLang="ja-JP" sz="2000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number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Times New Roman" panose="02020603050405020304" pitchFamily="18" charset="0"/>
                        <a:ea typeface="BIZ UD明朝 Medium" panose="02020500000000000000" pitchFamily="17" charset="-128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909774"/>
                  </a:ext>
                </a:extLst>
              </a:tr>
              <a:tr h="444556">
                <a:tc>
                  <a:txBody>
                    <a:bodyPr/>
                    <a:lstStyle/>
                    <a:p>
                      <a:r>
                        <a:rPr kumimoji="1" lang="en-US" altLang="ja-JP" sz="2000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E-mail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Times New Roman" panose="02020603050405020304" pitchFamily="18" charset="0"/>
                        <a:ea typeface="BIZ UD明朝 Medium" panose="02020500000000000000" pitchFamily="17" charset="-128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3561655"/>
                  </a:ext>
                </a:extLst>
              </a:tr>
              <a:tr h="822901">
                <a:tc>
                  <a:txBody>
                    <a:bodyPr/>
                    <a:lstStyle/>
                    <a:p>
                      <a:r>
                        <a:rPr kumimoji="1" lang="en-US" altLang="ja-JP" sz="2000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URL</a:t>
                      </a:r>
                      <a:endParaRPr kumimoji="1" lang="ja-JP" altLang="en-US" sz="2000" dirty="0">
                        <a:latin typeface="Times New Roman" panose="02020603050405020304" pitchFamily="18" charset="0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Times New Roman" panose="02020603050405020304" pitchFamily="18" charset="0"/>
                        <a:ea typeface="BIZ UD明朝 Medium" panose="02020500000000000000" pitchFamily="17" charset="-128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0729507"/>
                  </a:ext>
                </a:extLst>
              </a:tr>
              <a:tr h="3110176">
                <a:tc>
                  <a:txBody>
                    <a:bodyPr/>
                    <a:lstStyle/>
                    <a:p>
                      <a:r>
                        <a:rPr kumimoji="1" lang="en-US" altLang="ja-JP" sz="2000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Contact</a:t>
                      </a:r>
                    </a:p>
                    <a:p>
                      <a:r>
                        <a:rPr kumimoji="1" lang="en-US" altLang="ja-JP" sz="2000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Person</a:t>
                      </a:r>
                    </a:p>
                    <a:p>
                      <a:r>
                        <a:rPr kumimoji="1" lang="en-US" altLang="ja-JP" sz="2000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1" lang="en-US" altLang="ja-JP" sz="2000" dirty="0" err="1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Partici</a:t>
                      </a:r>
                      <a:r>
                        <a:rPr kumimoji="1" lang="en-US" altLang="ja-JP" sz="2000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-pant)</a:t>
                      </a:r>
                    </a:p>
                    <a:p>
                      <a:endParaRPr kumimoji="1" lang="ja-JP" altLang="en-US" sz="2000" dirty="0">
                        <a:latin typeface="Times New Roman" panose="02020603050405020304" pitchFamily="18" charset="0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Times New Roman" panose="02020603050405020304" pitchFamily="18" charset="0"/>
                        <a:ea typeface="BIZ UD明朝 Medium" panose="02020500000000000000" pitchFamily="17" charset="-128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5572659"/>
                  </a:ext>
                </a:extLst>
              </a:tr>
            </a:tbl>
          </a:graphicData>
        </a:graphic>
      </p:graphicFrame>
      <p:sp>
        <p:nvSpPr>
          <p:cNvPr id="3" name="正方形/長方形 2"/>
          <p:cNvSpPr/>
          <p:nvPr/>
        </p:nvSpPr>
        <p:spPr>
          <a:xfrm>
            <a:off x="66676" y="0"/>
            <a:ext cx="9839324" cy="584775"/>
          </a:xfrm>
          <a:prstGeom prst="rect">
            <a:avLst/>
          </a:prstGeom>
          <a:ln w="12700">
            <a:noFill/>
          </a:ln>
        </p:spPr>
        <p:txBody>
          <a:bodyPr wrap="square">
            <a:spAutoFit/>
          </a:bodyPr>
          <a:lstStyle/>
          <a:p>
            <a:r>
              <a:rPr kumimoji="1" lang="en-US" altLang="ja-JP" sz="3200" dirty="0">
                <a:latin typeface="Times New Roman" panose="02020603050405020304" pitchFamily="18" charset="0"/>
                <a:ea typeface="BIZ UD明朝 Medium" panose="02020500000000000000" pitchFamily="17" charset="-128"/>
                <a:cs typeface="Times New Roman" panose="02020603050405020304" pitchFamily="18" charset="0"/>
              </a:rPr>
              <a:t>Company</a:t>
            </a:r>
            <a:r>
              <a:rPr kumimoji="1" lang="ja-JP" altLang="en-US" sz="3200" dirty="0">
                <a:latin typeface="Times New Roman" panose="02020603050405020304" pitchFamily="18" charset="0"/>
                <a:ea typeface="BIZ UD明朝 Medium" panose="02020500000000000000" pitchFamily="17" charset="-128"/>
                <a:cs typeface="Times New Roman" panose="02020603050405020304" pitchFamily="18" charset="0"/>
              </a:rPr>
              <a:t> </a:t>
            </a:r>
            <a:r>
              <a:rPr kumimoji="1" lang="en-US" altLang="ja-JP" sz="3200" dirty="0">
                <a:latin typeface="Times New Roman" panose="02020603050405020304" pitchFamily="18" charset="0"/>
                <a:ea typeface="BIZ UD明朝 Medium" panose="02020500000000000000" pitchFamily="17" charset="-128"/>
                <a:cs typeface="Times New Roman" panose="02020603050405020304" pitchFamily="18" charset="0"/>
              </a:rPr>
              <a:t>Name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1523191" y="4821868"/>
            <a:ext cx="1385887" cy="174847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</a:p>
          <a:p>
            <a:pPr algn="ctr"/>
            <a:r>
              <a:rPr kumimoji="1" lang="en-US" altLang="ja-JP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3656039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5555421"/>
              </p:ext>
            </p:extLst>
          </p:nvPr>
        </p:nvGraphicFramePr>
        <p:xfrm>
          <a:off x="66676" y="584773"/>
          <a:ext cx="9767459" cy="6223936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9767459">
                  <a:extLst>
                    <a:ext uri="{9D8B030D-6E8A-4147-A177-3AD203B41FA5}">
                      <a16:colId xmlns:a16="http://schemas.microsoft.com/office/drawing/2014/main" val="2749991562"/>
                    </a:ext>
                  </a:extLst>
                </a:gridCol>
              </a:tblGrid>
              <a:tr h="6223936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en-US" altLang="ja-JP" sz="2800" u="sng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Product and Technology Features/Strength [seeds]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3507371"/>
                  </a:ext>
                </a:extLst>
              </a:tr>
            </a:tbl>
          </a:graphicData>
        </a:graphic>
      </p:graphicFrame>
      <p:sp>
        <p:nvSpPr>
          <p:cNvPr id="3" name="正方形/長方形 2"/>
          <p:cNvSpPr/>
          <p:nvPr/>
        </p:nvSpPr>
        <p:spPr>
          <a:xfrm>
            <a:off x="66676" y="0"/>
            <a:ext cx="9839324" cy="584775"/>
          </a:xfrm>
          <a:prstGeom prst="rect">
            <a:avLst/>
          </a:prstGeom>
          <a:ln w="12700">
            <a:noFill/>
          </a:ln>
        </p:spPr>
        <p:txBody>
          <a:bodyPr wrap="square">
            <a:spAutoFit/>
          </a:bodyPr>
          <a:lstStyle/>
          <a:p>
            <a:r>
              <a:rPr kumimoji="1" lang="en-US" altLang="ja-JP" sz="3200" dirty="0">
                <a:latin typeface="Times New Roman" panose="02020603050405020304" pitchFamily="18" charset="0"/>
                <a:ea typeface="BIZ UD明朝 Medium" panose="02020500000000000000" pitchFamily="17" charset="-128"/>
                <a:cs typeface="Times New Roman" panose="02020603050405020304" pitchFamily="18" charset="0"/>
              </a:rPr>
              <a:t>Company</a:t>
            </a:r>
            <a:r>
              <a:rPr kumimoji="1" lang="ja-JP" altLang="en-US" sz="3200" dirty="0">
                <a:latin typeface="Times New Roman" panose="02020603050405020304" pitchFamily="18" charset="0"/>
                <a:ea typeface="BIZ UD明朝 Medium" panose="02020500000000000000" pitchFamily="17" charset="-128"/>
                <a:cs typeface="Times New Roman" panose="02020603050405020304" pitchFamily="18" charset="0"/>
              </a:rPr>
              <a:t> </a:t>
            </a:r>
            <a:r>
              <a:rPr kumimoji="1" lang="en-US" altLang="ja-JP" sz="3200" dirty="0">
                <a:latin typeface="Times New Roman" panose="02020603050405020304" pitchFamily="18" charset="0"/>
                <a:ea typeface="BIZ UD明朝 Medium" panose="02020500000000000000" pitchFamily="17" charset="-128"/>
                <a:cs typeface="Times New Roman" panose="02020603050405020304" pitchFamily="18" charset="0"/>
              </a:rPr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1335952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6529636"/>
              </p:ext>
            </p:extLst>
          </p:nvPr>
        </p:nvGraphicFramePr>
        <p:xfrm>
          <a:off x="66676" y="584773"/>
          <a:ext cx="9767459" cy="6223936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9767459">
                  <a:extLst>
                    <a:ext uri="{9D8B030D-6E8A-4147-A177-3AD203B41FA5}">
                      <a16:colId xmlns:a16="http://schemas.microsoft.com/office/drawing/2014/main" val="2749991562"/>
                    </a:ext>
                  </a:extLst>
                </a:gridCol>
              </a:tblGrid>
              <a:tr h="6223936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en-US" altLang="ja-JP" sz="2800" u="sng" dirty="0">
                          <a:latin typeface="Times New Roman" panose="02020603050405020304" pitchFamily="18" charset="0"/>
                          <a:ea typeface="BIZ UDゴシック" panose="020B0400000000000000" pitchFamily="49" charset="-128"/>
                          <a:cs typeface="Times New Roman" panose="02020603050405020304" pitchFamily="18" charset="0"/>
                        </a:rPr>
                        <a:t>Looking for/Interested in [needs]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3507371"/>
                  </a:ext>
                </a:extLst>
              </a:tr>
            </a:tbl>
          </a:graphicData>
        </a:graphic>
      </p:graphicFrame>
      <p:sp>
        <p:nvSpPr>
          <p:cNvPr id="3" name="正方形/長方形 2"/>
          <p:cNvSpPr/>
          <p:nvPr/>
        </p:nvSpPr>
        <p:spPr>
          <a:xfrm>
            <a:off x="66676" y="0"/>
            <a:ext cx="9839324" cy="584775"/>
          </a:xfrm>
          <a:prstGeom prst="rect">
            <a:avLst/>
          </a:prstGeom>
          <a:ln w="12700">
            <a:noFill/>
          </a:ln>
        </p:spPr>
        <p:txBody>
          <a:bodyPr wrap="square">
            <a:spAutoFit/>
          </a:bodyPr>
          <a:lstStyle/>
          <a:p>
            <a:r>
              <a:rPr kumimoji="1" lang="en-US" altLang="ja-JP" sz="3200" dirty="0">
                <a:latin typeface="Times New Roman" panose="02020603050405020304" pitchFamily="18" charset="0"/>
                <a:ea typeface="BIZ UD明朝 Medium" panose="02020500000000000000" pitchFamily="17" charset="-128"/>
                <a:cs typeface="Times New Roman" panose="02020603050405020304" pitchFamily="18" charset="0"/>
              </a:rPr>
              <a:t>Company</a:t>
            </a:r>
            <a:r>
              <a:rPr kumimoji="1" lang="ja-JP" altLang="en-US" sz="3200" dirty="0">
                <a:latin typeface="Times New Roman" panose="02020603050405020304" pitchFamily="18" charset="0"/>
                <a:ea typeface="BIZ UD明朝 Medium" panose="02020500000000000000" pitchFamily="17" charset="-128"/>
                <a:cs typeface="Times New Roman" panose="02020603050405020304" pitchFamily="18" charset="0"/>
              </a:rPr>
              <a:t> </a:t>
            </a:r>
            <a:r>
              <a:rPr kumimoji="1" lang="en-US" altLang="ja-JP" sz="3200" dirty="0">
                <a:latin typeface="Times New Roman" panose="02020603050405020304" pitchFamily="18" charset="0"/>
                <a:ea typeface="BIZ UD明朝 Medium" panose="02020500000000000000" pitchFamily="17" charset="-128"/>
                <a:cs typeface="Times New Roman" panose="02020603050405020304" pitchFamily="18" charset="0"/>
              </a:rPr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381342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847</TotalTime>
  <Words>37</Words>
  <Application>Microsoft Office PowerPoint</Application>
  <PresentationFormat>A4 210 x 297 mm</PresentationFormat>
  <Paragraphs>16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Wingdings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古川 忠宏</dc:creator>
  <cp:lastModifiedBy>嶋貫  聡</cp:lastModifiedBy>
  <cp:revision>69</cp:revision>
  <cp:lastPrinted>2024-10-23T08:28:09Z</cp:lastPrinted>
  <dcterms:created xsi:type="dcterms:W3CDTF">2020-11-30T06:53:29Z</dcterms:created>
  <dcterms:modified xsi:type="dcterms:W3CDTF">2025-10-24T05:16:08Z</dcterms:modified>
</cp:coreProperties>
</file>