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9933"/>
    <a:srgbClr val="66FFFF"/>
    <a:srgbClr val="00CCFF"/>
    <a:srgbClr val="FFCC00"/>
    <a:srgbClr val="FF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338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8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409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5B65ED-B7BE-481B-A87E-EA40FA0B8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9" y="527227"/>
            <a:ext cx="5915025" cy="1914450"/>
          </a:xfrm>
          <a:prstGeom prst="rect">
            <a:avLst/>
          </a:prstGeo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4519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54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48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041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459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21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76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330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54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A83A2-56A2-4CA9-9C62-862676DAA04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AAD659-7A0C-4E25-96FB-B8090FC1C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8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4A9CD-4901-9440-DA9F-708DE46B7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A94F65-BA1F-7EEA-4908-025A60EF4687}"/>
              </a:ext>
            </a:extLst>
          </p:cNvPr>
          <p:cNvSpPr txBox="1"/>
          <p:nvPr/>
        </p:nvSpPr>
        <p:spPr>
          <a:xfrm>
            <a:off x="214195" y="8314166"/>
            <a:ext cx="6122423" cy="438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51" dirty="0"/>
              <a:t>■お申込み・問い合わせ先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8D9F3B-D786-D4C9-51D8-A5C307D23C25}"/>
              </a:ext>
            </a:extLst>
          </p:cNvPr>
          <p:cNvSpPr txBox="1"/>
          <p:nvPr/>
        </p:nvSpPr>
        <p:spPr>
          <a:xfrm>
            <a:off x="214195" y="6011073"/>
            <a:ext cx="5908228" cy="2163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申込締切　令和７年１２月５日（金）</a:t>
            </a:r>
            <a:endParaRPr lang="en-US" altLang="ja-JP" sz="2400" b="1" dirty="0"/>
          </a:p>
          <a:p>
            <a:pPr algn="ctr"/>
            <a:endParaRPr lang="en-US" altLang="ja-JP" sz="1600" b="1" u="sng" dirty="0"/>
          </a:p>
          <a:p>
            <a:r>
              <a:rPr lang="ja-JP" altLang="en-US" sz="1351" dirty="0"/>
              <a:t>　申込方法　　　</a:t>
            </a:r>
            <a:endParaRPr lang="en-US" altLang="ja-JP" sz="1351" dirty="0"/>
          </a:p>
          <a:p>
            <a:r>
              <a:rPr lang="ja-JP" altLang="en-US" sz="1351" dirty="0"/>
              <a:t>　①　</a:t>
            </a:r>
            <a:r>
              <a:rPr lang="en-US" altLang="ja-JP" sz="1351" dirty="0"/>
              <a:t>QR</a:t>
            </a:r>
            <a:r>
              <a:rPr lang="ja-JP" altLang="en-US" sz="1351" dirty="0"/>
              <a:t>コードから</a:t>
            </a:r>
            <a:r>
              <a:rPr lang="en-US" altLang="ja-JP" sz="1351" dirty="0"/>
              <a:t>HP</a:t>
            </a:r>
            <a:r>
              <a:rPr lang="ja-JP" altLang="en-US" sz="1351" dirty="0"/>
              <a:t>にアクセス。申込書記入の上、</a:t>
            </a:r>
            <a:endParaRPr lang="en-US" altLang="ja-JP" sz="1351" dirty="0"/>
          </a:p>
          <a:p>
            <a:r>
              <a:rPr lang="ja-JP" altLang="en-US" sz="1351" dirty="0"/>
              <a:t>　　　電子メールに添付して送付。</a:t>
            </a:r>
            <a:endParaRPr lang="en-US" altLang="ja-JP" sz="1351" dirty="0"/>
          </a:p>
          <a:p>
            <a:r>
              <a:rPr lang="ja-JP" altLang="en-US" sz="1351" dirty="0"/>
              <a:t>　②　上記に記入して、</a:t>
            </a:r>
            <a:r>
              <a:rPr lang="en-US" altLang="ja-JP" sz="1351" dirty="0"/>
              <a:t>FAX</a:t>
            </a:r>
            <a:r>
              <a:rPr lang="ja-JP" altLang="en-US" sz="1351" dirty="0"/>
              <a:t>送付。</a:t>
            </a:r>
            <a:endParaRPr lang="en-US" altLang="ja-JP" sz="1351" dirty="0"/>
          </a:p>
          <a:p>
            <a:endParaRPr lang="en-US" altLang="ja-JP" sz="1351" dirty="0"/>
          </a:p>
          <a:p>
            <a:r>
              <a:rPr lang="en-US" altLang="ja-JP" sz="1351" dirty="0"/>
              <a:t>※</a:t>
            </a:r>
            <a:r>
              <a:rPr lang="ja-JP" altLang="en-US" sz="1351" dirty="0"/>
              <a:t>参加申し込みの際に取得した個人情報は本事業以外の</a:t>
            </a:r>
            <a:endParaRPr lang="en-US" altLang="ja-JP" sz="1351" dirty="0"/>
          </a:p>
          <a:p>
            <a:r>
              <a:rPr lang="ja-JP" altLang="en-US" sz="1351" dirty="0"/>
              <a:t>目的では使用いたしません。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FAE421-120C-3AAE-1588-62D64F36140F}"/>
              </a:ext>
            </a:extLst>
          </p:cNvPr>
          <p:cNvSpPr txBox="1"/>
          <p:nvPr/>
        </p:nvSpPr>
        <p:spPr>
          <a:xfrm>
            <a:off x="269040" y="8752876"/>
            <a:ext cx="6269146" cy="715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1" dirty="0"/>
              <a:t>宮城県仙台農業改良普及センター先進技術第二班（担当　佐藤（篤）、蘇武）</a:t>
            </a:r>
            <a:endParaRPr lang="en-US" altLang="ja-JP" sz="1351" dirty="0"/>
          </a:p>
          <a:p>
            <a:r>
              <a:rPr lang="en-US" altLang="ja-JP" sz="1351" dirty="0"/>
              <a:t>TEL</a:t>
            </a:r>
            <a:r>
              <a:rPr lang="ja-JP" altLang="en-US" sz="1351" dirty="0"/>
              <a:t>：０２２－２７５－８３７４　</a:t>
            </a:r>
            <a:r>
              <a:rPr lang="en-US" altLang="ja-JP" sz="1351" dirty="0"/>
              <a:t>FAX</a:t>
            </a:r>
            <a:r>
              <a:rPr lang="ja-JP" altLang="en-US" sz="1351" dirty="0"/>
              <a:t>：０２２－２７５－０２９６</a:t>
            </a:r>
            <a:endParaRPr lang="en-US" altLang="ja-JP" sz="1351" dirty="0"/>
          </a:p>
          <a:p>
            <a:r>
              <a:rPr lang="en-US" altLang="ja-JP" sz="1351" dirty="0"/>
              <a:t>E-mail</a:t>
            </a:r>
            <a:r>
              <a:rPr lang="ja-JP" altLang="en-US" sz="1351" dirty="0"/>
              <a:t>：</a:t>
            </a:r>
            <a:r>
              <a:rPr lang="en-US" altLang="ja-JP" sz="1351" dirty="0"/>
              <a:t>sdnkt2@pref.miyagi.lg.jp</a:t>
            </a:r>
            <a:endParaRPr lang="ja-JP" altLang="en-US" sz="135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A098087-63EE-30AD-A2F3-0A4B8185885D}"/>
              </a:ext>
            </a:extLst>
          </p:cNvPr>
          <p:cNvSpPr txBox="1"/>
          <p:nvPr/>
        </p:nvSpPr>
        <p:spPr>
          <a:xfrm>
            <a:off x="0" y="395194"/>
            <a:ext cx="266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別紙</a:t>
            </a:r>
            <a:r>
              <a:rPr lang="en-US" altLang="ja-JP" dirty="0"/>
              <a:t>】</a:t>
            </a:r>
            <a:r>
              <a:rPr lang="ja-JP" altLang="en-US" dirty="0"/>
              <a:t>参加申込書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B8648FE-7B56-5D34-9224-8D2D2D1F4458}"/>
              </a:ext>
            </a:extLst>
          </p:cNvPr>
          <p:cNvGraphicFramePr>
            <a:graphicFrameLocks noGrp="1"/>
          </p:cNvGraphicFramePr>
          <p:nvPr/>
        </p:nvGraphicFramePr>
        <p:xfrm>
          <a:off x="93162" y="803897"/>
          <a:ext cx="6671675" cy="5167805"/>
        </p:xfrm>
        <a:graphic>
          <a:graphicData uri="http://schemas.openxmlformats.org/drawingml/2006/table">
            <a:tbl>
              <a:tblPr/>
              <a:tblGrid>
                <a:gridCol w="1451744">
                  <a:extLst>
                    <a:ext uri="{9D8B030D-6E8A-4147-A177-3AD203B41FA5}">
                      <a16:colId xmlns:a16="http://schemas.microsoft.com/office/drawing/2014/main" val="1896237380"/>
                    </a:ext>
                  </a:extLst>
                </a:gridCol>
                <a:gridCol w="1091159">
                  <a:extLst>
                    <a:ext uri="{9D8B030D-6E8A-4147-A177-3AD203B41FA5}">
                      <a16:colId xmlns:a16="http://schemas.microsoft.com/office/drawing/2014/main" val="3747299519"/>
                    </a:ext>
                  </a:extLst>
                </a:gridCol>
                <a:gridCol w="4092156">
                  <a:extLst>
                    <a:ext uri="{9D8B030D-6E8A-4147-A177-3AD203B41FA5}">
                      <a16:colId xmlns:a16="http://schemas.microsoft.com/office/drawing/2014/main" val="2499802608"/>
                    </a:ext>
                  </a:extLst>
                </a:gridCol>
                <a:gridCol w="36616">
                  <a:extLst>
                    <a:ext uri="{9D8B030D-6E8A-4147-A177-3AD203B41FA5}">
                      <a16:colId xmlns:a16="http://schemas.microsoft.com/office/drawing/2014/main" val="1932157107"/>
                    </a:ext>
                  </a:extLst>
                </a:gridCol>
              </a:tblGrid>
              <a:tr h="5301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法人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組合名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385001"/>
                  </a:ext>
                </a:extLst>
              </a:tr>
              <a:tr h="37049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役職・氏名</a:t>
                      </a:r>
                      <a:b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役　職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　　名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5109703"/>
                  </a:ext>
                </a:extLst>
              </a:tr>
              <a:tr h="37049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268742"/>
                  </a:ext>
                </a:extLst>
              </a:tr>
              <a:tr h="37049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422732"/>
                  </a:ext>
                </a:extLst>
              </a:tr>
              <a:tr h="37049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410138"/>
                  </a:ext>
                </a:extLst>
              </a:tr>
              <a:tr h="5046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連絡先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電話：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089523"/>
                  </a:ext>
                </a:extLst>
              </a:tr>
              <a:tr h="50464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携帯電話（緊急用）：　　　　　　　　　　　　　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331867"/>
                  </a:ext>
                </a:extLst>
              </a:tr>
              <a:tr h="50464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E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メール：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794293"/>
                  </a:ext>
                </a:extLst>
              </a:tr>
              <a:tr h="16416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講師への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質問</a:t>
                      </a:r>
                      <a:b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5608" marR="5608" marT="56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167564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DB6B24A3-2325-EA30-2BA1-C609E729E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286" y="6596684"/>
            <a:ext cx="1717482" cy="171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19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383</TotalTime>
  <Words>144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Meiryo UI</vt:lpstr>
      <vt:lpstr>游ゴシック</vt:lpstr>
      <vt:lpstr>Arial</vt:lpstr>
      <vt:lpstr>Office テーマ</vt:lpstr>
      <vt:lpstr>PowerPoint プレゼンテーション</vt:lpstr>
    </vt:vector>
  </TitlesOfParts>
  <Company>Miyagi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篤</dc:creator>
  <cp:lastModifiedBy>佐藤　篤</cp:lastModifiedBy>
  <cp:revision>42</cp:revision>
  <cp:lastPrinted>2025-11-13T01:34:08Z</cp:lastPrinted>
  <dcterms:created xsi:type="dcterms:W3CDTF">2025-11-06T02:19:30Z</dcterms:created>
  <dcterms:modified xsi:type="dcterms:W3CDTF">2025-11-14T00:28:16Z</dcterms:modified>
</cp:coreProperties>
</file>