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57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C67D2-219D-4DC1-9439-7B94E2495532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3D0B8-9481-4631-9B4D-77C7B8B738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95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C67D2-219D-4DC1-9439-7B94E2495532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3D0B8-9481-4631-9B4D-77C7B8B738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40912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C67D2-219D-4DC1-9439-7B94E2495532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3D0B8-9481-4631-9B4D-77C7B8B738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7737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C67D2-219D-4DC1-9439-7B94E2495532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3D0B8-9481-4631-9B4D-77C7B8B738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728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C67D2-219D-4DC1-9439-7B94E2495532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3D0B8-9481-4631-9B4D-77C7B8B738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8054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C67D2-219D-4DC1-9439-7B94E2495532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3D0B8-9481-4631-9B4D-77C7B8B738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59464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C67D2-219D-4DC1-9439-7B94E2495532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3D0B8-9481-4631-9B4D-77C7B8B738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8035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C67D2-219D-4DC1-9439-7B94E2495532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3D0B8-9481-4631-9B4D-77C7B8B738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3337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C67D2-219D-4DC1-9439-7B94E2495532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3D0B8-9481-4631-9B4D-77C7B8B738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503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C67D2-219D-4DC1-9439-7B94E2495532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3D0B8-9481-4631-9B4D-77C7B8B738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46835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C67D2-219D-4DC1-9439-7B94E2495532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3D0B8-9481-4631-9B4D-77C7B8B738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2810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05C67D2-219D-4DC1-9439-7B94E2495532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7E3D0B8-9481-4631-9B4D-77C7B8B738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7404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8AB97061-6FCE-1F61-31E8-9031B6654B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EF400529-03A3-D69B-046F-1BA55026B5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58454" y="1660236"/>
            <a:ext cx="7389091" cy="3537528"/>
          </a:xfrm>
        </p:spPr>
        <p:txBody>
          <a:bodyPr anchor="ctr">
            <a:normAutofit/>
          </a:bodyPr>
          <a:lstStyle/>
          <a:p>
            <a:endParaRPr kumimoji="1" lang="ja-JP" altLang="en-US" sz="2800" dirty="0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5221339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0</Words>
  <Application>Microsoft Office PowerPoint</Application>
  <PresentationFormat>A4 210 x 297 mm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テーマ</vt:lpstr>
      <vt:lpstr>PowerPoint プレゼンテーション</vt:lpstr>
    </vt:vector>
  </TitlesOfParts>
  <Company>Miyagi Prefecture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須賀　和希</dc:creator>
  <cp:lastModifiedBy>須賀　和希</cp:lastModifiedBy>
  <cp:revision>1</cp:revision>
  <dcterms:created xsi:type="dcterms:W3CDTF">2026-02-02T01:57:41Z</dcterms:created>
  <dcterms:modified xsi:type="dcterms:W3CDTF">2026-02-02T02:00:01Z</dcterms:modified>
</cp:coreProperties>
</file>