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74" r:id="rId2"/>
    <p:sldMasterId id="2147484730" r:id="rId3"/>
    <p:sldMasterId id="2147484755" r:id="rId4"/>
  </p:sldMasterIdLst>
  <p:notesMasterIdLst>
    <p:notesMasterId r:id="rId6"/>
  </p:notesMasterIdLst>
  <p:handoutMasterIdLst>
    <p:handoutMasterId r:id="rId7"/>
  </p:handoutMasterIdLst>
  <p:sldIdLst>
    <p:sldId id="2956" r:id="rId5"/>
  </p:sldIdLst>
  <p:sldSz cx="9906000" cy="6858000" type="A4"/>
  <p:notesSz cx="7099300" cy="102346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FCEE9C"/>
    <a:srgbClr val="008080"/>
    <a:srgbClr val="436BED"/>
    <a:srgbClr val="FFFF99"/>
    <a:srgbClr val="003399"/>
    <a:srgbClr val="3B8289"/>
    <a:srgbClr val="D6ECEE"/>
    <a:srgbClr val="E1382B"/>
    <a:srgbClr val="E65B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50" autoAdjust="0"/>
    <p:restoredTop sz="94333" autoAdjust="0"/>
  </p:normalViewPr>
  <p:slideViewPr>
    <p:cSldViewPr>
      <p:cViewPr varScale="1">
        <p:scale>
          <a:sx n="73" d="100"/>
          <a:sy n="73" d="100"/>
        </p:scale>
        <p:origin x="1296" y="78"/>
      </p:cViewPr>
      <p:guideLst>
        <p:guide orient="horz" pos="2160"/>
        <p:guide pos="3121"/>
      </p:guideLst>
    </p:cSldViewPr>
  </p:slideViewPr>
  <p:notesTextViewPr>
    <p:cViewPr>
      <p:scale>
        <a:sx n="100" d="100"/>
        <a:sy n="100" d="100"/>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3076860" cy="511649"/>
          </a:xfrm>
          <a:prstGeom prst="rect">
            <a:avLst/>
          </a:prstGeom>
        </p:spPr>
        <p:txBody>
          <a:bodyPr vert="horz" lIns="94627" tIns="47314" rIns="94627" bIns="47314"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4020785" y="1"/>
            <a:ext cx="3076860" cy="511649"/>
          </a:xfrm>
          <a:prstGeom prst="rect">
            <a:avLst/>
          </a:prstGeom>
        </p:spPr>
        <p:txBody>
          <a:bodyPr vert="horz" lIns="94627" tIns="47314" rIns="94627" bIns="47314" rtlCol="0"/>
          <a:lstStyle>
            <a:lvl1pPr algn="r">
              <a:defRPr sz="1200"/>
            </a:lvl1pPr>
          </a:lstStyle>
          <a:p>
            <a:fld id="{C84DDC26-932E-4441-AAE8-0381B097C1FB}" type="datetimeFigureOut">
              <a:rPr kumimoji="1" lang="ja-JP" altLang="en-US" smtClean="0"/>
              <a:t>2024/4/16</a:t>
            </a:fld>
            <a:endParaRPr kumimoji="1" lang="ja-JP" altLang="en-US" dirty="0"/>
          </a:p>
        </p:txBody>
      </p:sp>
      <p:sp>
        <p:nvSpPr>
          <p:cNvPr id="4" name="フッター プレースホルダー 3"/>
          <p:cNvSpPr>
            <a:spLocks noGrp="1"/>
          </p:cNvSpPr>
          <p:nvPr>
            <p:ph type="ftr" sz="quarter" idx="2"/>
          </p:nvPr>
        </p:nvSpPr>
        <p:spPr>
          <a:xfrm>
            <a:off x="2" y="9721331"/>
            <a:ext cx="3076860" cy="511648"/>
          </a:xfrm>
          <a:prstGeom prst="rect">
            <a:avLst/>
          </a:prstGeom>
        </p:spPr>
        <p:txBody>
          <a:bodyPr vert="horz" lIns="94627" tIns="47314" rIns="94627" bIns="47314"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4020785" y="9721331"/>
            <a:ext cx="3076860" cy="511648"/>
          </a:xfrm>
          <a:prstGeom prst="rect">
            <a:avLst/>
          </a:prstGeom>
        </p:spPr>
        <p:txBody>
          <a:bodyPr vert="horz" lIns="94627" tIns="47314" rIns="94627" bIns="47314"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
            <a:ext cx="3076860" cy="511649"/>
          </a:xfrm>
          <a:prstGeom prst="rect">
            <a:avLst/>
          </a:prstGeom>
          <a:noFill/>
          <a:ln w="9525">
            <a:noFill/>
            <a:miter lim="800000"/>
            <a:headEnd/>
            <a:tailEnd/>
          </a:ln>
          <a:effectLst/>
        </p:spPr>
        <p:txBody>
          <a:bodyPr vert="horz" wrap="square" lIns="94619" tIns="47310" rIns="94619" bIns="47310"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4020785" y="1"/>
            <a:ext cx="3076860" cy="511649"/>
          </a:xfrm>
          <a:prstGeom prst="rect">
            <a:avLst/>
          </a:prstGeom>
          <a:noFill/>
          <a:ln w="9525">
            <a:noFill/>
            <a:miter lim="800000"/>
            <a:headEnd/>
            <a:tailEnd/>
          </a:ln>
          <a:effectLst/>
        </p:spPr>
        <p:txBody>
          <a:bodyPr vert="horz" wrap="square" lIns="94619" tIns="47310" rIns="94619" bIns="47310"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781050" y="768350"/>
            <a:ext cx="5538788" cy="38354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710430" y="4861482"/>
            <a:ext cx="5678445" cy="4604841"/>
          </a:xfrm>
          <a:prstGeom prst="rect">
            <a:avLst/>
          </a:prstGeom>
          <a:noFill/>
          <a:ln w="9525">
            <a:noFill/>
            <a:miter lim="800000"/>
            <a:headEnd/>
            <a:tailEnd/>
          </a:ln>
          <a:effectLst/>
        </p:spPr>
        <p:txBody>
          <a:bodyPr vert="horz" wrap="square" lIns="94619" tIns="47310" rIns="94619" bIns="473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4102" name="Rectangle 6"/>
          <p:cNvSpPr>
            <a:spLocks noGrp="1" noChangeArrowheads="1"/>
          </p:cNvSpPr>
          <p:nvPr>
            <p:ph type="ftr" sz="quarter" idx="4"/>
          </p:nvPr>
        </p:nvSpPr>
        <p:spPr bwMode="auto">
          <a:xfrm>
            <a:off x="2" y="9721331"/>
            <a:ext cx="3076860" cy="511648"/>
          </a:xfrm>
          <a:prstGeom prst="rect">
            <a:avLst/>
          </a:prstGeom>
          <a:noFill/>
          <a:ln w="9525">
            <a:noFill/>
            <a:miter lim="800000"/>
            <a:headEnd/>
            <a:tailEnd/>
          </a:ln>
          <a:effectLst/>
        </p:spPr>
        <p:txBody>
          <a:bodyPr vert="horz" wrap="square" lIns="94619" tIns="47310" rIns="94619" bIns="47310"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4020785" y="9721331"/>
            <a:ext cx="3076860" cy="511648"/>
          </a:xfrm>
          <a:prstGeom prst="rect">
            <a:avLst/>
          </a:prstGeom>
          <a:noFill/>
          <a:ln w="9525">
            <a:noFill/>
            <a:miter lim="800000"/>
            <a:headEnd/>
            <a:tailEnd/>
          </a:ln>
          <a:effectLst/>
        </p:spPr>
        <p:txBody>
          <a:bodyPr vert="horz" wrap="square" lIns="94619" tIns="47310" rIns="94619" bIns="47310"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25" y="2130660"/>
            <a:ext cx="84201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1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21" y="27465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3025" y="2130660"/>
            <a:ext cx="84201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10" y="3886200"/>
            <a:ext cx="6934200" cy="1752600"/>
          </a:xfrm>
        </p:spPr>
        <p:txBody>
          <a:bodyPr/>
          <a:lstStyle>
            <a:lvl1pPr marL="0" indent="0" algn="ctr">
              <a:buNone/>
              <a:defRPr>
                <a:solidFill>
                  <a:schemeClr val="tx1">
                    <a:tint val="75000"/>
                  </a:schemeClr>
                </a:solidFill>
              </a:defRPr>
            </a:lvl1pPr>
            <a:lvl2pPr marL="457147" indent="0" algn="ctr">
              <a:buNone/>
              <a:defRPr>
                <a:solidFill>
                  <a:schemeClr val="tx1">
                    <a:tint val="75000"/>
                  </a:schemeClr>
                </a:solidFill>
              </a:defRPr>
            </a:lvl2pPr>
            <a:lvl3pPr marL="914293" indent="0" algn="ctr">
              <a:buNone/>
              <a:defRPr>
                <a:solidFill>
                  <a:schemeClr val="tx1">
                    <a:tint val="75000"/>
                  </a:schemeClr>
                </a:solidFill>
              </a:defRPr>
            </a:lvl3pPr>
            <a:lvl4pPr marL="1371440" indent="0" algn="ctr">
              <a:buNone/>
              <a:defRPr>
                <a:solidFill>
                  <a:schemeClr val="tx1">
                    <a:tint val="75000"/>
                  </a:schemeClr>
                </a:solidFill>
              </a:defRPr>
            </a:lvl4pPr>
            <a:lvl5pPr marL="1828587" indent="0" algn="ctr">
              <a:buNone/>
              <a:defRPr>
                <a:solidFill>
                  <a:schemeClr val="tx1">
                    <a:tint val="75000"/>
                  </a:schemeClr>
                </a:solidFill>
              </a:defRPr>
            </a:lvl5pPr>
            <a:lvl6pPr marL="2285733" indent="0" algn="ctr">
              <a:buNone/>
              <a:defRPr>
                <a:solidFill>
                  <a:schemeClr val="tx1">
                    <a:tint val="75000"/>
                  </a:schemeClr>
                </a:solidFill>
              </a:defRPr>
            </a:lvl6pPr>
            <a:lvl7pPr marL="2742879" indent="0" algn="ctr">
              <a:buNone/>
              <a:defRPr>
                <a:solidFill>
                  <a:schemeClr val="tx1">
                    <a:tint val="75000"/>
                  </a:schemeClr>
                </a:solidFill>
              </a:defRPr>
            </a:lvl7pPr>
            <a:lvl8pPr marL="3200026" indent="0" algn="ctr">
              <a:buNone/>
              <a:defRPr>
                <a:solidFill>
                  <a:schemeClr val="tx1">
                    <a:tint val="75000"/>
                  </a:schemeClr>
                </a:solidFill>
              </a:defRPr>
            </a:lvl8pPr>
            <a:lvl9pPr marL="3657173"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135"/>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2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16"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12"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1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1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81"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0"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11"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0"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58"/>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21" y="274658"/>
            <a:ext cx="65341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31770592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19591804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30136682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7449550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5993312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41642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51" y="4407135"/>
            <a:ext cx="8420101"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51" y="2906722"/>
            <a:ext cx="8420101" cy="1500187"/>
          </a:xfrm>
        </p:spPr>
        <p:txBody>
          <a:bodyPr anchor="b"/>
          <a:lstStyle>
            <a:lvl1pPr marL="0" indent="0">
              <a:buNone/>
              <a:defRPr sz="2000">
                <a:solidFill>
                  <a:schemeClr val="tx1">
                    <a:tint val="75000"/>
                  </a:schemeClr>
                </a:solidFill>
              </a:defRPr>
            </a:lvl1pPr>
            <a:lvl2pPr marL="457147" indent="0">
              <a:buNone/>
              <a:defRPr sz="1800">
                <a:solidFill>
                  <a:schemeClr val="tx1">
                    <a:tint val="75000"/>
                  </a:schemeClr>
                </a:solidFill>
              </a:defRPr>
            </a:lvl2pPr>
            <a:lvl3pPr marL="914293" indent="0">
              <a:buNone/>
              <a:defRPr sz="1600">
                <a:solidFill>
                  <a:schemeClr val="tx1">
                    <a:tint val="75000"/>
                  </a:schemeClr>
                </a:solidFill>
              </a:defRPr>
            </a:lvl3pPr>
            <a:lvl4pPr marL="1371440" indent="0">
              <a:buNone/>
              <a:defRPr sz="1400">
                <a:solidFill>
                  <a:schemeClr val="tx1">
                    <a:tint val="75000"/>
                  </a:schemeClr>
                </a:solidFill>
              </a:defRPr>
            </a:lvl4pPr>
            <a:lvl5pPr marL="1828587" indent="0">
              <a:buNone/>
              <a:defRPr sz="1400">
                <a:solidFill>
                  <a:schemeClr val="tx1">
                    <a:tint val="75000"/>
                  </a:schemeClr>
                </a:solidFill>
              </a:defRPr>
            </a:lvl5pPr>
            <a:lvl6pPr marL="2285733" indent="0">
              <a:buNone/>
              <a:defRPr sz="1400">
                <a:solidFill>
                  <a:schemeClr val="tx1">
                    <a:tint val="75000"/>
                  </a:schemeClr>
                </a:solidFill>
              </a:defRPr>
            </a:lvl6pPr>
            <a:lvl7pPr marL="2742879" indent="0">
              <a:buNone/>
              <a:defRPr sz="1400">
                <a:solidFill>
                  <a:schemeClr val="tx1">
                    <a:tint val="75000"/>
                  </a:schemeClr>
                </a:solidFill>
              </a:defRPr>
            </a:lvl7pPr>
            <a:lvl8pPr marL="3200026" indent="0">
              <a:buNone/>
              <a:defRPr sz="1400">
                <a:solidFill>
                  <a:schemeClr val="tx1">
                    <a:tint val="75000"/>
                  </a:schemeClr>
                </a:solidFill>
              </a:defRPr>
            </a:lvl8pPr>
            <a:lvl9pPr marL="3657173"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28847312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19053232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313437914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184896909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32119320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16463" y="180001"/>
            <a:ext cx="9673075" cy="489537"/>
          </a:xfrm>
          <a:prstGeom prst="rect">
            <a:avLst/>
          </a:prstGeom>
        </p:spPr>
        <p:txBody>
          <a:bodyPr lIns="86283" tIns="43141" rIns="86283" bIns="43141"/>
          <a:lstStyle>
            <a:lvl1pPr algn="l">
              <a:defRPr sz="2800" b="1">
                <a:solidFill>
                  <a:schemeClr val="tx1"/>
                </a:solidFill>
                <a:latin typeface="メイリオ" panose="020B0604030504040204" pitchFamily="50" charset="-128"/>
                <a:ea typeface="メイリオ" panose="020B0604030504040204" pitchFamily="50" charset="-128"/>
                <a:cs typeface="メイリオ" panose="020B0604030504040204" pitchFamily="50" charset="-128"/>
              </a:defRPr>
            </a:lvl1pPr>
          </a:lstStyle>
          <a:p>
            <a:r>
              <a:rPr lang="ja-JP" altLang="en-US" dirty="0"/>
              <a:t>マスター タイトルの書式設定</a:t>
            </a:r>
          </a:p>
        </p:txBody>
      </p:sp>
      <p:sp>
        <p:nvSpPr>
          <p:cNvPr id="3" name="コンテンツ プレースホルダー 2"/>
          <p:cNvSpPr>
            <a:spLocks noGrp="1"/>
          </p:cNvSpPr>
          <p:nvPr>
            <p:ph idx="1"/>
          </p:nvPr>
        </p:nvSpPr>
        <p:spPr>
          <a:xfrm>
            <a:off x="494818" y="1599597"/>
            <a:ext cx="8916367" cy="4526643"/>
          </a:xfrm>
          <a:prstGeom prst="rect">
            <a:avLst/>
          </a:prstGeom>
        </p:spPr>
        <p:txBody>
          <a:bodyPr lIns="86283" tIns="43141" rIns="86283" bIns="43141"/>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ボックス 3"/>
          <p:cNvSpPr txBox="1"/>
          <p:nvPr userDrawn="1"/>
        </p:nvSpPr>
        <p:spPr>
          <a:xfrm>
            <a:off x="9009451" y="6488668"/>
            <a:ext cx="2184243" cy="369332"/>
          </a:xfrm>
          <a:prstGeom prst="rect">
            <a:avLst/>
          </a:prstGeom>
          <a:noFill/>
        </p:spPr>
        <p:txBody>
          <a:bodyPr wrap="square" rtlCol="0">
            <a:spAutoFit/>
          </a:bodyPr>
          <a:lstStyle/>
          <a:p>
            <a:fld id="{0A90B6BE-2734-4B0D-8036-C6349FABC479}" type="slidenum">
              <a:rPr kumimoji="1" lang="ja-JP" altLang="en-US" smtClean="0"/>
              <a:t>‹#›</a:t>
            </a:fld>
            <a:r>
              <a:rPr kumimoji="1" lang="en-US" altLang="ja-JP" dirty="0" smtClean="0"/>
              <a:t>/51</a:t>
            </a:r>
            <a:endParaRPr kumimoji="1" lang="ja-JP" altLang="en-US" dirty="0"/>
          </a:p>
        </p:txBody>
      </p:sp>
    </p:spTree>
    <p:extLst>
      <p:ext uri="{BB962C8B-B14F-4D97-AF65-F5344CB8AC3E}">
        <p14:creationId xmlns:p14="http://schemas.microsoft.com/office/powerpoint/2010/main" val="179465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16"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12" y="1600206"/>
            <a:ext cx="438150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10" y="1535113"/>
            <a:ext cx="4376738"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1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481" y="1535113"/>
            <a:ext cx="4378325" cy="639762"/>
          </a:xfrm>
        </p:spPr>
        <p:txBody>
          <a:bodyPr anchor="b"/>
          <a:lstStyle>
            <a:lvl1pPr marL="0" indent="0">
              <a:buNone/>
              <a:defRPr sz="2400" b="1"/>
            </a:lvl1pPr>
            <a:lvl2pPr marL="457147" indent="0">
              <a:buNone/>
              <a:defRPr sz="2000" b="1"/>
            </a:lvl2pPr>
            <a:lvl3pPr marL="914293" indent="0">
              <a:buNone/>
              <a:defRPr sz="1800" b="1"/>
            </a:lvl3pPr>
            <a:lvl4pPr marL="1371440" indent="0">
              <a:buNone/>
              <a:defRPr sz="1600" b="1"/>
            </a:lvl4pPr>
            <a:lvl5pPr marL="1828587" indent="0">
              <a:buNone/>
              <a:defRPr sz="1600" b="1"/>
            </a:lvl5pPr>
            <a:lvl6pPr marL="2285733" indent="0">
              <a:buNone/>
              <a:defRPr sz="1600" b="1"/>
            </a:lvl6pPr>
            <a:lvl7pPr marL="2742879" indent="0">
              <a:buNone/>
              <a:defRPr sz="1600" b="1"/>
            </a:lvl7pPr>
            <a:lvl8pPr marL="3200026" indent="0">
              <a:buNone/>
              <a:defRPr sz="1600" b="1"/>
            </a:lvl8pPr>
            <a:lvl9pPr marL="3657173"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481"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10" y="273051"/>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11" y="273072"/>
            <a:ext cx="553720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10" y="1435103"/>
            <a:ext cx="3259138" cy="4691063"/>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rtlCol="0">
            <a:normAutofit/>
          </a:bodyPr>
          <a:lstStyle>
            <a:lvl1pPr marL="0" indent="0">
              <a:buNone/>
              <a:defRPr sz="3200"/>
            </a:lvl1pPr>
            <a:lvl2pPr marL="457147" indent="0">
              <a:buNone/>
              <a:defRPr sz="2800"/>
            </a:lvl2pPr>
            <a:lvl3pPr marL="914293" indent="0">
              <a:buNone/>
              <a:defRPr sz="2400"/>
            </a:lvl3pPr>
            <a:lvl4pPr marL="1371440" indent="0">
              <a:buNone/>
              <a:defRPr sz="2000"/>
            </a:lvl4pPr>
            <a:lvl5pPr marL="1828587" indent="0">
              <a:buNone/>
              <a:defRPr sz="2000"/>
            </a:lvl5pPr>
            <a:lvl6pPr marL="2285733" indent="0">
              <a:buNone/>
              <a:defRPr sz="2000"/>
            </a:lvl6pPr>
            <a:lvl7pPr marL="2742879" indent="0">
              <a:buNone/>
              <a:defRPr sz="2000"/>
            </a:lvl7pPr>
            <a:lvl8pPr marL="3200026" indent="0">
              <a:buNone/>
              <a:defRPr sz="2000"/>
            </a:lvl8pPr>
            <a:lvl9pPr marL="3657173"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147" indent="0">
              <a:buNone/>
              <a:defRPr sz="1200"/>
            </a:lvl2pPr>
            <a:lvl3pPr marL="914293" indent="0">
              <a:buNone/>
              <a:defRPr sz="1000"/>
            </a:lvl3pPr>
            <a:lvl4pPr marL="1371440" indent="0">
              <a:buNone/>
              <a:defRPr sz="900"/>
            </a:lvl4pPr>
            <a:lvl5pPr marL="1828587" indent="0">
              <a:buNone/>
              <a:defRPr sz="900"/>
            </a:lvl5pPr>
            <a:lvl6pPr marL="2285733" indent="0">
              <a:buNone/>
              <a:defRPr sz="900"/>
            </a:lvl6pPr>
            <a:lvl7pPr marL="2742879" indent="0">
              <a:buNone/>
              <a:defRPr sz="900"/>
            </a:lvl7pPr>
            <a:lvl8pPr marL="3200026" indent="0">
              <a:buNone/>
              <a:defRPr sz="900"/>
            </a:lvl8pPr>
            <a:lvl9pPr marL="3657173"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495301"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4339" name="テキスト プレースホルダ 2"/>
          <p:cNvSpPr>
            <a:spLocks noGrp="1"/>
          </p:cNvSpPr>
          <p:nvPr>
            <p:ph type="body" idx="1"/>
          </p:nvPr>
        </p:nvSpPr>
        <p:spPr bwMode="auto">
          <a:xfrm>
            <a:off x="495301"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299" y="635658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3384560" y="635658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7099301" y="6356585"/>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495301" y="274639"/>
            <a:ext cx="891540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15363" name="テキスト プレースホルダ 2"/>
          <p:cNvSpPr>
            <a:spLocks noGrp="1"/>
          </p:cNvSpPr>
          <p:nvPr>
            <p:ph type="body" idx="1"/>
          </p:nvPr>
        </p:nvSpPr>
        <p:spPr bwMode="auto">
          <a:xfrm>
            <a:off x="495301" y="1600206"/>
            <a:ext cx="891540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299" y="6356585"/>
            <a:ext cx="2311400" cy="365125"/>
          </a:xfrm>
          <a:prstGeom prst="rect">
            <a:avLst/>
          </a:prstGeom>
        </p:spPr>
        <p:txBody>
          <a:bodyPr vert="horz" lIns="91430" tIns="45714" rIns="91430" bIns="45714" rtlCol="0" anchor="ctr"/>
          <a:lstStyle>
            <a:lvl1pPr algn="l">
              <a:defRPr sz="1200">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3384560" y="6356585"/>
            <a:ext cx="3136900" cy="365125"/>
          </a:xfrm>
          <a:prstGeom prst="rect">
            <a:avLst/>
          </a:prstGeom>
        </p:spPr>
        <p:txBody>
          <a:bodyPr vert="horz" lIns="91430" tIns="45714" rIns="91430" bIns="45714" rtlCol="0" anchor="ctr"/>
          <a:lstStyle>
            <a:lvl1pPr algn="ctr">
              <a:defRPr sz="1200">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7099301" y="6356585"/>
            <a:ext cx="2311400" cy="365125"/>
          </a:xfrm>
          <a:prstGeom prst="rect">
            <a:avLst/>
          </a:prstGeom>
        </p:spPr>
        <p:txBody>
          <a:bodyPr vert="horz" lIns="91430" tIns="45714" rIns="91430" bIns="45714" rtlCol="0" anchor="ctr"/>
          <a:lstStyle>
            <a:lvl1pPr algn="r">
              <a:defRPr sz="1200">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47" algn="ctr" rtl="0" fontAlgn="base">
        <a:spcBef>
          <a:spcPct val="0"/>
        </a:spcBef>
        <a:spcAft>
          <a:spcPct val="0"/>
        </a:spcAft>
        <a:defRPr kumimoji="1" sz="4400">
          <a:solidFill>
            <a:schemeClr val="tx1"/>
          </a:solidFill>
          <a:latin typeface="Calibri" pitchFamily="34" charset="0"/>
          <a:ea typeface="ＭＳ Ｐゴシック" charset="-128"/>
        </a:defRPr>
      </a:lvl6pPr>
      <a:lvl7pPr marL="914293" algn="ctr" rtl="0" fontAlgn="base">
        <a:spcBef>
          <a:spcPct val="0"/>
        </a:spcBef>
        <a:spcAft>
          <a:spcPct val="0"/>
        </a:spcAft>
        <a:defRPr kumimoji="1" sz="4400">
          <a:solidFill>
            <a:schemeClr val="tx1"/>
          </a:solidFill>
          <a:latin typeface="Calibri" pitchFamily="34" charset="0"/>
          <a:ea typeface="ＭＳ Ｐゴシック" charset="-128"/>
        </a:defRPr>
      </a:lvl7pPr>
      <a:lvl8pPr marL="1371440" algn="ctr" rtl="0" fontAlgn="base">
        <a:spcBef>
          <a:spcPct val="0"/>
        </a:spcBef>
        <a:spcAft>
          <a:spcPct val="0"/>
        </a:spcAft>
        <a:defRPr kumimoji="1" sz="4400">
          <a:solidFill>
            <a:schemeClr val="tx1"/>
          </a:solidFill>
          <a:latin typeface="Calibri" pitchFamily="34" charset="0"/>
          <a:ea typeface="ＭＳ Ｐゴシック" charset="-128"/>
        </a:defRPr>
      </a:lvl8pPr>
      <a:lvl9pPr marL="1828587"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60" indent="-34286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863" indent="-285717"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2867" indent="-228573"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013"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159" indent="-228573"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30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453"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599"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746" indent="-228573" algn="l" defTabSz="91429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93" rtl="0" eaLnBrk="1" latinLnBrk="0" hangingPunct="1">
        <a:defRPr kumimoji="1" sz="1800" kern="1200">
          <a:solidFill>
            <a:schemeClr val="tx1"/>
          </a:solidFill>
          <a:latin typeface="+mn-lt"/>
          <a:ea typeface="+mn-ea"/>
          <a:cs typeface="+mn-cs"/>
        </a:defRPr>
      </a:lvl1pPr>
      <a:lvl2pPr marL="457147" algn="l" defTabSz="914293" rtl="0" eaLnBrk="1" latinLnBrk="0" hangingPunct="1">
        <a:defRPr kumimoji="1" sz="1800" kern="1200">
          <a:solidFill>
            <a:schemeClr val="tx1"/>
          </a:solidFill>
          <a:latin typeface="+mn-lt"/>
          <a:ea typeface="+mn-ea"/>
          <a:cs typeface="+mn-cs"/>
        </a:defRPr>
      </a:lvl2pPr>
      <a:lvl3pPr marL="914293" algn="l" defTabSz="914293" rtl="0" eaLnBrk="1" latinLnBrk="0" hangingPunct="1">
        <a:defRPr kumimoji="1" sz="1800" kern="1200">
          <a:solidFill>
            <a:schemeClr val="tx1"/>
          </a:solidFill>
          <a:latin typeface="+mn-lt"/>
          <a:ea typeface="+mn-ea"/>
          <a:cs typeface="+mn-cs"/>
        </a:defRPr>
      </a:lvl3pPr>
      <a:lvl4pPr marL="1371440" algn="l" defTabSz="914293" rtl="0" eaLnBrk="1" latinLnBrk="0" hangingPunct="1">
        <a:defRPr kumimoji="1" sz="1800" kern="1200">
          <a:solidFill>
            <a:schemeClr val="tx1"/>
          </a:solidFill>
          <a:latin typeface="+mn-lt"/>
          <a:ea typeface="+mn-ea"/>
          <a:cs typeface="+mn-cs"/>
        </a:defRPr>
      </a:lvl4pPr>
      <a:lvl5pPr marL="1828587" algn="l" defTabSz="914293" rtl="0" eaLnBrk="1" latinLnBrk="0" hangingPunct="1">
        <a:defRPr kumimoji="1" sz="1800" kern="1200">
          <a:solidFill>
            <a:schemeClr val="tx1"/>
          </a:solidFill>
          <a:latin typeface="+mn-lt"/>
          <a:ea typeface="+mn-ea"/>
          <a:cs typeface="+mn-cs"/>
        </a:defRPr>
      </a:lvl5pPr>
      <a:lvl6pPr marL="2285733" algn="l" defTabSz="914293" rtl="0" eaLnBrk="1" latinLnBrk="0" hangingPunct="1">
        <a:defRPr kumimoji="1" sz="1800" kern="1200">
          <a:solidFill>
            <a:schemeClr val="tx1"/>
          </a:solidFill>
          <a:latin typeface="+mn-lt"/>
          <a:ea typeface="+mn-ea"/>
          <a:cs typeface="+mn-cs"/>
        </a:defRPr>
      </a:lvl6pPr>
      <a:lvl7pPr marL="2742879" algn="l" defTabSz="914293" rtl="0" eaLnBrk="1" latinLnBrk="0" hangingPunct="1">
        <a:defRPr kumimoji="1" sz="1800" kern="1200">
          <a:solidFill>
            <a:schemeClr val="tx1"/>
          </a:solidFill>
          <a:latin typeface="+mn-lt"/>
          <a:ea typeface="+mn-ea"/>
          <a:cs typeface="+mn-cs"/>
        </a:defRPr>
      </a:lvl7pPr>
      <a:lvl8pPr marL="3200026" algn="l" defTabSz="914293" rtl="0" eaLnBrk="1" latinLnBrk="0" hangingPunct="1">
        <a:defRPr kumimoji="1" sz="1800" kern="1200">
          <a:solidFill>
            <a:schemeClr val="tx1"/>
          </a:solidFill>
          <a:latin typeface="+mn-lt"/>
          <a:ea typeface="+mn-ea"/>
          <a:cs typeface="+mn-cs"/>
        </a:defRPr>
      </a:lvl8pPr>
      <a:lvl9pPr marL="3657173" algn="l" defTabSz="914293"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E79A1C-DA8C-45AB-80DC-F334EF5B4861}" type="slidenum">
              <a:rPr kumimoji="1" lang="ja-JP" altLang="en-US" smtClean="0"/>
              <a:t>‹#›</a:t>
            </a:fld>
            <a:endParaRPr kumimoji="1" lang="ja-JP" altLang="en-US"/>
          </a:p>
        </p:txBody>
      </p:sp>
    </p:spTree>
    <p:extLst>
      <p:ext uri="{BB962C8B-B14F-4D97-AF65-F5344CB8AC3E}">
        <p14:creationId xmlns:p14="http://schemas.microsoft.com/office/powerpoint/2010/main" val="1801220656"/>
      </p:ext>
    </p:extLst>
  </p:cSld>
  <p:clrMap bg1="lt1" tx1="dk1" bg2="lt2" tx2="dk2" accent1="accent1" accent2="accent2" accent3="accent3" accent4="accent4" accent5="accent5" accent6="accent6" hlink="hlink" folHlink="folHlink"/>
  <p:sldLayoutIdLst>
    <p:sldLayoutId id="2147484731" r:id="rId1"/>
    <p:sldLayoutId id="2147484732" r:id="rId2"/>
    <p:sldLayoutId id="2147484733" r:id="rId3"/>
    <p:sldLayoutId id="2147484734" r:id="rId4"/>
    <p:sldLayoutId id="2147484735" r:id="rId5"/>
    <p:sldLayoutId id="2147484736" r:id="rId6"/>
    <p:sldLayoutId id="2147484737" r:id="rId7"/>
    <p:sldLayoutId id="2147484738" r:id="rId8"/>
    <p:sldLayoutId id="2147484739" r:id="rId9"/>
    <p:sldLayoutId id="2147484740" r:id="rId10"/>
    <p:sldLayoutId id="214748474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0000"/>
        </a:solidFill>
        <a:effectLst/>
      </p:bgPr>
    </p:bg>
    <p:spTree>
      <p:nvGrpSpPr>
        <p:cNvPr id="1" name=""/>
        <p:cNvGrpSpPr/>
        <p:nvPr/>
      </p:nvGrpSpPr>
      <p:grpSpPr>
        <a:xfrm>
          <a:off x="0" y="0"/>
          <a:ext cx="0" cy="0"/>
          <a:chOff x="0" y="0"/>
          <a:chExt cx="0" cy="0"/>
        </a:xfrm>
      </p:grpSpPr>
      <p:sp>
        <p:nvSpPr>
          <p:cNvPr id="3074" name="Rectangle 1025"/>
          <p:cNvSpPr>
            <a:spLocks noChangeArrowheads="1"/>
          </p:cNvSpPr>
          <p:nvPr/>
        </p:nvSpPr>
        <p:spPr bwMode="auto">
          <a:xfrm>
            <a:off x="2" y="0"/>
            <a:ext cx="9914059" cy="687160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6283" tIns="43141" rIns="86283" bIns="43141"/>
          <a:lstStyle>
            <a:lvl1pPr eaLnBrk="0" hangingPunct="0">
              <a:defRPr kumimoji="1">
                <a:solidFill>
                  <a:schemeClr val="tx1"/>
                </a:solidFill>
                <a:latin typeface="Arial" charset="0"/>
                <a:ea typeface="メイリオ" pitchFamily="50" charset="-128"/>
                <a:cs typeface="メイリオ" pitchFamily="50" charset="-128"/>
              </a:defRPr>
            </a:lvl1pPr>
            <a:lvl2pPr marL="742950" indent="-285750" eaLnBrk="0" hangingPunct="0">
              <a:defRPr kumimoji="1">
                <a:solidFill>
                  <a:schemeClr val="tx1"/>
                </a:solidFill>
                <a:latin typeface="Arial" charset="0"/>
                <a:ea typeface="メイリオ" pitchFamily="50" charset="-128"/>
                <a:cs typeface="メイリオ" pitchFamily="50" charset="-128"/>
              </a:defRPr>
            </a:lvl2pPr>
            <a:lvl3pPr marL="1143000" indent="-228600" eaLnBrk="0" hangingPunct="0">
              <a:defRPr kumimoji="1">
                <a:solidFill>
                  <a:schemeClr val="tx1"/>
                </a:solidFill>
                <a:latin typeface="Arial" charset="0"/>
                <a:ea typeface="メイリオ" pitchFamily="50" charset="-128"/>
                <a:cs typeface="メイリオ" pitchFamily="50" charset="-128"/>
              </a:defRPr>
            </a:lvl3pPr>
            <a:lvl4pPr marL="1600200" indent="-228600" eaLnBrk="0" hangingPunct="0">
              <a:defRPr kumimoji="1">
                <a:solidFill>
                  <a:schemeClr val="tx1"/>
                </a:solidFill>
                <a:latin typeface="Arial" charset="0"/>
                <a:ea typeface="メイリオ" pitchFamily="50" charset="-128"/>
                <a:cs typeface="メイリオ" pitchFamily="50" charset="-128"/>
              </a:defRPr>
            </a:lvl4pPr>
            <a:lvl5pPr marL="2057400" indent="-228600" eaLnBrk="0" hangingPunct="0">
              <a:defRPr kumimoji="1">
                <a:solidFill>
                  <a:schemeClr val="tx1"/>
                </a:solidFill>
                <a:latin typeface="Arial"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Arial"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Arial"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Arial"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Arial" charset="0"/>
                <a:ea typeface="メイリオ" pitchFamily="50" charset="-128"/>
                <a:cs typeface="メイリオ" pitchFamily="50" charset="-128"/>
              </a:defRPr>
            </a:lvl9pPr>
          </a:lstStyle>
          <a:p>
            <a:pPr defTabSz="914400" eaLnBrk="1" fontAlgn="base" hangingPunct="1">
              <a:spcBef>
                <a:spcPct val="0"/>
              </a:spcBef>
              <a:spcAft>
                <a:spcPct val="0"/>
              </a:spcAft>
              <a:defRPr/>
            </a:pPr>
            <a:endParaRPr lang="ja-JP" altLang="en-US">
              <a:solidFill>
                <a:prstClr val="black"/>
              </a:solidFill>
            </a:endParaRPr>
          </a:p>
        </p:txBody>
      </p:sp>
      <p:sp>
        <p:nvSpPr>
          <p:cNvPr id="3076" name="Line 1027"/>
          <p:cNvSpPr>
            <a:spLocks noChangeShapeType="1"/>
          </p:cNvSpPr>
          <p:nvPr/>
        </p:nvSpPr>
        <p:spPr bwMode="auto">
          <a:xfrm rot="16200000">
            <a:off x="4932759" y="-4195500"/>
            <a:ext cx="1487" cy="9867000"/>
          </a:xfrm>
          <a:prstGeom prst="line">
            <a:avLst/>
          </a:prstGeom>
          <a:noFill/>
          <a:ln w="34925">
            <a:gradFill>
              <a:gsLst>
                <a:gs pos="0">
                  <a:srgbClr val="66FF66"/>
                </a:gs>
                <a:gs pos="50000">
                  <a:srgbClr val="BDFFBD"/>
                </a:gs>
                <a:gs pos="100000">
                  <a:schemeClr val="bg1"/>
                </a:gs>
              </a:gsLst>
              <a:lin ang="5400000" scaled="0"/>
            </a:gradFill>
            <a:round/>
            <a:headEnd/>
            <a:tailEnd/>
          </a:ln>
          <a:extLst>
            <a:ext uri="{909E8E84-426E-40DD-AFC4-6F175D3DCCD1}">
              <a14:hiddenFill xmlns:a14="http://schemas.microsoft.com/office/drawing/2010/main">
                <a:noFill/>
              </a14:hiddenFill>
            </a:ext>
          </a:extLst>
        </p:spPr>
        <p:txBody>
          <a:bodyPr lIns="86283" tIns="43141" rIns="86283" bIns="43141"/>
          <a:lstStyle/>
          <a:p>
            <a:pPr defTabSz="914400" fontAlgn="base">
              <a:spcBef>
                <a:spcPct val="0"/>
              </a:spcBef>
              <a:spcAft>
                <a:spcPct val="0"/>
              </a:spcAft>
            </a:pPr>
            <a:endParaRPr lang="ja-JP" altLang="en-US">
              <a:solidFill>
                <a:prstClr val="black"/>
              </a:solidFill>
            </a:endParaRPr>
          </a:p>
        </p:txBody>
      </p:sp>
    </p:spTree>
    <p:extLst>
      <p:ext uri="{BB962C8B-B14F-4D97-AF65-F5344CB8AC3E}">
        <p14:creationId xmlns:p14="http://schemas.microsoft.com/office/powerpoint/2010/main" val="2146760319"/>
      </p:ext>
    </p:extLst>
  </p:cSld>
  <p:clrMap bg1="lt1" tx1="dk1" bg2="lt2" tx2="dk2" accent1="accent1" accent2="accent2" accent3="accent3" accent4="accent4" accent5="accent5" accent6="accent6" hlink="hlink" folHlink="folHlink"/>
  <p:sldLayoutIdLst>
    <p:sldLayoutId id="2147484756"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0" fontAlgn="base" hangingPunct="0">
        <a:spcBef>
          <a:spcPct val="0"/>
        </a:spcBef>
        <a:spcAft>
          <a:spcPct val="0"/>
        </a:spcAft>
        <a:defRPr kumimoji="1" sz="4200">
          <a:solidFill>
            <a:schemeClr val="tx2"/>
          </a:solidFill>
          <a:latin typeface="+mj-lt"/>
          <a:ea typeface="+mj-ea"/>
          <a:cs typeface="+mj-cs"/>
        </a:defRPr>
      </a:lvl1pPr>
      <a:lvl2pPr algn="ctr" rtl="0" eaLnBrk="0" fontAlgn="base" hangingPunct="0">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2pPr>
      <a:lvl3pPr algn="ctr" rtl="0" eaLnBrk="0" fontAlgn="base" hangingPunct="0">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3pPr>
      <a:lvl4pPr algn="ctr" rtl="0" eaLnBrk="0" fontAlgn="base" hangingPunct="0">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4pPr>
      <a:lvl5pPr algn="ctr" rtl="0" eaLnBrk="0" fontAlgn="base" hangingPunct="0">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5pPr>
      <a:lvl6pPr marL="431414" algn="ctr" rtl="0" fontAlgn="base">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6pPr>
      <a:lvl7pPr marL="862828" algn="ctr" rtl="0" fontAlgn="base">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7pPr>
      <a:lvl8pPr marL="1294242" algn="ctr" rtl="0" fontAlgn="base">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8pPr>
      <a:lvl9pPr marL="1725656" algn="ctr" rtl="0" fontAlgn="base">
        <a:spcBef>
          <a:spcPct val="0"/>
        </a:spcBef>
        <a:spcAft>
          <a:spcPct val="0"/>
        </a:spcAft>
        <a:defRPr kumimoji="1" sz="4200">
          <a:solidFill>
            <a:schemeClr val="tx2"/>
          </a:solidFill>
          <a:latin typeface="Arial" pitchFamily="34" charset="0"/>
          <a:ea typeface="メイリオ" pitchFamily="50" charset="-128"/>
          <a:cs typeface="メイリオ" pitchFamily="50" charset="-128"/>
        </a:defRPr>
      </a:lvl9pPr>
    </p:titleStyle>
    <p:bodyStyle>
      <a:lvl1pPr marL="323560" indent="-323560" algn="l" rtl="0" eaLnBrk="0" fontAlgn="base" hangingPunct="0">
        <a:spcBef>
          <a:spcPct val="20000"/>
        </a:spcBef>
        <a:spcAft>
          <a:spcPct val="0"/>
        </a:spcAft>
        <a:buChar char="•"/>
        <a:defRPr kumimoji="1" sz="3000">
          <a:solidFill>
            <a:schemeClr val="tx1"/>
          </a:solidFill>
          <a:latin typeface="+mn-lt"/>
          <a:ea typeface="+mn-ea"/>
          <a:cs typeface="+mn-cs"/>
        </a:defRPr>
      </a:lvl1pPr>
      <a:lvl2pPr marL="701048" indent="-269634" algn="l" rtl="0" eaLnBrk="0" fontAlgn="base" hangingPunct="0">
        <a:spcBef>
          <a:spcPct val="20000"/>
        </a:spcBef>
        <a:spcAft>
          <a:spcPct val="0"/>
        </a:spcAft>
        <a:buChar char="–"/>
        <a:defRPr kumimoji="1" sz="2600">
          <a:solidFill>
            <a:schemeClr val="tx1"/>
          </a:solidFill>
          <a:latin typeface="+mn-lt"/>
          <a:ea typeface="+mn-ea"/>
          <a:cs typeface="+mn-cs"/>
        </a:defRPr>
      </a:lvl2pPr>
      <a:lvl3pPr marL="1078535" indent="-215707" algn="l" rtl="0" eaLnBrk="0" fontAlgn="base" hangingPunct="0">
        <a:spcBef>
          <a:spcPct val="20000"/>
        </a:spcBef>
        <a:spcAft>
          <a:spcPct val="0"/>
        </a:spcAft>
        <a:buChar char="•"/>
        <a:defRPr kumimoji="1" sz="2300">
          <a:solidFill>
            <a:schemeClr val="tx1"/>
          </a:solidFill>
          <a:latin typeface="+mn-lt"/>
          <a:ea typeface="+mn-ea"/>
          <a:cs typeface="+mn-cs"/>
        </a:defRPr>
      </a:lvl3pPr>
      <a:lvl4pPr marL="1509949" indent="-215707" algn="l" rtl="0" eaLnBrk="0" fontAlgn="base" hangingPunct="0">
        <a:spcBef>
          <a:spcPct val="20000"/>
        </a:spcBef>
        <a:spcAft>
          <a:spcPct val="0"/>
        </a:spcAft>
        <a:buChar char="–"/>
        <a:defRPr kumimoji="1" sz="1900">
          <a:solidFill>
            <a:schemeClr val="tx1"/>
          </a:solidFill>
          <a:latin typeface="+mn-lt"/>
          <a:ea typeface="+mn-ea"/>
          <a:cs typeface="+mn-cs"/>
        </a:defRPr>
      </a:lvl4pPr>
      <a:lvl5pPr marL="1941363" indent="-215707" algn="l" rtl="0" eaLnBrk="0" fontAlgn="base" hangingPunct="0">
        <a:spcBef>
          <a:spcPct val="20000"/>
        </a:spcBef>
        <a:spcAft>
          <a:spcPct val="0"/>
        </a:spcAft>
        <a:buChar char="»"/>
        <a:defRPr kumimoji="1" sz="1900">
          <a:solidFill>
            <a:schemeClr val="tx1"/>
          </a:solidFill>
          <a:latin typeface="+mn-lt"/>
          <a:ea typeface="+mn-ea"/>
          <a:cs typeface="+mn-cs"/>
        </a:defRPr>
      </a:lvl5pPr>
      <a:lvl6pPr marL="2372777" indent="-215707" algn="l" rtl="0" fontAlgn="base">
        <a:spcBef>
          <a:spcPct val="20000"/>
        </a:spcBef>
        <a:spcAft>
          <a:spcPct val="0"/>
        </a:spcAft>
        <a:buChar char="»"/>
        <a:defRPr kumimoji="1" sz="1900">
          <a:solidFill>
            <a:schemeClr val="tx1"/>
          </a:solidFill>
          <a:latin typeface="+mn-lt"/>
          <a:ea typeface="+mn-ea"/>
          <a:cs typeface="+mn-cs"/>
        </a:defRPr>
      </a:lvl6pPr>
      <a:lvl7pPr marL="2804190" indent="-215707" algn="l" rtl="0" fontAlgn="base">
        <a:spcBef>
          <a:spcPct val="20000"/>
        </a:spcBef>
        <a:spcAft>
          <a:spcPct val="0"/>
        </a:spcAft>
        <a:buChar char="»"/>
        <a:defRPr kumimoji="1" sz="1900">
          <a:solidFill>
            <a:schemeClr val="tx1"/>
          </a:solidFill>
          <a:latin typeface="+mn-lt"/>
          <a:ea typeface="+mn-ea"/>
          <a:cs typeface="+mn-cs"/>
        </a:defRPr>
      </a:lvl7pPr>
      <a:lvl8pPr marL="3235604" indent="-215707" algn="l" rtl="0" fontAlgn="base">
        <a:spcBef>
          <a:spcPct val="20000"/>
        </a:spcBef>
        <a:spcAft>
          <a:spcPct val="0"/>
        </a:spcAft>
        <a:buChar char="»"/>
        <a:defRPr kumimoji="1" sz="1900">
          <a:solidFill>
            <a:schemeClr val="tx1"/>
          </a:solidFill>
          <a:latin typeface="+mn-lt"/>
          <a:ea typeface="+mn-ea"/>
          <a:cs typeface="+mn-cs"/>
        </a:defRPr>
      </a:lvl8pPr>
      <a:lvl9pPr marL="3667018" indent="-215707" algn="l" rtl="0" fontAlgn="base">
        <a:spcBef>
          <a:spcPct val="20000"/>
        </a:spcBef>
        <a:spcAft>
          <a:spcPct val="0"/>
        </a:spcAft>
        <a:buChar char="»"/>
        <a:defRPr kumimoji="1" sz="1900">
          <a:solidFill>
            <a:schemeClr val="tx1"/>
          </a:solidFill>
          <a:latin typeface="+mn-lt"/>
          <a:ea typeface="+mn-ea"/>
          <a:cs typeface="+mn-cs"/>
        </a:defRPr>
      </a:lvl9pPr>
    </p:bodyStyle>
    <p:otherStyle>
      <a:defPPr>
        <a:defRPr lang="ja-JP"/>
      </a:defPPr>
      <a:lvl1pPr marL="0" algn="l" defTabSz="862828" rtl="0" eaLnBrk="1" latinLnBrk="0" hangingPunct="1">
        <a:defRPr kumimoji="1" sz="1700" kern="1200">
          <a:solidFill>
            <a:schemeClr val="tx1"/>
          </a:solidFill>
          <a:latin typeface="+mn-lt"/>
          <a:ea typeface="+mn-ea"/>
          <a:cs typeface="+mn-cs"/>
        </a:defRPr>
      </a:lvl1pPr>
      <a:lvl2pPr marL="431414" algn="l" defTabSz="862828" rtl="0" eaLnBrk="1" latinLnBrk="0" hangingPunct="1">
        <a:defRPr kumimoji="1" sz="1700" kern="1200">
          <a:solidFill>
            <a:schemeClr val="tx1"/>
          </a:solidFill>
          <a:latin typeface="+mn-lt"/>
          <a:ea typeface="+mn-ea"/>
          <a:cs typeface="+mn-cs"/>
        </a:defRPr>
      </a:lvl2pPr>
      <a:lvl3pPr marL="862828" algn="l" defTabSz="862828" rtl="0" eaLnBrk="1" latinLnBrk="0" hangingPunct="1">
        <a:defRPr kumimoji="1" sz="1700" kern="1200">
          <a:solidFill>
            <a:schemeClr val="tx1"/>
          </a:solidFill>
          <a:latin typeface="+mn-lt"/>
          <a:ea typeface="+mn-ea"/>
          <a:cs typeface="+mn-cs"/>
        </a:defRPr>
      </a:lvl3pPr>
      <a:lvl4pPr marL="1294242" algn="l" defTabSz="862828" rtl="0" eaLnBrk="1" latinLnBrk="0" hangingPunct="1">
        <a:defRPr kumimoji="1" sz="1700" kern="1200">
          <a:solidFill>
            <a:schemeClr val="tx1"/>
          </a:solidFill>
          <a:latin typeface="+mn-lt"/>
          <a:ea typeface="+mn-ea"/>
          <a:cs typeface="+mn-cs"/>
        </a:defRPr>
      </a:lvl4pPr>
      <a:lvl5pPr marL="1725656" algn="l" defTabSz="862828" rtl="0" eaLnBrk="1" latinLnBrk="0" hangingPunct="1">
        <a:defRPr kumimoji="1" sz="1700" kern="1200">
          <a:solidFill>
            <a:schemeClr val="tx1"/>
          </a:solidFill>
          <a:latin typeface="+mn-lt"/>
          <a:ea typeface="+mn-ea"/>
          <a:cs typeface="+mn-cs"/>
        </a:defRPr>
      </a:lvl5pPr>
      <a:lvl6pPr marL="2157070" algn="l" defTabSz="862828" rtl="0" eaLnBrk="1" latinLnBrk="0" hangingPunct="1">
        <a:defRPr kumimoji="1" sz="1700" kern="1200">
          <a:solidFill>
            <a:schemeClr val="tx1"/>
          </a:solidFill>
          <a:latin typeface="+mn-lt"/>
          <a:ea typeface="+mn-ea"/>
          <a:cs typeface="+mn-cs"/>
        </a:defRPr>
      </a:lvl6pPr>
      <a:lvl7pPr marL="2588484" algn="l" defTabSz="862828" rtl="0" eaLnBrk="1" latinLnBrk="0" hangingPunct="1">
        <a:defRPr kumimoji="1" sz="1700" kern="1200">
          <a:solidFill>
            <a:schemeClr val="tx1"/>
          </a:solidFill>
          <a:latin typeface="+mn-lt"/>
          <a:ea typeface="+mn-ea"/>
          <a:cs typeface="+mn-cs"/>
        </a:defRPr>
      </a:lvl7pPr>
      <a:lvl8pPr marL="3019897" algn="l" defTabSz="862828" rtl="0" eaLnBrk="1" latinLnBrk="0" hangingPunct="1">
        <a:defRPr kumimoji="1" sz="1700" kern="1200">
          <a:solidFill>
            <a:schemeClr val="tx1"/>
          </a:solidFill>
          <a:latin typeface="+mn-lt"/>
          <a:ea typeface="+mn-ea"/>
          <a:cs typeface="+mn-cs"/>
        </a:defRPr>
      </a:lvl8pPr>
      <a:lvl9pPr marL="3451311" algn="l" defTabSz="862828" rtl="0" eaLnBrk="1" latinLnBrk="0" hangingPunct="1">
        <a:defRPr kumimoji="1"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B3EF3EF-1980-497B-907A-CB189235B60D}"/>
              </a:ext>
            </a:extLst>
          </p:cNvPr>
          <p:cNvSpPr/>
          <p:nvPr/>
        </p:nvSpPr>
        <p:spPr>
          <a:xfrm>
            <a:off x="381000" y="-1"/>
            <a:ext cx="9144000" cy="544689"/>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800" kern="0" dirty="0">
                <a:solidFill>
                  <a:srgbClr val="FFFFFF"/>
                </a:solidFill>
                <a:latin typeface="UD デジタル 教科書体 N-R" panose="02020400000000000000" pitchFamily="17" charset="-128"/>
                <a:ea typeface="UD デジタル 教科書体 N-R" panose="02020400000000000000" pitchFamily="17" charset="-128"/>
                <a:cs typeface="メイリオ" pitchFamily="50" charset="-128"/>
              </a:rPr>
              <a:t>現任</a:t>
            </a:r>
            <a:r>
              <a:rPr lang="ja-JP" altLang="en-US" sz="2800" kern="0" dirty="0" smtClean="0">
                <a:solidFill>
                  <a:srgbClr val="FFFFFF"/>
                </a:solidFill>
                <a:latin typeface="UD デジタル 教科書体 N-R" panose="02020400000000000000" pitchFamily="17" charset="-128"/>
                <a:ea typeface="UD デジタル 教科書体 N-R" panose="02020400000000000000" pitchFamily="17" charset="-128"/>
                <a:cs typeface="メイリオ" pitchFamily="50" charset="-128"/>
              </a:rPr>
              <a:t>研修について</a:t>
            </a:r>
            <a:endParaRPr lang="ja-JP" altLang="en-US" sz="2800" kern="0" dirty="0">
              <a:solidFill>
                <a:srgbClr val="FFFFFF"/>
              </a:solidFill>
              <a:latin typeface="UD デジタル 教科書体 N-R" panose="02020400000000000000" pitchFamily="17" charset="-128"/>
              <a:ea typeface="UD デジタル 教科書体 N-R" panose="02020400000000000000" pitchFamily="17" charset="-128"/>
              <a:cs typeface="メイリオ" pitchFamily="50" charset="-128"/>
            </a:endParaRPr>
          </a:p>
        </p:txBody>
      </p:sp>
      <p:sp>
        <p:nvSpPr>
          <p:cNvPr id="3" name="テキスト ボックス 2"/>
          <p:cNvSpPr txBox="1"/>
          <p:nvPr/>
        </p:nvSpPr>
        <p:spPr>
          <a:xfrm>
            <a:off x="381000" y="960148"/>
            <a:ext cx="9144000" cy="4247317"/>
          </a:xfrm>
          <a:prstGeom prst="rect">
            <a:avLst/>
          </a:prstGeom>
          <a:noFill/>
        </p:spPr>
        <p:txBody>
          <a:bodyPr wrap="square" rtlCol="0">
            <a:spAutoFit/>
          </a:bodyPr>
          <a:lstStyle/>
          <a:p>
            <a:r>
              <a:rPr kumimoji="1" lang="en-US" altLang="ja-JP" dirty="0" smtClean="0">
                <a:latin typeface="UD デジタル 教科書体 N-R" panose="02020400000000000000" pitchFamily="17" charset="-128"/>
                <a:ea typeface="UD デジタル 教科書体 N-R" panose="02020400000000000000" pitchFamily="17" charset="-128"/>
              </a:rPr>
              <a:t>【</a:t>
            </a:r>
            <a:r>
              <a:rPr lang="ja-JP" altLang="en-US" dirty="0" smtClean="0">
                <a:latin typeface="UD デジタル 教科書体 N-R" panose="02020400000000000000" pitchFamily="17" charset="-128"/>
                <a:ea typeface="UD デジタル 教科書体 N-R" panose="02020400000000000000" pitchFamily="17" charset="-128"/>
              </a:rPr>
              <a:t>対象者</a:t>
            </a:r>
            <a:r>
              <a:rPr lang="en-US" altLang="ja-JP" dirty="0" smtClean="0">
                <a:latin typeface="UD デジタル 教科書体 N-R" panose="02020400000000000000" pitchFamily="17" charset="-128"/>
                <a:ea typeface="UD デジタル 教科書体 N-R" panose="02020400000000000000" pitchFamily="17" charset="-128"/>
              </a:rPr>
              <a:t>】</a:t>
            </a:r>
          </a:p>
          <a:p>
            <a:r>
              <a:rPr lang="ja-JP" altLang="en-US" dirty="0" smtClean="0">
                <a:latin typeface="UD デジタル 教科書体 N-R" panose="02020400000000000000" pitchFamily="17" charset="-128"/>
                <a:ea typeface="UD デジタル 教科書体 N-R" panose="02020400000000000000" pitchFamily="17" charset="-128"/>
              </a:rPr>
              <a:t>　</a:t>
            </a:r>
            <a:r>
              <a:rPr lang="ja-JP" altLang="en-US" dirty="0">
                <a:latin typeface="UD デジタル 教科書体 N-R" panose="02020400000000000000" pitchFamily="17" charset="-128"/>
                <a:ea typeface="UD デジタル 教科書体 N-R" panose="02020400000000000000" pitchFamily="17" charset="-128"/>
              </a:rPr>
              <a:t>指定相談支援事業所等において相談支援業務に従事しており、一定の経験を有する者。具体的には初回の現任研修では、過去５年間に２年以上の相談支援の実務経験があること、２回目以降の現任研修では、過去５年間に２年以上の相談支援の実務経験があること又は現に相談支援業務に従事していることを研修の受講要件とする。</a:t>
            </a:r>
          </a:p>
          <a:p>
            <a:r>
              <a:rPr lang="ja-JP" altLang="en-US" dirty="0">
                <a:latin typeface="UD デジタル 教科書体 N-R" panose="02020400000000000000" pitchFamily="17" charset="-128"/>
                <a:ea typeface="UD デジタル 教科書体 N-R" panose="02020400000000000000" pitchFamily="17" charset="-128"/>
              </a:rPr>
              <a:t>なお、旧カリキュラム受講者は初回受講時については、上記の要件を求めないこととする。</a:t>
            </a:r>
          </a:p>
          <a:p>
            <a:r>
              <a:rPr lang="ja-JP" altLang="en-US" dirty="0">
                <a:latin typeface="UD デジタル 教科書体 N-R" panose="02020400000000000000" pitchFamily="17" charset="-128"/>
                <a:ea typeface="UD デジタル 教科書体 N-R" panose="02020400000000000000" pitchFamily="17" charset="-128"/>
              </a:rPr>
              <a:t>（注）旧カリキュラム受講者とは、令和２年４月１日前５年間において、相談支援従事者現任研修、主任相談支援専門員研修又は相談支援従事者初任者研修を修了した者である</a:t>
            </a:r>
            <a:r>
              <a:rPr lang="ja-JP" altLang="en-US" dirty="0" smtClean="0">
                <a:latin typeface="UD デジタル 教科書体 N-R" panose="02020400000000000000" pitchFamily="17" charset="-128"/>
                <a:ea typeface="UD デジタル 教科書体 N-R" panose="02020400000000000000" pitchFamily="17" charset="-128"/>
              </a:rPr>
              <a:t>。</a:t>
            </a:r>
            <a:endParaRPr lang="en-US" altLang="ja-JP" dirty="0" smtClean="0">
              <a:latin typeface="UD デジタル 教科書体 N-R" panose="02020400000000000000" pitchFamily="17" charset="-128"/>
              <a:ea typeface="UD デジタル 教科書体 N-R" panose="02020400000000000000" pitchFamily="17" charset="-128"/>
            </a:endParaRPr>
          </a:p>
          <a:p>
            <a:endParaRPr lang="en-US" altLang="ja-JP" dirty="0" smtClean="0">
              <a:latin typeface="UD デジタル 教科書体 N-R" panose="02020400000000000000" pitchFamily="17" charset="-128"/>
              <a:ea typeface="UD デジタル 教科書体 N-R" panose="02020400000000000000" pitchFamily="17" charset="-128"/>
            </a:endParaRPr>
          </a:p>
          <a:p>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参考</a:t>
            </a:r>
            <a:r>
              <a:rPr lang="en-US" altLang="ja-JP" dirty="0">
                <a:latin typeface="UD デジタル 教科書体 N-R" panose="02020400000000000000" pitchFamily="17" charset="-128"/>
                <a:ea typeface="UD デジタル 教科書体 N-R" panose="02020400000000000000" pitchFamily="17" charset="-128"/>
              </a:rPr>
              <a:t>】</a:t>
            </a:r>
            <a:r>
              <a:rPr lang="ja-JP" altLang="en-US" dirty="0">
                <a:latin typeface="UD デジタル 教科書体 N-R" panose="02020400000000000000" pitchFamily="17" charset="-128"/>
                <a:ea typeface="UD デジタル 教科書体 N-R" panose="02020400000000000000" pitchFamily="17" charset="-128"/>
              </a:rPr>
              <a:t>受講時期</a:t>
            </a:r>
            <a:r>
              <a:rPr lang="ja-JP" altLang="en-US">
                <a:latin typeface="UD デジタル 教科書体 N-R" panose="02020400000000000000" pitchFamily="17" charset="-128"/>
                <a:ea typeface="UD デジタル 教科書体 N-R" panose="02020400000000000000" pitchFamily="17" charset="-128"/>
              </a:rPr>
              <a:t>（</a:t>
            </a:r>
            <a:r>
              <a:rPr lang="ja-JP" altLang="en-US" smtClean="0">
                <a:latin typeface="UD デジタル 教科書体 N-R" panose="02020400000000000000" pitchFamily="17" charset="-128"/>
                <a:ea typeface="UD デジタル 教科書体 N-R" panose="02020400000000000000" pitchFamily="17" charset="-128"/>
              </a:rPr>
              <a:t>令和６年度</a:t>
            </a:r>
            <a:r>
              <a:rPr lang="ja-JP" altLang="en-US" dirty="0">
                <a:latin typeface="UD デジタル 教科書体 N-R" panose="02020400000000000000" pitchFamily="17" charset="-128"/>
                <a:ea typeface="UD デジタル 教科書体 N-R" panose="02020400000000000000" pitchFamily="17" charset="-128"/>
              </a:rPr>
              <a:t>に初任者研修を修了した場合）</a:t>
            </a:r>
          </a:p>
          <a:p>
            <a:endParaRPr lang="en-US" altLang="ja-JP" dirty="0" smtClean="0">
              <a:latin typeface="UD デジタル 教科書体 N-R" panose="02020400000000000000" pitchFamily="17" charset="-128"/>
              <a:ea typeface="UD デジタル 教科書体 N-R" panose="02020400000000000000" pitchFamily="17" charset="-128"/>
            </a:endParaRPr>
          </a:p>
          <a:p>
            <a:endParaRPr kumimoji="1" lang="en-US" altLang="ja-JP" dirty="0" smtClean="0">
              <a:latin typeface="UD デジタル 教科書体 N-R" panose="02020400000000000000" pitchFamily="17" charset="-128"/>
              <a:ea typeface="UD デジタル 教科書体 N-R" panose="02020400000000000000" pitchFamily="17" charset="-128"/>
            </a:endParaRPr>
          </a:p>
          <a:p>
            <a:endParaRPr kumimoji="1" lang="ja-JP" altLang="en-US" dirty="0"/>
          </a:p>
        </p:txBody>
      </p:sp>
      <p:sp>
        <p:nvSpPr>
          <p:cNvPr id="2" name="スライド番号プレースホルダー 1"/>
          <p:cNvSpPr>
            <a:spLocks noGrp="1"/>
          </p:cNvSpPr>
          <p:nvPr>
            <p:ph type="sldNum" sz="quarter" idx="12"/>
          </p:nvPr>
        </p:nvSpPr>
        <p:spPr/>
        <p:txBody>
          <a:bodyPr/>
          <a:lstStyle/>
          <a:p>
            <a:fld id="{45E79A1C-DA8C-45AB-80DC-F334EF5B4861}" type="slidenum">
              <a:rPr kumimoji="1" lang="ja-JP" altLang="en-US" smtClean="0"/>
              <a:t>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683771909"/>
              </p:ext>
            </p:extLst>
          </p:nvPr>
        </p:nvGraphicFramePr>
        <p:xfrm>
          <a:off x="560512" y="4365104"/>
          <a:ext cx="8592348" cy="2090620"/>
        </p:xfrm>
        <a:graphic>
          <a:graphicData uri="http://schemas.openxmlformats.org/drawingml/2006/table">
            <a:tbl>
              <a:tblPr firstRow="1" bandRow="1">
                <a:tableStyleId>{5C22544A-7EE6-4342-B048-85BDC9FD1C3A}</a:tableStyleId>
              </a:tblPr>
              <a:tblGrid>
                <a:gridCol w="716029">
                  <a:extLst>
                    <a:ext uri="{9D8B030D-6E8A-4147-A177-3AD203B41FA5}">
                      <a16:colId xmlns:a16="http://schemas.microsoft.com/office/drawing/2014/main" val="2159458274"/>
                    </a:ext>
                  </a:extLst>
                </a:gridCol>
                <a:gridCol w="716029">
                  <a:extLst>
                    <a:ext uri="{9D8B030D-6E8A-4147-A177-3AD203B41FA5}">
                      <a16:colId xmlns:a16="http://schemas.microsoft.com/office/drawing/2014/main" val="770711801"/>
                    </a:ext>
                  </a:extLst>
                </a:gridCol>
                <a:gridCol w="716029">
                  <a:extLst>
                    <a:ext uri="{9D8B030D-6E8A-4147-A177-3AD203B41FA5}">
                      <a16:colId xmlns:a16="http://schemas.microsoft.com/office/drawing/2014/main" val="15711875"/>
                    </a:ext>
                  </a:extLst>
                </a:gridCol>
                <a:gridCol w="716029">
                  <a:extLst>
                    <a:ext uri="{9D8B030D-6E8A-4147-A177-3AD203B41FA5}">
                      <a16:colId xmlns:a16="http://schemas.microsoft.com/office/drawing/2014/main" val="490959686"/>
                    </a:ext>
                  </a:extLst>
                </a:gridCol>
                <a:gridCol w="716029">
                  <a:extLst>
                    <a:ext uri="{9D8B030D-6E8A-4147-A177-3AD203B41FA5}">
                      <a16:colId xmlns:a16="http://schemas.microsoft.com/office/drawing/2014/main" val="1731944760"/>
                    </a:ext>
                  </a:extLst>
                </a:gridCol>
                <a:gridCol w="716029">
                  <a:extLst>
                    <a:ext uri="{9D8B030D-6E8A-4147-A177-3AD203B41FA5}">
                      <a16:colId xmlns:a16="http://schemas.microsoft.com/office/drawing/2014/main" val="2131375027"/>
                    </a:ext>
                  </a:extLst>
                </a:gridCol>
                <a:gridCol w="716029">
                  <a:extLst>
                    <a:ext uri="{9D8B030D-6E8A-4147-A177-3AD203B41FA5}">
                      <a16:colId xmlns:a16="http://schemas.microsoft.com/office/drawing/2014/main" val="3743868253"/>
                    </a:ext>
                  </a:extLst>
                </a:gridCol>
                <a:gridCol w="716029">
                  <a:extLst>
                    <a:ext uri="{9D8B030D-6E8A-4147-A177-3AD203B41FA5}">
                      <a16:colId xmlns:a16="http://schemas.microsoft.com/office/drawing/2014/main" val="2521669774"/>
                    </a:ext>
                  </a:extLst>
                </a:gridCol>
                <a:gridCol w="716029">
                  <a:extLst>
                    <a:ext uri="{9D8B030D-6E8A-4147-A177-3AD203B41FA5}">
                      <a16:colId xmlns:a16="http://schemas.microsoft.com/office/drawing/2014/main" val="1411669126"/>
                    </a:ext>
                  </a:extLst>
                </a:gridCol>
                <a:gridCol w="716029">
                  <a:extLst>
                    <a:ext uri="{9D8B030D-6E8A-4147-A177-3AD203B41FA5}">
                      <a16:colId xmlns:a16="http://schemas.microsoft.com/office/drawing/2014/main" val="1871922403"/>
                    </a:ext>
                  </a:extLst>
                </a:gridCol>
                <a:gridCol w="716029">
                  <a:extLst>
                    <a:ext uri="{9D8B030D-6E8A-4147-A177-3AD203B41FA5}">
                      <a16:colId xmlns:a16="http://schemas.microsoft.com/office/drawing/2014/main" val="609126049"/>
                    </a:ext>
                  </a:extLst>
                </a:gridCol>
                <a:gridCol w="716029">
                  <a:extLst>
                    <a:ext uri="{9D8B030D-6E8A-4147-A177-3AD203B41FA5}">
                      <a16:colId xmlns:a16="http://schemas.microsoft.com/office/drawing/2014/main" val="2927221358"/>
                    </a:ext>
                  </a:extLst>
                </a:gridCol>
              </a:tblGrid>
              <a:tr h="429777">
                <a:tc>
                  <a:txBody>
                    <a:bodyPr/>
                    <a:lstStyle/>
                    <a:p>
                      <a:pPr algn="ctr"/>
                      <a:r>
                        <a:rPr kumimoji="1" lang="ja-JP" altLang="en-US" sz="1400" dirty="0" smtClean="0"/>
                        <a:t>年度</a:t>
                      </a: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６</a:t>
                      </a:r>
                    </a:p>
                    <a:p>
                      <a:pPr algn="ctr"/>
                      <a:endParaRPr kumimoji="1" lang="ja-JP" altLang="en-US" sz="1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７</a:t>
                      </a:r>
                      <a:endParaRPr kumimoji="1" lang="ja-JP" altLang="en-US" sz="1400" dirty="0"/>
                    </a:p>
                  </a:txBody>
                  <a:tcPr anchor="ctr"/>
                </a:tc>
                <a:tc>
                  <a:txBody>
                    <a:bodyPr/>
                    <a:lstStyle/>
                    <a:p>
                      <a:pPr algn="ctr"/>
                      <a:r>
                        <a:rPr kumimoji="1" lang="ja-JP" altLang="en-US" sz="1400" dirty="0" smtClean="0"/>
                        <a:t>８</a:t>
                      </a:r>
                      <a:endParaRPr kumimoji="1" lang="ja-JP" altLang="en-US" sz="1400" dirty="0"/>
                    </a:p>
                  </a:txBody>
                  <a:tcPr anchor="ctr"/>
                </a:tc>
                <a:tc>
                  <a:txBody>
                    <a:bodyPr/>
                    <a:lstStyle/>
                    <a:p>
                      <a:pPr algn="ctr"/>
                      <a:r>
                        <a:rPr kumimoji="1" lang="ja-JP" altLang="en-US" sz="1400" dirty="0" smtClean="0"/>
                        <a:t>９</a:t>
                      </a:r>
                      <a:endParaRPr kumimoji="1" lang="ja-JP" altLang="en-US" sz="1400" dirty="0"/>
                    </a:p>
                  </a:txBody>
                  <a:tcPr anchor="ctr"/>
                </a:tc>
                <a:tc>
                  <a:txBody>
                    <a:bodyPr/>
                    <a:lstStyle/>
                    <a:p>
                      <a:pPr algn="ctr"/>
                      <a:r>
                        <a:rPr kumimoji="1" lang="ja-JP" altLang="en-US" sz="1400" dirty="0" smtClean="0"/>
                        <a:t>１０</a:t>
                      </a:r>
                      <a:endParaRPr kumimoji="1" lang="ja-JP" altLang="en-US" sz="1400" dirty="0"/>
                    </a:p>
                  </a:txBody>
                  <a:tcPr anchor="ctr"/>
                </a:tc>
                <a:tc>
                  <a:txBody>
                    <a:bodyPr/>
                    <a:lstStyle/>
                    <a:p>
                      <a:pPr algn="ctr"/>
                      <a:r>
                        <a:rPr kumimoji="1" lang="ja-JP" altLang="en-US" sz="1400" dirty="0" smtClean="0"/>
                        <a:t>１１</a:t>
                      </a:r>
                      <a:endParaRPr kumimoji="1" lang="ja-JP" altLang="en-US" sz="1400" dirty="0"/>
                    </a:p>
                  </a:txBody>
                  <a:tcPr anchor="ctr"/>
                </a:tc>
                <a:tc>
                  <a:txBody>
                    <a:bodyPr/>
                    <a:lstStyle/>
                    <a:p>
                      <a:pPr algn="ctr"/>
                      <a:r>
                        <a:rPr kumimoji="1" lang="ja-JP" altLang="en-US" sz="1400" dirty="0" smtClean="0"/>
                        <a:t>１２</a:t>
                      </a:r>
                      <a:endParaRPr kumimoji="1" lang="ja-JP" altLang="en-US" sz="1400" dirty="0"/>
                    </a:p>
                  </a:txBody>
                  <a:tcPr anchor="ctr"/>
                </a:tc>
                <a:tc>
                  <a:txBody>
                    <a:bodyPr/>
                    <a:lstStyle/>
                    <a:p>
                      <a:pPr algn="ctr"/>
                      <a:r>
                        <a:rPr kumimoji="1" lang="ja-JP" altLang="en-US" sz="1400" dirty="0" smtClean="0"/>
                        <a:t>１３</a:t>
                      </a:r>
                      <a:endParaRPr kumimoji="1" lang="ja-JP" altLang="en-US" sz="1400" dirty="0"/>
                    </a:p>
                  </a:txBody>
                  <a:tcPr anchor="ctr"/>
                </a:tc>
                <a:tc>
                  <a:txBody>
                    <a:bodyPr/>
                    <a:lstStyle/>
                    <a:p>
                      <a:pPr algn="ctr"/>
                      <a:r>
                        <a:rPr kumimoji="1" lang="ja-JP" altLang="en-US" sz="1400" dirty="0" smtClean="0"/>
                        <a:t>１４</a:t>
                      </a:r>
                      <a:endParaRPr kumimoji="1" lang="ja-JP" altLang="en-US" sz="1400" dirty="0"/>
                    </a:p>
                  </a:txBody>
                  <a:tcPr anchor="ctr"/>
                </a:tc>
                <a:tc>
                  <a:txBody>
                    <a:bodyPr/>
                    <a:lstStyle/>
                    <a:p>
                      <a:pPr algn="ctr"/>
                      <a:r>
                        <a:rPr kumimoji="1" lang="ja-JP" altLang="en-US" sz="1400" dirty="0" smtClean="0"/>
                        <a:t>１５</a:t>
                      </a:r>
                      <a:endParaRPr kumimoji="1" lang="ja-JP" altLang="en-US" sz="1400" dirty="0"/>
                    </a:p>
                  </a:txBody>
                  <a:tcPr anchor="ctr"/>
                </a:tc>
                <a:tc>
                  <a:txBody>
                    <a:bodyPr/>
                    <a:lstStyle/>
                    <a:p>
                      <a:pPr algn="ctr"/>
                      <a:r>
                        <a:rPr kumimoji="1" lang="ja-JP" altLang="en-US" sz="1400" dirty="0" smtClean="0"/>
                        <a:t>１６</a:t>
                      </a:r>
                      <a:endParaRPr kumimoji="1" lang="ja-JP" altLang="en-US" sz="1400" dirty="0"/>
                    </a:p>
                  </a:txBody>
                  <a:tcPr anchor="ctr"/>
                </a:tc>
                <a:extLst>
                  <a:ext uri="{0D108BD9-81ED-4DB2-BD59-A6C34878D82A}">
                    <a16:rowId xmlns:a16="http://schemas.microsoft.com/office/drawing/2014/main" val="1105167080"/>
                  </a:ext>
                </a:extLst>
              </a:tr>
              <a:tr h="1359100">
                <a:tc>
                  <a:txBody>
                    <a:bodyPr/>
                    <a:lstStyle/>
                    <a:p>
                      <a:pPr algn="ctr"/>
                      <a:r>
                        <a:rPr kumimoji="1" lang="ja-JP" altLang="en-US" sz="1400" b="1" dirty="0" smtClean="0">
                          <a:solidFill>
                            <a:schemeClr val="bg1"/>
                          </a:solidFill>
                        </a:rPr>
                        <a:t>研修</a:t>
                      </a:r>
                      <a:endParaRPr kumimoji="1" lang="ja-JP" altLang="en-US" sz="1400" b="1" dirty="0">
                        <a:solidFill>
                          <a:schemeClr val="bg1"/>
                        </a:solidFill>
                      </a:endParaRPr>
                    </a:p>
                  </a:txBody>
                  <a:tcPr anchor="ctr">
                    <a:solidFill>
                      <a:schemeClr val="accent1"/>
                    </a:solidFill>
                  </a:tcPr>
                </a:tc>
                <a:tc>
                  <a:txBody>
                    <a:bodyPr/>
                    <a:lstStyle/>
                    <a:p>
                      <a:pPr algn="ctr"/>
                      <a:r>
                        <a:rPr kumimoji="1" lang="ja-JP" altLang="en-US" sz="1600" b="1" dirty="0" smtClean="0"/>
                        <a:t>初</a:t>
                      </a:r>
                      <a:endParaRPr kumimoji="1" lang="ja-JP" altLang="en-US" sz="1600" b="1" dirty="0"/>
                    </a:p>
                  </a:txBody>
                  <a:tcPr anchor="ctr">
                    <a:solidFill>
                      <a:schemeClr val="accent2">
                        <a:lumMod val="60000"/>
                        <a:lumOff val="40000"/>
                      </a:schemeClr>
                    </a:solidFill>
                  </a:tcPr>
                </a:tc>
                <a:tc gridSpan="5">
                  <a:txBody>
                    <a:bodyPr/>
                    <a:lstStyle/>
                    <a:p>
                      <a:pPr algn="ctr"/>
                      <a:r>
                        <a:rPr kumimoji="1" lang="ja-JP" altLang="en-US" sz="1600" b="1" dirty="0" smtClean="0"/>
                        <a:t>現任（</a:t>
                      </a:r>
                      <a:r>
                        <a:rPr kumimoji="1" lang="en-US" altLang="ja-JP" sz="1600" b="1" dirty="0" smtClean="0"/>
                        <a:t>1</a:t>
                      </a:r>
                      <a:r>
                        <a:rPr kumimoji="1" lang="ja-JP" altLang="en-US" sz="1600" b="1" dirty="0" smtClean="0"/>
                        <a:t>回目）</a:t>
                      </a:r>
                      <a:endParaRPr kumimoji="1" lang="en-US" altLang="ja-JP" sz="1600" b="1" dirty="0" smtClean="0"/>
                    </a:p>
                    <a:p>
                      <a:pPr algn="ctr"/>
                      <a:r>
                        <a:rPr kumimoji="1" lang="en-US" altLang="ja-JP" sz="1400" dirty="0" smtClean="0"/>
                        <a:t>※</a:t>
                      </a:r>
                      <a:r>
                        <a:rPr kumimoji="1" lang="ja-JP" altLang="en-US" sz="1400" dirty="0" smtClean="0"/>
                        <a:t>期間内に一度受講（必ず</a:t>
                      </a:r>
                      <a:r>
                        <a:rPr kumimoji="1" lang="en-US" altLang="ja-JP" sz="1400" dirty="0" smtClean="0"/>
                        <a:t>5</a:t>
                      </a:r>
                      <a:r>
                        <a:rPr kumimoji="1" lang="ja-JP" altLang="en-US" sz="1400" dirty="0" smtClean="0"/>
                        <a:t>年おきに受講する必要はなし）</a:t>
                      </a:r>
                      <a:endParaRPr kumimoji="1" lang="ja-JP" altLang="en-US" sz="1400" dirty="0"/>
                    </a:p>
                  </a:txBody>
                  <a:tcPr anchor="ctr">
                    <a:solidFill>
                      <a:schemeClr val="accent2">
                        <a:lumMod val="60000"/>
                        <a:lumOff val="4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gridSpan="5">
                  <a:txBody>
                    <a:bodyPr/>
                    <a:lstStyle/>
                    <a:p>
                      <a:pPr algn="ctr"/>
                      <a:r>
                        <a:rPr kumimoji="1" lang="ja-JP" altLang="en-US" sz="1600" b="1" dirty="0" smtClean="0"/>
                        <a:t>現任（</a:t>
                      </a:r>
                      <a:r>
                        <a:rPr kumimoji="1" lang="en-US" altLang="ja-JP" sz="1600" b="1" dirty="0" smtClean="0"/>
                        <a:t>2</a:t>
                      </a:r>
                      <a:r>
                        <a:rPr kumimoji="1" lang="ja-JP" altLang="en-US" sz="1600" b="1" dirty="0" smtClean="0"/>
                        <a:t>回目）</a:t>
                      </a:r>
                      <a:endParaRPr kumimoji="1" lang="ja-JP" altLang="en-US" sz="1600" b="1" dirty="0"/>
                    </a:p>
                  </a:txBody>
                  <a:tcPr anchor="ctr">
                    <a:solidFill>
                      <a:schemeClr val="accent2">
                        <a:lumMod val="60000"/>
                        <a:lumOff val="40000"/>
                      </a:schemeClr>
                    </a:solidFill>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06381226"/>
                  </a:ext>
                </a:extLst>
              </a:tr>
            </a:tbl>
          </a:graphicData>
        </a:graphic>
      </p:graphicFrame>
    </p:spTree>
    <p:extLst>
      <p:ext uri="{BB962C8B-B14F-4D97-AF65-F5344CB8AC3E}">
        <p14:creationId xmlns:p14="http://schemas.microsoft.com/office/powerpoint/2010/main" val="1377750012"/>
      </p:ext>
    </p:extLst>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JUSTSYSTEM HANAK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JUSTSYSTEM HANAKO">
      <a:majorFont>
        <a:latin typeface="Arial"/>
        <a:ea typeface="メイリオ"/>
        <a:cs typeface="メイリオ"/>
      </a:majorFont>
      <a:minorFont>
        <a:latin typeface="Arial"/>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cmpd="sng">
          <a:solidFill>
            <a:schemeClr val="tx1"/>
          </a:solidFill>
          <a:prstDash val="solid"/>
          <a:headEnd type="none" w="med" len="med"/>
          <a:tailEnd type="none" w="med" len="med"/>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JUSTSYSTEM HANAK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JUSTSYSTEM HANAKO 2">
        <a:dk1>
          <a:srgbClr val="000000"/>
        </a:dk1>
        <a:lt1>
          <a:srgbClr val="FFFFFF"/>
        </a:lt1>
        <a:dk2>
          <a:srgbClr val="000000"/>
        </a:dk2>
        <a:lt2>
          <a:srgbClr val="606060"/>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JUSTSYSTEM HANAK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JUSTSYSTEM HANAK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JUSTSYSTEM HANAK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JUSTSYSTEM HANAK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JUSTSYSTEM HANAK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JUSTSYSTEM HANAK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JUSTSYSTEM HANAK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JUSTSYSTEM HANAK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JUSTSYSTEM HANAK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JUSTSYSTEM HANAK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31651</TotalTime>
  <Words>217</Words>
  <Application>Microsoft Office PowerPoint</Application>
  <PresentationFormat>A4 210 x 297 mm</PresentationFormat>
  <Paragraphs>27</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4</vt:i4>
      </vt:variant>
      <vt:variant>
        <vt:lpstr>スライド タイトル</vt:lpstr>
      </vt:variant>
      <vt:variant>
        <vt:i4>1</vt:i4>
      </vt:variant>
    </vt:vector>
  </HeadingPairs>
  <TitlesOfParts>
    <vt:vector size="14" baseType="lpstr">
      <vt:lpstr>ＭＳ Ｐゴシック</vt:lpstr>
      <vt:lpstr>ＭＳ Ｐ明朝</vt:lpstr>
      <vt:lpstr>UD デジタル 教科書体 N-R</vt:lpstr>
      <vt:lpstr>メイリオ</vt:lpstr>
      <vt:lpstr>游ゴシック</vt:lpstr>
      <vt:lpstr>游ゴシック Light</vt:lpstr>
      <vt:lpstr>Arial</vt:lpstr>
      <vt:lpstr>Calibri</vt:lpstr>
      <vt:lpstr>Calibri Light</vt:lpstr>
      <vt:lpstr>デザインの設定</vt:lpstr>
      <vt:lpstr>1_デザインの設定</vt:lpstr>
      <vt:lpstr>Office テーマ</vt:lpstr>
      <vt:lpstr>3_JUSTSYSTEM HANAKO</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障害者自立支援法等の一部を改正する法律案の概要</dc:title>
  <dc:creator>清水 敦(shimizu-atsushisa)</dc:creator>
  <cp:lastModifiedBy>菊谷　雅志</cp:lastModifiedBy>
  <cp:revision>2174</cp:revision>
  <cp:lastPrinted>2022-01-27T01:35:41Z</cp:lastPrinted>
  <dcterms:created xsi:type="dcterms:W3CDTF">2009-02-17T02:03:39Z</dcterms:created>
  <dcterms:modified xsi:type="dcterms:W3CDTF">2024-04-16T10:51:09Z</dcterms:modified>
</cp:coreProperties>
</file>