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  <p:sldMasterId id="2147483681" r:id="rId2"/>
    <p:sldMasterId id="2147483693" r:id="rId3"/>
  </p:sldMasterIdLst>
  <p:notesMasterIdLst>
    <p:notesMasterId r:id="rId5"/>
  </p:notesMasterIdLst>
  <p:handoutMasterIdLst>
    <p:handoutMasterId r:id="rId6"/>
  </p:handoutMasterIdLst>
  <p:sldIdLst>
    <p:sldId id="664" r:id="rId4"/>
  </p:sldIdLst>
  <p:sldSz cx="9144000" cy="6858000" type="screen4x3"/>
  <p:notesSz cx="6735763" cy="9866313"/>
  <p:defaultTextStyle>
    <a:defPPr>
      <a:defRPr lang="ja-JP"/>
    </a:defPPr>
    <a:lvl1pPr marL="0" algn="l" defTabSz="9143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69" algn="l" defTabSz="9143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339" algn="l" defTabSz="9143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508" algn="l" defTabSz="9143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677" algn="l" defTabSz="9143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846" algn="l" defTabSz="9143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016" algn="l" defTabSz="9143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185" algn="l" defTabSz="9143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355" algn="l" defTabSz="9143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7DF391"/>
    <a:srgbClr val="0033CC"/>
    <a:srgbClr val="663300"/>
    <a:srgbClr val="003300"/>
    <a:srgbClr val="FF3399"/>
    <a:srgbClr val="FF33CC"/>
    <a:srgbClr val="FF66CC"/>
    <a:srgbClr val="FF00FF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4" autoAdjust="0"/>
    <p:restoredTop sz="94150" autoAdjust="0"/>
  </p:normalViewPr>
  <p:slideViewPr>
    <p:cSldViewPr>
      <p:cViewPr varScale="1">
        <p:scale>
          <a:sx n="69" d="100"/>
          <a:sy n="69" d="100"/>
        </p:scale>
        <p:origin x="137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008"/>
    </p:cViewPr>
  </p:sorterViewPr>
  <p:notesViewPr>
    <p:cSldViewPr>
      <p:cViewPr>
        <p:scale>
          <a:sx n="66" d="100"/>
          <a:sy n="66" d="100"/>
        </p:scale>
        <p:origin x="2640" y="60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9565" cy="493868"/>
          </a:xfrm>
          <a:prstGeom prst="rect">
            <a:avLst/>
          </a:prstGeom>
        </p:spPr>
        <p:txBody>
          <a:bodyPr vert="horz" lIns="90745" tIns="45372" rIns="90745" bIns="4537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626" y="0"/>
            <a:ext cx="2919565" cy="493868"/>
          </a:xfrm>
          <a:prstGeom prst="rect">
            <a:avLst/>
          </a:prstGeom>
        </p:spPr>
        <p:txBody>
          <a:bodyPr vert="horz" lIns="90745" tIns="45372" rIns="90745" bIns="45372" rtlCol="0"/>
          <a:lstStyle>
            <a:lvl1pPr algn="r">
              <a:defRPr sz="1200"/>
            </a:lvl1pPr>
          </a:lstStyle>
          <a:p>
            <a:fld id="{303A250A-E175-473D-B0B5-4133D6369107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370870"/>
            <a:ext cx="2919565" cy="493867"/>
          </a:xfrm>
          <a:prstGeom prst="rect">
            <a:avLst/>
          </a:prstGeom>
        </p:spPr>
        <p:txBody>
          <a:bodyPr vert="horz" lIns="90745" tIns="45372" rIns="90745" bIns="4537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626" y="9370870"/>
            <a:ext cx="2919565" cy="493867"/>
          </a:xfrm>
          <a:prstGeom prst="rect">
            <a:avLst/>
          </a:prstGeom>
        </p:spPr>
        <p:txBody>
          <a:bodyPr vert="horz" lIns="90745" tIns="45372" rIns="90745" bIns="45372" rtlCol="0" anchor="b"/>
          <a:lstStyle>
            <a:lvl1pPr algn="r">
              <a:defRPr sz="1200"/>
            </a:lvl1pPr>
          </a:lstStyle>
          <a:p>
            <a:fld id="{6F664DC8-0CE0-46CF-AE4D-E323A49EB5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52389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394" tIns="45696" rIns="91394" bIns="4569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394" tIns="45696" rIns="91394" bIns="45696" rtlCol="0"/>
          <a:lstStyle>
            <a:lvl1pPr algn="r">
              <a:defRPr sz="1200"/>
            </a:lvl1pPr>
          </a:lstStyle>
          <a:p>
            <a:fld id="{84CCB12A-2BE6-45E6-BF05-25306F4DB3F9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4" tIns="45696" rIns="91394" bIns="4569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394" tIns="45696" rIns="91394" bIns="4569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7"/>
            <a:ext cx="2918831" cy="493316"/>
          </a:xfrm>
          <a:prstGeom prst="rect">
            <a:avLst/>
          </a:prstGeom>
        </p:spPr>
        <p:txBody>
          <a:bodyPr vert="horz" lIns="91394" tIns="45696" rIns="91394" bIns="4569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7"/>
            <a:ext cx="2918831" cy="493316"/>
          </a:xfrm>
          <a:prstGeom prst="rect">
            <a:avLst/>
          </a:prstGeom>
        </p:spPr>
        <p:txBody>
          <a:bodyPr vert="horz" lIns="91394" tIns="45696" rIns="91394" bIns="45696" rtlCol="0" anchor="b"/>
          <a:lstStyle>
            <a:lvl1pPr algn="r">
              <a:defRPr sz="1200"/>
            </a:lvl1pPr>
          </a:lstStyle>
          <a:p>
            <a:fld id="{86AD0715-AFDC-44A1-B31F-3B3863E7A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434747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3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69" algn="l" defTabSz="9143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339" algn="l" defTabSz="9143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508" algn="l" defTabSz="9143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677" algn="l" defTabSz="9143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846" algn="l" defTabSz="9143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016" algn="l" defTabSz="9143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185" algn="l" defTabSz="9143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355" algn="l" defTabSz="9143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67813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タイトルとコンテンツ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04" y="180000"/>
            <a:ext cx="8928992" cy="489537"/>
          </a:xfrm>
          <a:prstGeom prst="rect">
            <a:avLst/>
          </a:prstGeom>
        </p:spPr>
        <p:txBody>
          <a:bodyPr lIns="86283" tIns="43141" rIns="86283" bIns="43141"/>
          <a:lstStyle>
            <a:lvl1pPr algn="l">
              <a:defRPr sz="28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6754" y="1599596"/>
            <a:ext cx="8230493" cy="4526643"/>
          </a:xfrm>
          <a:prstGeom prst="rect">
            <a:avLst/>
          </a:prstGeom>
        </p:spPr>
        <p:txBody>
          <a:bodyPr lIns="86283" tIns="43141" rIns="86283" bIns="43141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9912818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0EA3-7C14-4154-ADE1-3D3D0B707BFE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B0570-4D49-4F37-906A-7656344BDD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9904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0EA3-7C14-4154-ADE1-3D3D0B707BFE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B0570-4D49-4F37-906A-7656344BDD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10356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0EA3-7C14-4154-ADE1-3D3D0B707BFE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B0570-4D49-4F37-906A-7656344BDD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79701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89DE-B38E-442B-B2D0-8E02C88028EE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B5323-6B70-419F-A4AB-420C738720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408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89DE-B38E-442B-B2D0-8E02C88028EE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B5323-6B70-419F-A4AB-420C738720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34153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89DE-B38E-442B-B2D0-8E02C88028EE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B5323-6B70-419F-A4AB-420C738720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0935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89DE-B38E-442B-B2D0-8E02C88028EE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B5323-6B70-419F-A4AB-420C738720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96002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89DE-B38E-442B-B2D0-8E02C88028EE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B5323-6B70-419F-A4AB-420C738720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679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89DE-B38E-442B-B2D0-8E02C88028EE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B5323-6B70-419F-A4AB-420C738720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9948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89DE-B38E-442B-B2D0-8E02C88028EE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B5323-6B70-419F-A4AB-420C738720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3365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0EA3-7C14-4154-ADE1-3D3D0B707BFE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B0570-4D49-4F37-906A-7656344BDD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8596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89DE-B38E-442B-B2D0-8E02C88028EE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B5323-6B70-419F-A4AB-420C738720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7554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89DE-B38E-442B-B2D0-8E02C88028EE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B5323-6B70-419F-A4AB-420C738720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3383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89DE-B38E-442B-B2D0-8E02C88028EE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B5323-6B70-419F-A4AB-420C738720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08837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89DE-B38E-442B-B2D0-8E02C88028EE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B5323-6B70-419F-A4AB-420C738720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2432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0EA3-7C14-4154-ADE1-3D3D0B707BFE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B0570-4D49-4F37-906A-7656344BDD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983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0EA3-7C14-4154-ADE1-3D3D0B707BFE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B0570-4D49-4F37-906A-7656344BDD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2762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0EA3-7C14-4154-ADE1-3D3D0B707BFE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B0570-4D49-4F37-906A-7656344BDD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7571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0EA3-7C14-4154-ADE1-3D3D0B707BFE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B0570-4D49-4F37-906A-7656344BDD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128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0EA3-7C14-4154-ADE1-3D3D0B707BFE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B0570-4D49-4F37-906A-7656344BDD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491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3891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0EA3-7C14-4154-ADE1-3D3D0B707BFE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B0570-4D49-4F37-906A-7656344BDD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2105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25"/>
          <p:cNvSpPr>
            <a:spLocks noChangeArrowheads="1"/>
          </p:cNvSpPr>
          <p:nvPr/>
        </p:nvSpPr>
        <p:spPr bwMode="auto">
          <a:xfrm>
            <a:off x="2" y="0"/>
            <a:ext cx="9151439" cy="6871608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  <a:extLst/>
        </p:spPr>
        <p:txBody>
          <a:bodyPr lIns="86277" tIns="43139" rIns="86277" bIns="43139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7" name="Rectangle 1026"/>
          <p:cNvSpPr>
            <a:spLocks noChangeArrowheads="1"/>
          </p:cNvSpPr>
          <p:nvPr/>
        </p:nvSpPr>
        <p:spPr bwMode="auto">
          <a:xfrm>
            <a:off x="380877" y="0"/>
            <a:ext cx="609997" cy="6858000"/>
          </a:xfrm>
          <a:prstGeom prst="rect">
            <a:avLst/>
          </a:prstGeom>
          <a:solidFill>
            <a:srgbClr val="C0E5AF">
              <a:alpha val="5411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37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77" tIns="43139" rIns="86277" bIns="43139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8" name="Rectangle 1027"/>
          <p:cNvSpPr>
            <a:spLocks noChangeArrowheads="1"/>
          </p:cNvSpPr>
          <p:nvPr/>
        </p:nvSpPr>
        <p:spPr bwMode="auto">
          <a:xfrm>
            <a:off x="276732" y="0"/>
            <a:ext cx="104146" cy="6858000"/>
          </a:xfrm>
          <a:prstGeom prst="rect">
            <a:avLst/>
          </a:prstGeom>
          <a:solidFill>
            <a:srgbClr val="D8EECE">
              <a:alpha val="3607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37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77" tIns="43139" rIns="86277" bIns="43139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1028"/>
          <p:cNvSpPr>
            <a:spLocks noChangeArrowheads="1"/>
          </p:cNvSpPr>
          <p:nvPr/>
        </p:nvSpPr>
        <p:spPr bwMode="auto">
          <a:xfrm>
            <a:off x="990874" y="0"/>
            <a:ext cx="181511" cy="6858000"/>
          </a:xfrm>
          <a:prstGeom prst="rect">
            <a:avLst/>
          </a:prstGeom>
          <a:solidFill>
            <a:srgbClr val="D8EECE">
              <a:alpha val="7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37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77" tIns="43139" rIns="86277" bIns="43139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1029"/>
          <p:cNvSpPr>
            <a:spLocks noChangeArrowheads="1"/>
          </p:cNvSpPr>
          <p:nvPr/>
        </p:nvSpPr>
        <p:spPr bwMode="auto">
          <a:xfrm>
            <a:off x="1141141" y="0"/>
            <a:ext cx="230608" cy="6858000"/>
          </a:xfrm>
          <a:prstGeom prst="rect">
            <a:avLst/>
          </a:prstGeom>
          <a:solidFill>
            <a:srgbClr val="ECF7E8">
              <a:alpha val="7097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37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77" tIns="43139" rIns="86277" bIns="43139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1" name="Line 1030"/>
          <p:cNvSpPr>
            <a:spLocks noChangeShapeType="1"/>
          </p:cNvSpPr>
          <p:nvPr/>
        </p:nvSpPr>
        <p:spPr bwMode="auto">
          <a:xfrm>
            <a:off x="105636" y="0"/>
            <a:ext cx="1487" cy="6858000"/>
          </a:xfrm>
          <a:prstGeom prst="line">
            <a:avLst/>
          </a:prstGeom>
          <a:noFill/>
          <a:ln w="56700">
            <a:solidFill>
              <a:srgbClr val="C0E5A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6277" tIns="43139" rIns="86277" bIns="43139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2" name="Line 1031"/>
          <p:cNvSpPr>
            <a:spLocks noChangeShapeType="1"/>
          </p:cNvSpPr>
          <p:nvPr/>
        </p:nvSpPr>
        <p:spPr bwMode="auto">
          <a:xfrm>
            <a:off x="914997" y="0"/>
            <a:ext cx="1487" cy="6858000"/>
          </a:xfrm>
          <a:prstGeom prst="line">
            <a:avLst/>
          </a:prstGeom>
          <a:noFill/>
          <a:ln w="56700">
            <a:solidFill>
              <a:srgbClr val="ECF7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6277" tIns="43139" rIns="86277" bIns="43139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3" name="Line 1032"/>
          <p:cNvSpPr>
            <a:spLocks noChangeShapeType="1"/>
          </p:cNvSpPr>
          <p:nvPr/>
        </p:nvSpPr>
        <p:spPr bwMode="auto">
          <a:xfrm>
            <a:off x="853996" y="0"/>
            <a:ext cx="1488" cy="6858000"/>
          </a:xfrm>
          <a:prstGeom prst="line">
            <a:avLst/>
          </a:prstGeom>
          <a:noFill/>
          <a:ln w="56700">
            <a:solidFill>
              <a:srgbClr val="C0E5A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6277" tIns="43139" rIns="86277" bIns="43139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4" name="Line 1033"/>
          <p:cNvSpPr>
            <a:spLocks noChangeShapeType="1"/>
          </p:cNvSpPr>
          <p:nvPr/>
        </p:nvSpPr>
        <p:spPr bwMode="auto">
          <a:xfrm>
            <a:off x="1727334" y="0"/>
            <a:ext cx="1487" cy="6858000"/>
          </a:xfrm>
          <a:prstGeom prst="line">
            <a:avLst/>
          </a:prstGeom>
          <a:noFill/>
          <a:ln w="27900">
            <a:solidFill>
              <a:srgbClr val="C0E5A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6277" tIns="43139" rIns="86277" bIns="43139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5" name="Line 1034"/>
          <p:cNvSpPr>
            <a:spLocks noChangeShapeType="1"/>
          </p:cNvSpPr>
          <p:nvPr/>
        </p:nvSpPr>
        <p:spPr bwMode="auto">
          <a:xfrm>
            <a:off x="1066753" y="0"/>
            <a:ext cx="1487" cy="6858000"/>
          </a:xfrm>
          <a:prstGeom prst="line">
            <a:avLst/>
          </a:prstGeom>
          <a:noFill/>
          <a:ln w="9525">
            <a:solidFill>
              <a:srgbClr val="C0E5A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6277" tIns="43139" rIns="86277" bIns="43139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6" name="Line 1035"/>
          <p:cNvSpPr>
            <a:spLocks noChangeShapeType="1"/>
          </p:cNvSpPr>
          <p:nvPr/>
        </p:nvSpPr>
        <p:spPr bwMode="auto">
          <a:xfrm>
            <a:off x="9114244" y="0"/>
            <a:ext cx="1488" cy="6858000"/>
          </a:xfrm>
          <a:prstGeom prst="line">
            <a:avLst/>
          </a:prstGeom>
          <a:noFill/>
          <a:ln w="56700">
            <a:solidFill>
              <a:srgbClr val="C0E5A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6277" tIns="43139" rIns="86277" bIns="43139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7" name="Rectangle 1036"/>
          <p:cNvSpPr>
            <a:spLocks noChangeArrowheads="1"/>
          </p:cNvSpPr>
          <p:nvPr/>
        </p:nvSpPr>
        <p:spPr bwMode="auto">
          <a:xfrm>
            <a:off x="1218506" y="0"/>
            <a:ext cx="77365" cy="6858000"/>
          </a:xfrm>
          <a:prstGeom prst="rect">
            <a:avLst/>
          </a:prstGeom>
          <a:solidFill>
            <a:srgbClr val="C0E5AF">
              <a:alpha val="5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37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77" tIns="43139" rIns="86277" bIns="43139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8" name="Oval 1037"/>
          <p:cNvSpPr>
            <a:spLocks noChangeAspect="1" noChangeArrowheads="1"/>
          </p:cNvSpPr>
          <p:nvPr/>
        </p:nvSpPr>
        <p:spPr bwMode="auto">
          <a:xfrm>
            <a:off x="323532" y="3213088"/>
            <a:ext cx="1006975" cy="1008000"/>
          </a:xfrm>
          <a:prstGeom prst="ellipse">
            <a:avLst/>
          </a:prstGeom>
          <a:solidFill>
            <a:srgbClr val="00FFFF">
              <a:alpha val="56863"/>
            </a:srgbClr>
          </a:solidFill>
          <a:ln>
            <a:noFill/>
          </a:ln>
          <a:extLst/>
        </p:spPr>
        <p:txBody>
          <a:bodyPr lIns="86277" tIns="43139" rIns="86277" bIns="43139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9" name="Oval 1038"/>
          <p:cNvSpPr>
            <a:spLocks noChangeArrowheads="1"/>
          </p:cNvSpPr>
          <p:nvPr/>
        </p:nvSpPr>
        <p:spPr bwMode="auto">
          <a:xfrm>
            <a:off x="1022793" y="4434774"/>
            <a:ext cx="641241" cy="642559"/>
          </a:xfrm>
          <a:prstGeom prst="ellipse">
            <a:avLst/>
          </a:prstGeom>
          <a:solidFill>
            <a:srgbClr val="FF66CC">
              <a:alpha val="57000"/>
            </a:srgbClr>
          </a:solidFill>
          <a:ln>
            <a:noFill/>
          </a:ln>
          <a:extLst/>
        </p:spPr>
        <p:txBody>
          <a:bodyPr lIns="86277" tIns="43139" rIns="86277" bIns="43139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40" name="Oval 1039"/>
          <p:cNvSpPr>
            <a:spLocks noChangeArrowheads="1"/>
          </p:cNvSpPr>
          <p:nvPr/>
        </p:nvSpPr>
        <p:spPr bwMode="auto">
          <a:xfrm>
            <a:off x="804087" y="5068262"/>
            <a:ext cx="139853" cy="137584"/>
          </a:xfrm>
          <a:prstGeom prst="ellipse">
            <a:avLst/>
          </a:prstGeom>
          <a:solidFill>
            <a:srgbClr val="33CC33">
              <a:alpha val="78000"/>
            </a:srgbClr>
          </a:solidFill>
          <a:ln>
            <a:noFill/>
          </a:ln>
          <a:extLst/>
        </p:spPr>
        <p:txBody>
          <a:bodyPr lIns="86277" tIns="43139" rIns="86277" bIns="43139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41" name="Oval 1040"/>
          <p:cNvSpPr>
            <a:spLocks noChangeArrowheads="1"/>
          </p:cNvSpPr>
          <p:nvPr/>
        </p:nvSpPr>
        <p:spPr bwMode="auto">
          <a:xfrm>
            <a:off x="1378375" y="5355524"/>
            <a:ext cx="273755" cy="275167"/>
          </a:xfrm>
          <a:prstGeom prst="ellipse">
            <a:avLst/>
          </a:prstGeom>
          <a:solidFill>
            <a:srgbClr val="FFFF00">
              <a:alpha val="57000"/>
            </a:srgbClr>
          </a:solidFill>
          <a:ln>
            <a:noFill/>
          </a:ln>
          <a:extLst/>
        </p:spPr>
        <p:txBody>
          <a:bodyPr lIns="86277" tIns="43139" rIns="86277" bIns="43139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42" name="Oval 1041"/>
          <p:cNvSpPr>
            <a:spLocks noChangeArrowheads="1"/>
          </p:cNvSpPr>
          <p:nvPr/>
        </p:nvSpPr>
        <p:spPr bwMode="auto">
          <a:xfrm>
            <a:off x="1617912" y="4064357"/>
            <a:ext cx="367486" cy="365881"/>
          </a:xfrm>
          <a:prstGeom prst="ellipse">
            <a:avLst/>
          </a:prstGeom>
          <a:solidFill>
            <a:srgbClr val="FFC000">
              <a:alpha val="57000"/>
            </a:srgbClr>
          </a:solidFill>
          <a:ln>
            <a:noFill/>
          </a:ln>
          <a:extLst/>
        </p:spPr>
        <p:txBody>
          <a:bodyPr lIns="86277" tIns="43139" rIns="86277" bIns="43139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000" y="36000"/>
            <a:ext cx="4115318" cy="226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正方形/長方形 1"/>
          <p:cNvSpPr/>
          <p:nvPr userDrawn="1"/>
        </p:nvSpPr>
        <p:spPr>
          <a:xfrm>
            <a:off x="4968000" y="0"/>
            <a:ext cx="4115318" cy="2304000"/>
          </a:xfrm>
          <a:prstGeom prst="rect">
            <a:avLst/>
          </a:prstGeom>
          <a:solidFill>
            <a:srgbClr val="FFFFFF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7063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pitchFamily="34" charset="0"/>
          <a:ea typeface="メイリオ" pitchFamily="50" charset="-128"/>
          <a:cs typeface="メイリオ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pitchFamily="34" charset="0"/>
          <a:ea typeface="メイリオ" pitchFamily="50" charset="-128"/>
          <a:cs typeface="メイリオ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pitchFamily="34" charset="0"/>
          <a:ea typeface="メイリオ" pitchFamily="50" charset="-128"/>
          <a:cs typeface="メイリオ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pitchFamily="34" charset="0"/>
          <a:ea typeface="メイリオ" pitchFamily="50" charset="-128"/>
          <a:cs typeface="メイリオ" pitchFamily="50" charset="-128"/>
        </a:defRPr>
      </a:lvl5pPr>
      <a:lvl6pPr marL="431385" algn="ctr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pitchFamily="34" charset="0"/>
          <a:ea typeface="メイリオ" pitchFamily="50" charset="-128"/>
          <a:cs typeface="メイリオ" pitchFamily="50" charset="-128"/>
        </a:defRPr>
      </a:lvl6pPr>
      <a:lvl7pPr marL="862770" algn="ctr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pitchFamily="34" charset="0"/>
          <a:ea typeface="メイリオ" pitchFamily="50" charset="-128"/>
          <a:cs typeface="メイリオ" pitchFamily="50" charset="-128"/>
        </a:defRPr>
      </a:lvl7pPr>
      <a:lvl8pPr marL="1294155" algn="ctr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pitchFamily="34" charset="0"/>
          <a:ea typeface="メイリオ" pitchFamily="50" charset="-128"/>
          <a:cs typeface="メイリオ" pitchFamily="50" charset="-128"/>
        </a:defRPr>
      </a:lvl8pPr>
      <a:lvl9pPr marL="1725541" algn="ctr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pitchFamily="34" charset="0"/>
          <a:ea typeface="メイリオ" pitchFamily="50" charset="-128"/>
          <a:cs typeface="メイリオ" pitchFamily="50" charset="-128"/>
        </a:defRPr>
      </a:lvl9pPr>
    </p:titleStyle>
    <p:bodyStyle>
      <a:lvl1pPr marL="323539" indent="-323539" algn="l" rtl="0" eaLnBrk="0" fontAlgn="base" hangingPunct="0">
        <a:spcBef>
          <a:spcPct val="20000"/>
        </a:spcBef>
        <a:spcAft>
          <a:spcPct val="0"/>
        </a:spcAft>
        <a:buChar char="•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701001" indent="-269616" algn="l" rtl="0" eaLnBrk="0" fontAlgn="base" hangingPunct="0">
        <a:spcBef>
          <a:spcPct val="20000"/>
        </a:spcBef>
        <a:spcAft>
          <a:spcPct val="0"/>
        </a:spcAft>
        <a:buChar char="–"/>
        <a:defRPr kumimoji="1" sz="2600">
          <a:solidFill>
            <a:schemeClr val="tx1"/>
          </a:solidFill>
          <a:latin typeface="+mn-lt"/>
          <a:ea typeface="+mn-ea"/>
          <a:cs typeface="+mn-cs"/>
        </a:defRPr>
      </a:lvl2pPr>
      <a:lvl3pPr marL="1078463" indent="-215693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  <a:cs typeface="+mn-cs"/>
        </a:defRPr>
      </a:lvl3pPr>
      <a:lvl4pPr marL="1509848" indent="-215693" algn="l" rtl="0" eaLnBrk="0" fontAlgn="base" hangingPunct="0">
        <a:spcBef>
          <a:spcPct val="20000"/>
        </a:spcBef>
        <a:spcAft>
          <a:spcPct val="0"/>
        </a:spcAft>
        <a:buChar char="–"/>
        <a:defRPr kumimoji="1" sz="1900">
          <a:solidFill>
            <a:schemeClr val="tx1"/>
          </a:solidFill>
          <a:latin typeface="+mn-lt"/>
          <a:ea typeface="+mn-ea"/>
          <a:cs typeface="+mn-cs"/>
        </a:defRPr>
      </a:lvl4pPr>
      <a:lvl5pPr marL="1941232" indent="-215693" algn="l" rtl="0" eaLnBrk="0" fontAlgn="base" hangingPunct="0">
        <a:spcBef>
          <a:spcPct val="20000"/>
        </a:spcBef>
        <a:spcAft>
          <a:spcPct val="0"/>
        </a:spcAft>
        <a:buChar char="»"/>
        <a:defRPr kumimoji="1" sz="1900">
          <a:solidFill>
            <a:schemeClr val="tx1"/>
          </a:solidFill>
          <a:latin typeface="+mn-lt"/>
          <a:ea typeface="+mn-ea"/>
          <a:cs typeface="+mn-cs"/>
        </a:defRPr>
      </a:lvl5pPr>
      <a:lvl6pPr marL="2372618" indent="-215693" algn="l" rtl="0" fontAlgn="base">
        <a:spcBef>
          <a:spcPct val="20000"/>
        </a:spcBef>
        <a:spcAft>
          <a:spcPct val="0"/>
        </a:spcAft>
        <a:buChar char="»"/>
        <a:defRPr kumimoji="1" sz="1900">
          <a:solidFill>
            <a:schemeClr val="tx1"/>
          </a:solidFill>
          <a:latin typeface="+mn-lt"/>
          <a:ea typeface="+mn-ea"/>
          <a:cs typeface="+mn-cs"/>
        </a:defRPr>
      </a:lvl6pPr>
      <a:lvl7pPr marL="2804002" indent="-215693" algn="l" rtl="0" fontAlgn="base">
        <a:spcBef>
          <a:spcPct val="20000"/>
        </a:spcBef>
        <a:spcAft>
          <a:spcPct val="0"/>
        </a:spcAft>
        <a:buChar char="»"/>
        <a:defRPr kumimoji="1" sz="1900">
          <a:solidFill>
            <a:schemeClr val="tx1"/>
          </a:solidFill>
          <a:latin typeface="+mn-lt"/>
          <a:ea typeface="+mn-ea"/>
          <a:cs typeface="+mn-cs"/>
        </a:defRPr>
      </a:lvl7pPr>
      <a:lvl8pPr marL="3235387" indent="-215693" algn="l" rtl="0" fontAlgn="base">
        <a:spcBef>
          <a:spcPct val="20000"/>
        </a:spcBef>
        <a:spcAft>
          <a:spcPct val="0"/>
        </a:spcAft>
        <a:buChar char="»"/>
        <a:defRPr kumimoji="1" sz="1900">
          <a:solidFill>
            <a:schemeClr val="tx1"/>
          </a:solidFill>
          <a:latin typeface="+mn-lt"/>
          <a:ea typeface="+mn-ea"/>
          <a:cs typeface="+mn-cs"/>
        </a:defRPr>
      </a:lvl8pPr>
      <a:lvl9pPr marL="3666772" indent="-215693" algn="l" rtl="0" fontAlgn="base">
        <a:spcBef>
          <a:spcPct val="20000"/>
        </a:spcBef>
        <a:spcAft>
          <a:spcPct val="0"/>
        </a:spcAft>
        <a:buChar char="»"/>
        <a:defRPr kumimoji="1" sz="19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62770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1385" algn="l" defTabSz="862770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2770" algn="l" defTabSz="862770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94155" algn="l" defTabSz="862770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25541" algn="l" defTabSz="862770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56925" algn="l" defTabSz="862770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88310" algn="l" defTabSz="862770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19695" algn="l" defTabSz="862770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51079" algn="l" defTabSz="862770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40EA3-7C14-4154-ADE1-3D3D0B707BFE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B0570-4D49-4F37-906A-7656344BDD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261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F89DE-B38E-442B-B2D0-8E02C88028EE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B5323-6B70-419F-A4AB-420C738720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883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07946" y="188640"/>
            <a:ext cx="7712081" cy="576064"/>
          </a:xfrm>
        </p:spPr>
        <p:txBody>
          <a:bodyPr/>
          <a:lstStyle/>
          <a:p>
            <a:pPr algn="ctr"/>
            <a:r>
              <a:rPr lang="ja-JP" altLang="en-US" dirty="0" smtClean="0"/>
              <a:t>障害福祉サービス事業所等の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処遇改善や職場改善の取組を支援します！</a:t>
            </a:r>
            <a:r>
              <a:rPr lang="en-US" altLang="ja-JP" sz="1600" dirty="0" smtClean="0"/>
              <a:t/>
            </a:r>
            <a:br>
              <a:rPr lang="en-US" altLang="ja-JP" sz="1600" dirty="0" smtClean="0"/>
            </a:br>
            <a:r>
              <a:rPr lang="en-US" altLang="ja-JP" sz="1600" dirty="0" smtClean="0"/>
              <a:t/>
            </a:r>
            <a:br>
              <a:rPr lang="en-US" altLang="ja-JP" sz="1600" dirty="0" smtClean="0"/>
            </a:br>
            <a:r>
              <a:rPr lang="ja-JP" altLang="en-US" sz="1600" dirty="0" smtClean="0"/>
              <a:t>　　</a:t>
            </a:r>
            <a:endParaRPr kumimoji="1" lang="ja-JP" altLang="en-US" sz="1600" dirty="0"/>
          </a:p>
        </p:txBody>
      </p:sp>
      <p:graphicFrame>
        <p:nvGraphicFramePr>
          <p:cNvPr id="39" name="表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929094"/>
              </p:ext>
            </p:extLst>
          </p:nvPr>
        </p:nvGraphicFramePr>
        <p:xfrm>
          <a:off x="179510" y="1136454"/>
          <a:ext cx="8804069" cy="44527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040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48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effectLst>
                            <a:glow rad="101600">
                              <a:schemeClr val="bg1"/>
                            </a:glow>
                          </a:effectLst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事業の概要</a:t>
                      </a:r>
                    </a:p>
                  </a:txBody>
                  <a:tcPr marL="0" marR="0" marT="72000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7973">
                <a:tc>
                  <a:txBody>
                    <a:bodyPr/>
                    <a:lstStyle/>
                    <a:p>
                      <a:pPr marL="0" marR="0" indent="0" algn="ctr" defTabSz="8628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kern="12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　</a:t>
                      </a:r>
                      <a:endParaRPr kumimoji="1" lang="en-US" altLang="ja-JP" sz="2800" b="1" u="sng" kern="1200" dirty="0" smtClean="0"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marT="72000" marB="360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角丸四角形 6"/>
          <p:cNvSpPr/>
          <p:nvPr/>
        </p:nvSpPr>
        <p:spPr>
          <a:xfrm>
            <a:off x="533721" y="2717935"/>
            <a:ext cx="4392485" cy="36052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b="1" dirty="0">
              <a:solidFill>
                <a:schemeClr val="tx1"/>
              </a:solidFill>
            </a:endParaRPr>
          </a:p>
        </p:txBody>
      </p:sp>
      <p:sp>
        <p:nvSpPr>
          <p:cNvPr id="15" name="Text Box 651"/>
          <p:cNvSpPr txBox="1">
            <a:spLocks noChangeArrowheads="1"/>
          </p:cNvSpPr>
          <p:nvPr/>
        </p:nvSpPr>
        <p:spPr bwMode="auto">
          <a:xfrm>
            <a:off x="4959770" y="4567219"/>
            <a:ext cx="3933140" cy="857744"/>
          </a:xfrm>
          <a:prstGeom prst="rect">
            <a:avLst/>
          </a:prstGeom>
          <a:noFill/>
          <a:ln w="22225" cmpd="sng">
            <a:solidFill>
              <a:srgbClr val="0070C0"/>
            </a:solidFill>
            <a:prstDash val="sysDot"/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r>
              <a:rPr lang="ja-JP" altLang="en-US" sz="1200" b="1" dirty="0" smtClean="0">
                <a:solidFill>
                  <a:schemeClr val="dk1"/>
                </a:solidFill>
              </a:rPr>
              <a:t>　</a:t>
            </a:r>
            <a:r>
              <a:rPr lang="ja-JP" altLang="en-US" sz="1400" b="1" dirty="0" smtClean="0">
                <a:solidFill>
                  <a:schemeClr val="dk1"/>
                </a:solidFill>
              </a:rPr>
              <a:t>・事業所にあった働き方改革とは？</a:t>
            </a:r>
            <a:endParaRPr lang="en-US" altLang="ja-JP" sz="1400" b="1" dirty="0" smtClean="0">
              <a:solidFill>
                <a:schemeClr val="dk1"/>
              </a:solidFill>
            </a:endParaRPr>
          </a:p>
          <a:p>
            <a:r>
              <a:rPr lang="ja-JP" altLang="en-US" sz="1400" b="1" dirty="0" smtClean="0">
                <a:solidFill>
                  <a:schemeClr val="dk1"/>
                </a:solidFill>
              </a:rPr>
              <a:t>　・</a:t>
            </a:r>
            <a:r>
              <a:rPr lang="ja-JP" altLang="en-US" sz="1400" b="1" dirty="0" smtClean="0">
                <a:solidFill>
                  <a:schemeClr val="dk1"/>
                </a:solidFill>
              </a:rPr>
              <a:t>キャリアアップ支援</a:t>
            </a:r>
            <a:endParaRPr lang="en-US" altLang="ja-JP" sz="1400" b="1" dirty="0" smtClean="0">
              <a:solidFill>
                <a:schemeClr val="dk1"/>
              </a:solidFill>
            </a:endParaRPr>
          </a:p>
          <a:p>
            <a:r>
              <a:rPr lang="ja-JP" altLang="en-US" sz="1400" b="1" dirty="0" smtClean="0">
                <a:solidFill>
                  <a:schemeClr val="dk1"/>
                </a:solidFill>
              </a:rPr>
              <a:t>　・</a:t>
            </a:r>
            <a:r>
              <a:rPr lang="ja-JP" altLang="en-US" sz="1400" b="1" dirty="0" smtClean="0">
                <a:solidFill>
                  <a:schemeClr val="dk1"/>
                </a:solidFill>
              </a:rPr>
              <a:t>多様な働き方の推進</a:t>
            </a:r>
            <a:endParaRPr lang="en-US" altLang="ja-JP" sz="1400" b="1" dirty="0" smtClean="0">
              <a:solidFill>
                <a:schemeClr val="dk1"/>
              </a:solidFill>
            </a:endParaRPr>
          </a:p>
          <a:p>
            <a:r>
              <a:rPr lang="ja-JP" altLang="en-US" sz="1400" b="1" dirty="0" smtClean="0">
                <a:solidFill>
                  <a:schemeClr val="dk1"/>
                </a:solidFill>
              </a:rPr>
              <a:t>　・職員を適切に評価する基準や仕組みづくり</a:t>
            </a:r>
            <a:endParaRPr lang="en-US" altLang="ja-JP" sz="1400" b="1" dirty="0" smtClean="0">
              <a:solidFill>
                <a:schemeClr val="dk1"/>
              </a:solidFill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323528" y="3717032"/>
            <a:ext cx="8256771" cy="43430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600" b="1" dirty="0" smtClean="0">
                <a:solidFill>
                  <a:schemeClr val="tx1"/>
                </a:solidFill>
              </a:rPr>
              <a:t>職場環境の改善</a:t>
            </a:r>
            <a:endParaRPr lang="ja-JP" altLang="en-US" sz="2600" b="1" dirty="0">
              <a:solidFill>
                <a:schemeClr val="tx1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49447" y="4206034"/>
            <a:ext cx="8046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○ＩＣＴ導入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による業務</a:t>
            </a:r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効率化支援</a:t>
            </a:r>
            <a:endParaRPr lang="en-US" altLang="ja-JP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Text Box 651"/>
          <p:cNvSpPr txBox="1">
            <a:spLocks noChangeArrowheads="1"/>
          </p:cNvSpPr>
          <p:nvPr/>
        </p:nvSpPr>
        <p:spPr bwMode="auto">
          <a:xfrm>
            <a:off x="676200" y="4552923"/>
            <a:ext cx="3970960" cy="850470"/>
          </a:xfrm>
          <a:prstGeom prst="rect">
            <a:avLst/>
          </a:prstGeom>
          <a:noFill/>
          <a:ln w="22225" cmpd="sng">
            <a:solidFill>
              <a:srgbClr val="0070C0"/>
            </a:solidFill>
            <a:prstDash val="sysDot"/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r>
              <a:rPr lang="ja-JP" altLang="en-US" sz="1200" b="1" dirty="0" smtClean="0">
                <a:solidFill>
                  <a:schemeClr val="dk1"/>
                </a:solidFill>
              </a:rPr>
              <a:t>　</a:t>
            </a:r>
            <a:r>
              <a:rPr lang="ja-JP" altLang="en-US" sz="1400" b="1" dirty="0" smtClean="0">
                <a:solidFill>
                  <a:schemeClr val="dk1"/>
                </a:solidFill>
              </a:rPr>
              <a:t>・</a:t>
            </a:r>
            <a:r>
              <a:rPr lang="ja-JP" altLang="en-US" sz="1400" b="1" dirty="0" smtClean="0">
                <a:solidFill>
                  <a:schemeClr val="dk1"/>
                </a:solidFill>
              </a:rPr>
              <a:t>介護</a:t>
            </a:r>
            <a:r>
              <a:rPr lang="ja-JP" altLang="en-US" sz="1400" b="1" dirty="0">
                <a:solidFill>
                  <a:schemeClr val="dk1"/>
                </a:solidFill>
              </a:rPr>
              <a:t>ソフトの導入</a:t>
            </a:r>
            <a:endParaRPr lang="en-US" altLang="ja-JP" sz="1400" b="1" dirty="0">
              <a:solidFill>
                <a:schemeClr val="dk1"/>
              </a:solidFill>
            </a:endParaRPr>
          </a:p>
          <a:p>
            <a:r>
              <a:rPr lang="ja-JP" altLang="en-US" sz="1400" b="1" dirty="0" smtClean="0">
                <a:solidFill>
                  <a:schemeClr val="dk1"/>
                </a:solidFill>
              </a:rPr>
              <a:t>　・</a:t>
            </a:r>
            <a:r>
              <a:rPr lang="ja-JP" altLang="en-US" sz="1400" b="1" dirty="0" smtClean="0">
                <a:solidFill>
                  <a:schemeClr val="dk1"/>
                </a:solidFill>
              </a:rPr>
              <a:t>グループウェア</a:t>
            </a:r>
            <a:r>
              <a:rPr lang="ja-JP" altLang="en-US" sz="1400" b="1" dirty="0">
                <a:solidFill>
                  <a:schemeClr val="dk1"/>
                </a:solidFill>
              </a:rPr>
              <a:t>による支援情報共有</a:t>
            </a:r>
            <a:endParaRPr lang="en-US" altLang="ja-JP" sz="1400" b="1" dirty="0">
              <a:solidFill>
                <a:schemeClr val="dk1"/>
              </a:solidFill>
            </a:endParaRPr>
          </a:p>
          <a:p>
            <a:r>
              <a:rPr lang="ja-JP" altLang="en-US" sz="1400" b="1" dirty="0" smtClean="0">
                <a:solidFill>
                  <a:schemeClr val="dk1"/>
                </a:solidFill>
              </a:rPr>
              <a:t>　・</a:t>
            </a:r>
            <a:r>
              <a:rPr lang="ja-JP" altLang="en-US" sz="1400" b="1" dirty="0" smtClean="0">
                <a:solidFill>
                  <a:schemeClr val="dk1"/>
                </a:solidFill>
              </a:rPr>
              <a:t>支援</a:t>
            </a:r>
            <a:r>
              <a:rPr lang="ja-JP" altLang="en-US" sz="1400" b="1" dirty="0">
                <a:solidFill>
                  <a:schemeClr val="dk1"/>
                </a:solidFill>
              </a:rPr>
              <a:t>から介護報酬請求まで一貫</a:t>
            </a:r>
            <a:r>
              <a:rPr lang="ja-JP" altLang="en-US" sz="1400" b="1" dirty="0" smtClean="0">
                <a:solidFill>
                  <a:schemeClr val="dk1"/>
                </a:solidFill>
              </a:rPr>
              <a:t>した</a:t>
            </a:r>
            <a:endParaRPr lang="en-US" altLang="ja-JP" sz="1400" b="1" dirty="0" smtClean="0">
              <a:solidFill>
                <a:schemeClr val="dk1"/>
              </a:solidFill>
            </a:endParaRPr>
          </a:p>
          <a:p>
            <a:r>
              <a:rPr lang="ja-JP" altLang="en-US" sz="1400" b="1" dirty="0" smtClean="0">
                <a:solidFill>
                  <a:schemeClr val="dk1"/>
                </a:solidFill>
              </a:rPr>
              <a:t>　　システム</a:t>
            </a:r>
            <a:r>
              <a:rPr lang="ja-JP" altLang="en-US" sz="1400" b="1" dirty="0" smtClean="0">
                <a:solidFill>
                  <a:schemeClr val="dk1"/>
                </a:solidFill>
              </a:rPr>
              <a:t>管理</a:t>
            </a:r>
            <a:endParaRPr lang="en-US" altLang="ja-JP" sz="1400" b="1" dirty="0">
              <a:solidFill>
                <a:schemeClr val="dk1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556913" y="4197897"/>
            <a:ext cx="4023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</a:t>
            </a:r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入職促進・離職</a:t>
            </a:r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防止等の取組支援</a:t>
            </a:r>
            <a:endParaRPr lang="en-US" altLang="ja-JP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323529" y="2650181"/>
            <a:ext cx="8256770" cy="405853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600" b="1" dirty="0" smtClean="0">
                <a:solidFill>
                  <a:schemeClr val="tx1"/>
                </a:solidFill>
              </a:rPr>
              <a:t>処遇改善加算の取得</a:t>
            </a:r>
            <a:r>
              <a:rPr lang="ja-JP" altLang="en-US" sz="2400" b="1" dirty="0" smtClean="0">
                <a:solidFill>
                  <a:schemeClr val="tx1"/>
                </a:solidFill>
              </a:rPr>
              <a:t>　</a:t>
            </a:r>
            <a:endParaRPr lang="ja-JP" altLang="en-US" sz="2400" b="1" dirty="0">
              <a:solidFill>
                <a:schemeClr val="tx1"/>
              </a:solidFill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365362" y="1757146"/>
            <a:ext cx="8383101" cy="812031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社会保険労務士</a:t>
            </a:r>
            <a:r>
              <a:rPr lang="ja-JP" altLang="en-US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などの専門家派遣・研修会</a:t>
            </a:r>
            <a:endParaRPr lang="ja-JP" altLang="en-US" sz="28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楕円 15"/>
          <p:cNvSpPr/>
          <p:nvPr/>
        </p:nvSpPr>
        <p:spPr>
          <a:xfrm>
            <a:off x="4788024" y="4509120"/>
            <a:ext cx="411132" cy="3791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例</a:t>
            </a:r>
            <a:endParaRPr kumimoji="1" lang="ja-JP" altLang="en-US" b="1" dirty="0"/>
          </a:p>
        </p:txBody>
      </p:sp>
      <p:sp>
        <p:nvSpPr>
          <p:cNvPr id="17" name="楕円 16"/>
          <p:cNvSpPr/>
          <p:nvPr/>
        </p:nvSpPr>
        <p:spPr>
          <a:xfrm>
            <a:off x="533721" y="4549198"/>
            <a:ext cx="411132" cy="3791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例</a:t>
            </a:r>
            <a:endParaRPr kumimoji="1" lang="ja-JP" altLang="en-US" b="1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99" t="12127" r="29801" b="12275"/>
          <a:stretch/>
        </p:blipFill>
        <p:spPr>
          <a:xfrm rot="1002200">
            <a:off x="7495446" y="2757155"/>
            <a:ext cx="732103" cy="1281181"/>
          </a:xfrm>
          <a:prstGeom prst="rect">
            <a:avLst/>
          </a:prstGeom>
        </p:spPr>
      </p:pic>
      <p:sp>
        <p:nvSpPr>
          <p:cNvPr id="18" name="テキスト ボックス 17"/>
          <p:cNvSpPr txBox="1"/>
          <p:nvPr/>
        </p:nvSpPr>
        <p:spPr>
          <a:xfrm>
            <a:off x="255304" y="3036464"/>
            <a:ext cx="6552728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○新規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取得支援</a:t>
            </a:r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○より</a:t>
            </a:r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上位の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処遇改善</a:t>
            </a:r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加算，特定処遇改善加算の</a:t>
            </a:r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取得支援</a:t>
            </a:r>
            <a:endParaRPr lang="ja-JP" altLang="en-US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ja-JP" altLang="en-US" sz="2600" b="1" dirty="0"/>
          </a:p>
        </p:txBody>
      </p:sp>
      <p:sp>
        <p:nvSpPr>
          <p:cNvPr id="25" name="正方形/長方形 24"/>
          <p:cNvSpPr/>
          <p:nvPr/>
        </p:nvSpPr>
        <p:spPr>
          <a:xfrm>
            <a:off x="5199156" y="5769273"/>
            <a:ext cx="3693754" cy="95410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＜問い合わせ先＞</a:t>
            </a:r>
            <a:endParaRPr lang="en-US" altLang="ja-JP" sz="14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宮城県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保健福祉部障害福祉課運営指導班</a:t>
            </a:r>
            <a:b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お問い合わせは，</a:t>
            </a:r>
            <a:r>
              <a:rPr lang="en-US" altLang="ja-JP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E-mail</a:t>
            </a:r>
            <a:r>
              <a:rPr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でお願いします。</a:t>
            </a:r>
            <a:br>
              <a:rPr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E-mail…syoufukuun@pref.miyagi.lg.jp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436992" y="5847287"/>
            <a:ext cx="452277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専門家を派遣する事業所の募集や</a:t>
            </a:r>
            <a:r>
              <a:rPr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研修会の開催に</a:t>
            </a:r>
            <a:r>
              <a:rPr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ついては</a:t>
            </a:r>
            <a:r>
              <a:rPr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，令和４年度に決定</a:t>
            </a:r>
            <a:r>
              <a:rPr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し次第，お知らせ</a:t>
            </a:r>
            <a:r>
              <a:rPr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いたしますので，お待ちください。</a:t>
            </a:r>
            <a:endParaRPr lang="ja-JP" altLang="en-US" sz="1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7554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JUSTSYSTEM HANAKO">
  <a:themeElements>
    <a:clrScheme name="JUSTSYSTEM HANAK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JUSTSYSTEM HANAKO">
      <a:majorFont>
        <a:latin typeface="Arial"/>
        <a:ea typeface="メイリオ"/>
        <a:cs typeface="メイリオ"/>
      </a:majorFont>
      <a:minorFont>
        <a:latin typeface="Arial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JUSTSYSTEM HANAK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USTSYSTEM HANAKO 2">
        <a:dk1>
          <a:srgbClr val="000000"/>
        </a:dk1>
        <a:lt1>
          <a:srgbClr val="FFFFFF"/>
        </a:lt1>
        <a:dk2>
          <a:srgbClr val="000000"/>
        </a:dk2>
        <a:lt2>
          <a:srgbClr val="606060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USTSYSTEM HANAK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USTSYSTEM HANAK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USTSYSTEM HANAK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USTSYSTEM HANAK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USTSYSTEM HANAK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USTSYSTEM HANAK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USTSYSTEM HANAK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USTSYSTEM HANAK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USTSYSTEM HANAK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USTSYSTEM HANAK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18346</TotalTime>
  <Words>200</Words>
  <Application>Microsoft Office PowerPoint</Application>
  <PresentationFormat>画面に合わせる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1_JUSTSYSTEM HANAKO</vt:lpstr>
      <vt:lpstr>デザインの設定</vt:lpstr>
      <vt:lpstr>1_デザインの設定</vt:lpstr>
      <vt:lpstr>障害福祉サービス事業所等の 処遇改善や職場改善の取組を支援します！  　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　太</dc:creator>
  <cp:lastModifiedBy>高橋　由美</cp:lastModifiedBy>
  <cp:revision>2030</cp:revision>
  <cp:lastPrinted>2022-03-10T10:45:56Z</cp:lastPrinted>
  <dcterms:created xsi:type="dcterms:W3CDTF">2015-07-23T00:05:26Z</dcterms:created>
  <dcterms:modified xsi:type="dcterms:W3CDTF">2022-03-10T10:48:00Z</dcterms:modified>
</cp:coreProperties>
</file>